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261" r:id="rId12"/>
    <p:sldId id="309" r:id="rId13"/>
    <p:sldId id="269" r:id="rId14"/>
    <p:sldId id="301" r:id="rId15"/>
    <p:sldId id="304" r:id="rId16"/>
    <p:sldId id="305" r:id="rId17"/>
    <p:sldId id="306" r:id="rId18"/>
    <p:sldId id="307" r:id="rId19"/>
    <p:sldId id="311" r:id="rId20"/>
    <p:sldId id="308" r:id="rId21"/>
    <p:sldId id="302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&#233;clairages%20d&#233;p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1\01%20-%20Fichiers%20de%20travail\Indicateurs%20sociaux\2021-T1%20-%20Indicateurs%20sociaux_V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&#233;clairages%20d&#233;p\Emploi%20salari&#233;%20total%20yc%20int&#233;rim_TDB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&#233;clairages%20d&#233;p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&#233;clairages%20d&#233;p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O-SVC01-20131\USERS\Cab-SESE\10%20-%20Notes%20de%20conjoncture\01%20-%20Notes\2021\2021-T1\01%20-%20Fichiers%20de%20travail\Politiques%20emploi\2021_T1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1\01%20-%20Fichiers%20de%20travail\Activit&#233;%20partielle\figures%20AP%20pour%20diapos%20d&#233;partementaux%20note%20de%20conj%201T202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21\2021-T1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2011)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#,##0.0</c:formatCode>
                <c:ptCount val="41"/>
                <c:pt idx="0">
                  <c:v>100</c:v>
                </c:pt>
                <c:pt idx="1">
                  <c:v>100.05405167023054</c:v>
                </c:pt>
                <c:pt idx="2">
                  <c:v>99.882567657877814</c:v>
                </c:pt>
                <c:pt idx="3">
                  <c:v>100.20563381237284</c:v>
                </c:pt>
                <c:pt idx="4">
                  <c:v>100.31339791640987</c:v>
                </c:pt>
                <c:pt idx="5">
                  <c:v>100.19212089481522</c:v>
                </c:pt>
                <c:pt idx="6">
                  <c:v>99.986487082442366</c:v>
                </c:pt>
                <c:pt idx="7">
                  <c:v>100.10126207257623</c:v>
                </c:pt>
                <c:pt idx="8">
                  <c:v>100.09724777489176</c:v>
                </c:pt>
                <c:pt idx="9">
                  <c:v>100.17436752195708</c:v>
                </c:pt>
                <c:pt idx="10">
                  <c:v>100.36948500518466</c:v>
                </c:pt>
                <c:pt idx="11">
                  <c:v>100.645227678526</c:v>
                </c:pt>
                <c:pt idx="12">
                  <c:v>100.79986294848469</c:v>
                </c:pt>
                <c:pt idx="13">
                  <c:v>100.69543466928405</c:v>
                </c:pt>
                <c:pt idx="14">
                  <c:v>100.77012322197709</c:v>
                </c:pt>
                <c:pt idx="15">
                  <c:v>100.94420804691416</c:v>
                </c:pt>
                <c:pt idx="16">
                  <c:v>100.91181096841821</c:v>
                </c:pt>
                <c:pt idx="17">
                  <c:v>101.28044788254277</c:v>
                </c:pt>
                <c:pt idx="18">
                  <c:v>101.13904283312169</c:v>
                </c:pt>
                <c:pt idx="19">
                  <c:v>101.63359299996948</c:v>
                </c:pt>
                <c:pt idx="20">
                  <c:v>102.00550919952643</c:v>
                </c:pt>
                <c:pt idx="21">
                  <c:v>102.44572499912363</c:v>
                </c:pt>
                <c:pt idx="22">
                  <c:v>102.57118593661481</c:v>
                </c:pt>
                <c:pt idx="23">
                  <c:v>102.73582868108271</c:v>
                </c:pt>
                <c:pt idx="24">
                  <c:v>103.09168768990173</c:v>
                </c:pt>
                <c:pt idx="25">
                  <c:v>103.39473889537835</c:v>
                </c:pt>
                <c:pt idx="26">
                  <c:v>103.80069181614742</c:v>
                </c:pt>
                <c:pt idx="27">
                  <c:v>104.13009038389124</c:v>
                </c:pt>
                <c:pt idx="28">
                  <c:v>104.66122154513144</c:v>
                </c:pt>
                <c:pt idx="29">
                  <c:v>104.71838288258235</c:v>
                </c:pt>
                <c:pt idx="30">
                  <c:v>104.81353869952585</c:v>
                </c:pt>
                <c:pt idx="31">
                  <c:v>104.93781230953287</c:v>
                </c:pt>
                <c:pt idx="32">
                  <c:v>105.31340357035029</c:v>
                </c:pt>
                <c:pt idx="33">
                  <c:v>105.72444503747998</c:v>
                </c:pt>
                <c:pt idx="34">
                  <c:v>106.0134744707629</c:v>
                </c:pt>
                <c:pt idx="35">
                  <c:v>106.24319406924268</c:v>
                </c:pt>
                <c:pt idx="36">
                  <c:v>104.13619663952399</c:v>
                </c:pt>
                <c:pt idx="37">
                  <c:v>102.78253022879235</c:v>
                </c:pt>
                <c:pt idx="38">
                  <c:v>104.97993416551799</c:v>
                </c:pt>
                <c:pt idx="39">
                  <c:v>105.2621788703201</c:v>
                </c:pt>
                <c:pt idx="40">
                  <c:v>105.53860001650949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#,##0.0</c:formatCode>
                <c:ptCount val="41"/>
                <c:pt idx="0">
                  <c:v>100</c:v>
                </c:pt>
                <c:pt idx="1">
                  <c:v>100.10315014406694</c:v>
                </c:pt>
                <c:pt idx="2">
                  <c:v>100.02924527847892</c:v>
                </c:pt>
                <c:pt idx="3">
                  <c:v>100.08759235127378</c:v>
                </c:pt>
                <c:pt idx="4">
                  <c:v>100.11186578352273</c:v>
                </c:pt>
                <c:pt idx="5">
                  <c:v>100.06385686203636</c:v>
                </c:pt>
                <c:pt idx="6">
                  <c:v>99.925589594059431</c:v>
                </c:pt>
                <c:pt idx="7">
                  <c:v>99.814280174565098</c:v>
                </c:pt>
                <c:pt idx="8">
                  <c:v>99.820298478267915</c:v>
                </c:pt>
                <c:pt idx="9">
                  <c:v>99.700464995841259</c:v>
                </c:pt>
                <c:pt idx="10">
                  <c:v>99.874675898763329</c:v>
                </c:pt>
                <c:pt idx="11">
                  <c:v>100.13753900144877</c:v>
                </c:pt>
                <c:pt idx="12">
                  <c:v>100.1656844022643</c:v>
                </c:pt>
                <c:pt idx="13">
                  <c:v>100.20384007312649</c:v>
                </c:pt>
                <c:pt idx="14">
                  <c:v>100.0762654512465</c:v>
                </c:pt>
                <c:pt idx="15">
                  <c:v>100.16630316325437</c:v>
                </c:pt>
                <c:pt idx="16">
                  <c:v>100.10222152492526</c:v>
                </c:pt>
                <c:pt idx="17">
                  <c:v>100.34336246385614</c:v>
                </c:pt>
                <c:pt idx="18">
                  <c:v>100.4082141900092</c:v>
                </c:pt>
                <c:pt idx="19">
                  <c:v>100.58917263597652</c:v>
                </c:pt>
                <c:pt idx="20">
                  <c:v>100.76456264550239</c:v>
                </c:pt>
                <c:pt idx="21">
                  <c:v>101.02527897337505</c:v>
                </c:pt>
                <c:pt idx="22">
                  <c:v>101.31440751204946</c:v>
                </c:pt>
                <c:pt idx="23">
                  <c:v>101.41893327125584</c:v>
                </c:pt>
                <c:pt idx="24">
                  <c:v>101.82181590545467</c:v>
                </c:pt>
                <c:pt idx="25">
                  <c:v>102.14411455017884</c:v>
                </c:pt>
                <c:pt idx="26">
                  <c:v>102.43655008911657</c:v>
                </c:pt>
                <c:pt idx="27">
                  <c:v>102.82907512586573</c:v>
                </c:pt>
                <c:pt idx="28">
                  <c:v>102.96552750246475</c:v>
                </c:pt>
                <c:pt idx="29">
                  <c:v>103.03437217167728</c:v>
                </c:pt>
                <c:pt idx="30">
                  <c:v>103.18932527467959</c:v>
                </c:pt>
                <c:pt idx="31">
                  <c:v>103.48503493349509</c:v>
                </c:pt>
                <c:pt idx="32">
                  <c:v>103.87786394167378</c:v>
                </c:pt>
                <c:pt idx="33">
                  <c:v>104.09126264136286</c:v>
                </c:pt>
                <c:pt idx="34">
                  <c:v>104.26132139324875</c:v>
                </c:pt>
                <c:pt idx="35">
                  <c:v>104.59883349313128</c:v>
                </c:pt>
                <c:pt idx="36">
                  <c:v>102.5745124701299</c:v>
                </c:pt>
                <c:pt idx="37">
                  <c:v>101.75489312975539</c:v>
                </c:pt>
                <c:pt idx="38">
                  <c:v>103.45925153018089</c:v>
                </c:pt>
                <c:pt idx="39">
                  <c:v>103.34443741008567</c:v>
                </c:pt>
                <c:pt idx="40">
                  <c:v>103.68741800718793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2'!$G$10:$G$50</c:f>
              <c:numCache>
                <c:formatCode>#,##0.0</c:formatCode>
                <c:ptCount val="41"/>
                <c:pt idx="0">
                  <c:v>100</c:v>
                </c:pt>
                <c:pt idx="1">
                  <c:v>100.61974639836913</c:v>
                </c:pt>
                <c:pt idx="2">
                  <c:v>99.620504593183085</c:v>
                </c:pt>
                <c:pt idx="3">
                  <c:v>101.53323100832887</c:v>
                </c:pt>
                <c:pt idx="4">
                  <c:v>102.18029593286275</c:v>
                </c:pt>
                <c:pt idx="5">
                  <c:v>102.710891256156</c:v>
                </c:pt>
                <c:pt idx="6">
                  <c:v>101.66629822051203</c:v>
                </c:pt>
                <c:pt idx="7">
                  <c:v>101.8969360140679</c:v>
                </c:pt>
                <c:pt idx="8">
                  <c:v>103.08238842785475</c:v>
                </c:pt>
                <c:pt idx="9">
                  <c:v>103.2380379341899</c:v>
                </c:pt>
                <c:pt idx="10">
                  <c:v>103.21312200365034</c:v>
                </c:pt>
                <c:pt idx="11">
                  <c:v>102.75014918680623</c:v>
                </c:pt>
                <c:pt idx="12">
                  <c:v>103.40552590936178</c:v>
                </c:pt>
                <c:pt idx="13">
                  <c:v>102.88063552129061</c:v>
                </c:pt>
                <c:pt idx="14">
                  <c:v>102.60376941054471</c:v>
                </c:pt>
                <c:pt idx="15">
                  <c:v>103.02998457983541</c:v>
                </c:pt>
                <c:pt idx="16">
                  <c:v>102.70092991816537</c:v>
                </c:pt>
                <c:pt idx="17">
                  <c:v>102.91444529272277</c:v>
                </c:pt>
                <c:pt idx="18">
                  <c:v>102.78493970303106</c:v>
                </c:pt>
                <c:pt idx="19">
                  <c:v>103.17792076663108</c:v>
                </c:pt>
                <c:pt idx="20">
                  <c:v>103.42653742032459</c:v>
                </c:pt>
                <c:pt idx="21">
                  <c:v>105.00422150751798</c:v>
                </c:pt>
                <c:pt idx="22">
                  <c:v>105.37483449467344</c:v>
                </c:pt>
                <c:pt idx="23">
                  <c:v>107.03930598697471</c:v>
                </c:pt>
                <c:pt idx="24">
                  <c:v>105.09668873868033</c:v>
                </c:pt>
                <c:pt idx="25">
                  <c:v>104.90531965014125</c:v>
                </c:pt>
                <c:pt idx="26">
                  <c:v>104.53473503953126</c:v>
                </c:pt>
                <c:pt idx="27">
                  <c:v>105.01609498347318</c:v>
                </c:pt>
                <c:pt idx="28">
                  <c:v>105.38934920787719</c:v>
                </c:pt>
                <c:pt idx="29">
                  <c:v>105.39990422937171</c:v>
                </c:pt>
                <c:pt idx="30">
                  <c:v>105.19173893915901</c:v>
                </c:pt>
                <c:pt idx="31">
                  <c:v>105.59714713718462</c:v>
                </c:pt>
                <c:pt idx="32">
                  <c:v>105.87447888610974</c:v>
                </c:pt>
                <c:pt idx="33">
                  <c:v>105.90125206738021</c:v>
                </c:pt>
                <c:pt idx="34">
                  <c:v>105.34465752585827</c:v>
                </c:pt>
                <c:pt idx="35">
                  <c:v>106.80902070600453</c:v>
                </c:pt>
                <c:pt idx="36">
                  <c:v>101.62502224319499</c:v>
                </c:pt>
                <c:pt idx="37">
                  <c:v>101.43463274190982</c:v>
                </c:pt>
                <c:pt idx="38">
                  <c:v>105.33313854671611</c:v>
                </c:pt>
                <c:pt idx="39">
                  <c:v>105.46681126645574</c:v>
                </c:pt>
                <c:pt idx="40">
                  <c:v>105.93396081767953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31424"/>
        <c:axId val="193432960"/>
      </c:lineChart>
      <c:catAx>
        <c:axId val="1934314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343296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93432960"/>
        <c:scaling>
          <c:orientation val="minMax"/>
          <c:max val="108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9343142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dep04_trim!$BH$91:$BH$112</c:f>
              <c:numCache>
                <c:formatCode>#,##0.0</c:formatCode>
                <c:ptCount val="22"/>
                <c:pt idx="0">
                  <c:v>0.26525198938991412</c:v>
                </c:pt>
                <c:pt idx="1">
                  <c:v>-0.1322751322751281</c:v>
                </c:pt>
                <c:pt idx="2">
                  <c:v>0.66225165562914245</c:v>
                </c:pt>
                <c:pt idx="3">
                  <c:v>0.74561403508772717</c:v>
                </c:pt>
                <c:pt idx="4">
                  <c:v>1.3931214627775246</c:v>
                </c:pt>
                <c:pt idx="5">
                  <c:v>0.81580077286389496</c:v>
                </c:pt>
                <c:pt idx="6">
                  <c:v>0.80919931856899829</c:v>
                </c:pt>
                <c:pt idx="7">
                  <c:v>0.6759611322348924</c:v>
                </c:pt>
                <c:pt idx="8">
                  <c:v>-0.29374737725555988</c:v>
                </c:pt>
                <c:pt idx="9">
                  <c:v>-0.63131313131312705</c:v>
                </c:pt>
                <c:pt idx="10">
                  <c:v>0.29648454044894912</c:v>
                </c:pt>
                <c:pt idx="11">
                  <c:v>0.54898648648649129</c:v>
                </c:pt>
                <c:pt idx="12">
                  <c:v>-0.79798404031919956</c:v>
                </c:pt>
                <c:pt idx="13">
                  <c:v>0.33869602032177148</c:v>
                </c:pt>
                <c:pt idx="14">
                  <c:v>-0.92827004219409037</c:v>
                </c:pt>
                <c:pt idx="15">
                  <c:v>-2.3850085178875657</c:v>
                </c:pt>
                <c:pt idx="16">
                  <c:v>0.13089005235602524</c:v>
                </c:pt>
                <c:pt idx="17">
                  <c:v>7.7124183006535896</c:v>
                </c:pt>
                <c:pt idx="18">
                  <c:v>-3.3171521035598617</c:v>
                </c:pt>
                <c:pt idx="19">
                  <c:v>-0.37656903765690419</c:v>
                </c:pt>
                <c:pt idx="20">
                  <c:v>1.4699706005879776</c:v>
                </c:pt>
                <c:pt idx="21">
                  <c:v>-0.45529801324502017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dep04_trim!$BI$91:$BI$112</c:f>
              <c:numCache>
                <c:formatCode>#,##0.0</c:formatCode>
                <c:ptCount val="22"/>
                <c:pt idx="0">
                  <c:v>1.4795474325500324</c:v>
                </c:pt>
                <c:pt idx="1">
                  <c:v>0.42881646655232863</c:v>
                </c:pt>
                <c:pt idx="2">
                  <c:v>2.561912894961571</c:v>
                </c:pt>
                <c:pt idx="3">
                  <c:v>-0.45795170691090847</c:v>
                </c:pt>
                <c:pt idx="4">
                  <c:v>1.3383521539104937</c:v>
                </c:pt>
                <c:pt idx="5">
                  <c:v>2.3524556335121627</c:v>
                </c:pt>
                <c:pt idx="6">
                  <c:v>2.4596774193548443</c:v>
                </c:pt>
                <c:pt idx="7">
                  <c:v>0.66902794175520697</c:v>
                </c:pt>
                <c:pt idx="8">
                  <c:v>1.2509773260359847</c:v>
                </c:pt>
                <c:pt idx="9">
                  <c:v>1.08108108108107</c:v>
                </c:pt>
                <c:pt idx="10">
                  <c:v>-7.6394194041240482E-2</c:v>
                </c:pt>
                <c:pt idx="11">
                  <c:v>-0.91743119266054496</c:v>
                </c:pt>
                <c:pt idx="12">
                  <c:v>0.23148148148148806</c:v>
                </c:pt>
                <c:pt idx="13">
                  <c:v>0.42340261739799434</c:v>
                </c:pt>
                <c:pt idx="14">
                  <c:v>-0.65159064775774933</c:v>
                </c:pt>
                <c:pt idx="15">
                  <c:v>-2.9706790123456672</c:v>
                </c:pt>
                <c:pt idx="16">
                  <c:v>3.9761431411511339E-2</c:v>
                </c:pt>
                <c:pt idx="17">
                  <c:v>6.1208267090620216</c:v>
                </c:pt>
                <c:pt idx="18">
                  <c:v>-0.37453183520600453</c:v>
                </c:pt>
                <c:pt idx="19">
                  <c:v>-2.8947368421052611</c:v>
                </c:pt>
                <c:pt idx="20">
                  <c:v>1.7808749516066591</c:v>
                </c:pt>
                <c:pt idx="21">
                  <c:v>0.79878280715099947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299008"/>
        <c:axId val="194300544"/>
      </c:barChart>
      <c:catAx>
        <c:axId val="194299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43005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430054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429900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dep04_trim!$BJ$91:$BJ$112</c:f>
              <c:numCache>
                <c:formatCode>#,##0.0</c:formatCode>
                <c:ptCount val="22"/>
                <c:pt idx="0">
                  <c:v>-0.32051282051280827</c:v>
                </c:pt>
                <c:pt idx="1">
                  <c:v>-1.2861736334405127</c:v>
                </c:pt>
                <c:pt idx="2">
                  <c:v>0.32573289902280145</c:v>
                </c:pt>
                <c:pt idx="3">
                  <c:v>-1.461038961038974</c:v>
                </c:pt>
                <c:pt idx="4">
                  <c:v>0.82372322899506578</c:v>
                </c:pt>
                <c:pt idx="5">
                  <c:v>1.1437908496732208</c:v>
                </c:pt>
                <c:pt idx="6">
                  <c:v>-0.3231017770597866</c:v>
                </c:pt>
                <c:pt idx="7">
                  <c:v>-0.81037277147487652</c:v>
                </c:pt>
                <c:pt idx="8">
                  <c:v>-0.16339869281045694</c:v>
                </c:pt>
                <c:pt idx="9">
                  <c:v>-0.16366612111293755</c:v>
                </c:pt>
                <c:pt idx="10">
                  <c:v>1.3114754098360715</c:v>
                </c:pt>
                <c:pt idx="11">
                  <c:v>0.32362459546924072</c:v>
                </c:pt>
                <c:pt idx="12">
                  <c:v>-1.774193548387093</c:v>
                </c:pt>
                <c:pt idx="13">
                  <c:v>-0.16420361247947435</c:v>
                </c:pt>
                <c:pt idx="14">
                  <c:v>-1.8092105263157965</c:v>
                </c:pt>
                <c:pt idx="15">
                  <c:v>-3.8525963149078746</c:v>
                </c:pt>
                <c:pt idx="16">
                  <c:v>0.34843205574912606</c:v>
                </c:pt>
                <c:pt idx="17">
                  <c:v>13.194444444444443</c:v>
                </c:pt>
                <c:pt idx="18">
                  <c:v>-3.9877300613497035</c:v>
                </c:pt>
                <c:pt idx="19">
                  <c:v>-4.9520766773162865</c:v>
                </c:pt>
                <c:pt idx="20">
                  <c:v>3.6974789915966255</c:v>
                </c:pt>
                <c:pt idx="21">
                  <c:v>1.1345218800648427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dep04_trim!$BK$91:$BK$112</c:f>
              <c:numCache>
                <c:formatCode>#,##0.0</c:formatCode>
                <c:ptCount val="22"/>
                <c:pt idx="0">
                  <c:v>0.84589922765720971</c:v>
                </c:pt>
                <c:pt idx="1">
                  <c:v>-3.6469730124000233E-2</c:v>
                </c:pt>
                <c:pt idx="2">
                  <c:v>1.5322874863188618</c:v>
                </c:pt>
                <c:pt idx="3">
                  <c:v>0.43118936399568764</c:v>
                </c:pt>
                <c:pt idx="4">
                  <c:v>1.1806797853309403</c:v>
                </c:pt>
                <c:pt idx="5">
                  <c:v>1.1315417256011484</c:v>
                </c:pt>
                <c:pt idx="6">
                  <c:v>1.2587412587412583</c:v>
                </c:pt>
                <c:pt idx="7">
                  <c:v>1.1049723756906049</c:v>
                </c:pt>
                <c:pt idx="8">
                  <c:v>0.58060109289617134</c:v>
                </c:pt>
                <c:pt idx="9">
                  <c:v>-0.33955857385398192</c:v>
                </c:pt>
                <c:pt idx="10">
                  <c:v>-0.40885860306644206</c:v>
                </c:pt>
                <c:pt idx="11">
                  <c:v>-0.13684570646597116</c:v>
                </c:pt>
                <c:pt idx="12">
                  <c:v>-0.54813292223364618</c:v>
                </c:pt>
                <c:pt idx="13">
                  <c:v>-3.4447123665160007E-2</c:v>
                </c:pt>
                <c:pt idx="14">
                  <c:v>-0.65472088215025037</c:v>
                </c:pt>
                <c:pt idx="15">
                  <c:v>-2.9136316337148749</c:v>
                </c:pt>
                <c:pt idx="16">
                  <c:v>0.1071811361200492</c:v>
                </c:pt>
                <c:pt idx="17">
                  <c:v>6.5667380442541168</c:v>
                </c:pt>
                <c:pt idx="18">
                  <c:v>-2.3107836570663065</c:v>
                </c:pt>
                <c:pt idx="19">
                  <c:v>-0.95989029825163108</c:v>
                </c:pt>
                <c:pt idx="20">
                  <c:v>1.9383869851159474</c:v>
                </c:pt>
                <c:pt idx="21">
                  <c:v>-0.37351443123938566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dep04_trim!$BL$91:$BL$112</c:f>
              <c:numCache>
                <c:formatCode>#,##0.0</c:formatCode>
                <c:ptCount val="22"/>
                <c:pt idx="0">
                  <c:v>1.5612161051766771</c:v>
                </c:pt>
                <c:pt idx="1">
                  <c:v>1.2944983818770073</c:v>
                </c:pt>
                <c:pt idx="2">
                  <c:v>2.4760383386581708</c:v>
                </c:pt>
                <c:pt idx="3">
                  <c:v>0.23382696804363778</c:v>
                </c:pt>
                <c:pt idx="4">
                  <c:v>2.0217729393467998</c:v>
                </c:pt>
                <c:pt idx="5">
                  <c:v>2.820121951219523</c:v>
                </c:pt>
                <c:pt idx="6">
                  <c:v>3.4099332839140128</c:v>
                </c:pt>
                <c:pt idx="7">
                  <c:v>0.43010752688172893</c:v>
                </c:pt>
                <c:pt idx="8">
                  <c:v>0.64239828693790635</c:v>
                </c:pt>
                <c:pt idx="9">
                  <c:v>1.7021276595744705</c:v>
                </c:pt>
                <c:pt idx="10">
                  <c:v>0.62761506276149959</c:v>
                </c:pt>
                <c:pt idx="11">
                  <c:v>-0.62370062370061818</c:v>
                </c:pt>
                <c:pt idx="12">
                  <c:v>0.97629009762900676</c:v>
                </c:pt>
                <c:pt idx="13">
                  <c:v>1.4502762430939287</c:v>
                </c:pt>
                <c:pt idx="14">
                  <c:v>-0.61266167460857224</c:v>
                </c:pt>
                <c:pt idx="15">
                  <c:v>-1.7808219178082285</c:v>
                </c:pt>
                <c:pt idx="16">
                  <c:v>-6.9735006973492553E-2</c:v>
                </c:pt>
                <c:pt idx="17">
                  <c:v>4.9546406140962951</c:v>
                </c:pt>
                <c:pt idx="18">
                  <c:v>0.19946808510638014</c:v>
                </c:pt>
                <c:pt idx="19">
                  <c:v>-1.791639017916391</c:v>
                </c:pt>
                <c:pt idx="20">
                  <c:v>0.20270270270270618</c:v>
                </c:pt>
                <c:pt idx="21">
                  <c:v>0.94403236682401026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980864"/>
        <c:axId val="194982656"/>
      </c:barChart>
      <c:catAx>
        <c:axId val="1949808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49826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4982656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498086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dep04_trim!$BS$91:$BS$112</c:f>
              <c:numCache>
                <c:formatCode>#,##0.0</c:formatCode>
                <c:ptCount val="22"/>
                <c:pt idx="0">
                  <c:v>0.8733624454148492</c:v>
                </c:pt>
                <c:pt idx="1">
                  <c:v>-3.9354584809137005E-2</c:v>
                </c:pt>
                <c:pt idx="2">
                  <c:v>2.7559055118110409</c:v>
                </c:pt>
                <c:pt idx="3">
                  <c:v>0.38314176245211051</c:v>
                </c:pt>
                <c:pt idx="4">
                  <c:v>1.5648854961831882</c:v>
                </c:pt>
                <c:pt idx="5">
                  <c:v>0.48853814355505065</c:v>
                </c:pt>
                <c:pt idx="6">
                  <c:v>0.2243829468960401</c:v>
                </c:pt>
                <c:pt idx="7">
                  <c:v>0.44776119402984982</c:v>
                </c:pt>
                <c:pt idx="8">
                  <c:v>-0.96582466567609604</c:v>
                </c:pt>
                <c:pt idx="9">
                  <c:v>-1.8004501125281291</c:v>
                </c:pt>
                <c:pt idx="10">
                  <c:v>-0.80213903743315829</c:v>
                </c:pt>
                <c:pt idx="11">
                  <c:v>-1.5017327685791337</c:v>
                </c:pt>
                <c:pt idx="12">
                  <c:v>-0.62548866301797013</c:v>
                </c:pt>
                <c:pt idx="13">
                  <c:v>-3.933910306845867E-2</c:v>
                </c:pt>
                <c:pt idx="14">
                  <c:v>-0.90515545060998459</c:v>
                </c:pt>
                <c:pt idx="15">
                  <c:v>-3.6536934074662519</c:v>
                </c:pt>
                <c:pt idx="16">
                  <c:v>0.74196207749381848</c:v>
                </c:pt>
                <c:pt idx="17">
                  <c:v>8.2651391162029455</c:v>
                </c:pt>
                <c:pt idx="18">
                  <c:v>-5.5933484504913196</c:v>
                </c:pt>
                <c:pt idx="19">
                  <c:v>-4.443554843875086</c:v>
                </c:pt>
                <c:pt idx="20">
                  <c:v>1.3405948889819719</c:v>
                </c:pt>
                <c:pt idx="21">
                  <c:v>0.7854485324514382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dep04_trim!$BT$91:$BT$112</c:f>
              <c:numCache>
                <c:formatCode>#,##0.0</c:formatCode>
                <c:ptCount val="22"/>
                <c:pt idx="0">
                  <c:v>0.88192062714356201</c:v>
                </c:pt>
                <c:pt idx="1">
                  <c:v>0.38853812530355025</c:v>
                </c:pt>
                <c:pt idx="2">
                  <c:v>0.24189646831156431</c:v>
                </c:pt>
                <c:pt idx="3">
                  <c:v>-0.19305019305020377</c:v>
                </c:pt>
                <c:pt idx="4">
                  <c:v>1.112185686653766</c:v>
                </c:pt>
                <c:pt idx="5">
                  <c:v>3.0129124820659881</c:v>
                </c:pt>
                <c:pt idx="6">
                  <c:v>3.4354688950789303</c:v>
                </c:pt>
                <c:pt idx="7">
                  <c:v>0.94254937163376074</c:v>
                </c:pt>
                <c:pt idx="8">
                  <c:v>2.2676745220097771</c:v>
                </c:pt>
                <c:pt idx="9">
                  <c:v>2.6521739130434652</c:v>
                </c:pt>
                <c:pt idx="10">
                  <c:v>1.101228293096157</c:v>
                </c:pt>
                <c:pt idx="11">
                  <c:v>1.1730205278592365</c:v>
                </c:pt>
                <c:pt idx="12">
                  <c:v>0.1242236024844745</c:v>
                </c:pt>
                <c:pt idx="13">
                  <c:v>0.82712985938793171</c:v>
                </c:pt>
                <c:pt idx="14">
                  <c:v>-0.65627563576703407</c:v>
                </c:pt>
                <c:pt idx="15">
                  <c:v>-1.6928158546655636</c:v>
                </c:pt>
                <c:pt idx="16">
                  <c:v>-0.58798824023520435</c:v>
                </c:pt>
                <c:pt idx="17">
                  <c:v>5.4499366286438589</c:v>
                </c:pt>
                <c:pt idx="18">
                  <c:v>2.2435897435897356</c:v>
                </c:pt>
                <c:pt idx="19">
                  <c:v>0.97962382445142548</c:v>
                </c:pt>
                <c:pt idx="20">
                  <c:v>1.9014357780364755</c:v>
                </c:pt>
                <c:pt idx="21">
                  <c:v>-0.34272658035033876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719744"/>
        <c:axId val="194721280"/>
      </c:barChart>
      <c:catAx>
        <c:axId val="19471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947212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472128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47197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d'allocataires </a:t>
            </a:r>
            <a:r>
              <a:rPr lang="fr-FR" sz="1500" baseline="0"/>
              <a:t>des principaux minima sociaux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RSA!$A$40:$A$54</c:f>
              <c:numCache>
                <c:formatCode>mmm\-yy</c:formatCode>
                <c:ptCount val="1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</c:numCache>
            </c:numRef>
          </c:cat>
          <c:val>
            <c:numRef>
              <c:f>RSA!$AR$40:$AR$54</c:f>
              <c:numCache>
                <c:formatCode>0.0</c:formatCode>
                <c:ptCount val="15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108.46681922196797</c:v>
                </c:pt>
                <c:pt idx="11">
                  <c:v>107.55148741418765</c:v>
                </c:pt>
                <c:pt idx="12">
                  <c:v>107.55148741418765</c:v>
                </c:pt>
                <c:pt idx="13">
                  <c:v>106.63615560640731</c:v>
                </c:pt>
                <c:pt idx="14">
                  <c:v>105.72082379862699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RSA!$A$40:$A$54</c:f>
              <c:numCache>
                <c:formatCode>mmm\-yy</c:formatCode>
                <c:ptCount val="1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</c:numCache>
            </c:numRef>
          </c:cat>
          <c:val>
            <c:numRef>
              <c:f>ASS!$AR$40:$AR$53</c:f>
              <c:numCache>
                <c:formatCode>0.0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106.38297872340425</c:v>
                </c:pt>
                <c:pt idx="10">
                  <c:v>101.06382978723406</c:v>
                </c:pt>
                <c:pt idx="11">
                  <c:v>97.872340425531917</c:v>
                </c:pt>
                <c:pt idx="12">
                  <c:v>94.680851063829792</c:v>
                </c:pt>
                <c:pt idx="13">
                  <c:v>90.425531914893625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RSA!$A$40:$A$54</c:f>
              <c:numCache>
                <c:formatCode>mmm\-yy</c:formatCode>
                <c:ptCount val="1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</c:numCache>
            </c:numRef>
          </c:cat>
          <c:val>
            <c:numRef>
              <c:f>AAH!$AR$40:$AR$54</c:f>
              <c:numCache>
                <c:formatCode>0.0</c:formatCode>
                <c:ptCount val="15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101.52905198776759</c:v>
                </c:pt>
                <c:pt idx="11">
                  <c:v>100.3058103975535</c:v>
                </c:pt>
                <c:pt idx="12">
                  <c:v>100.3058103975535</c:v>
                </c:pt>
                <c:pt idx="13">
                  <c:v>100.3058103975535</c:v>
                </c:pt>
                <c:pt idx="14">
                  <c:v>100.3058103975535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859776"/>
        <c:axId val="194861312"/>
      </c:lineChart>
      <c:dateAx>
        <c:axId val="194859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94861312"/>
        <c:crossesAt val="100"/>
        <c:auto val="1"/>
        <c:lblOffset val="100"/>
        <c:baseTimeUnit val="months"/>
      </c:dateAx>
      <c:valAx>
        <c:axId val="194861312"/>
        <c:scaling>
          <c:orientation val="minMax"/>
          <c:max val="112"/>
          <c:min val="88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9485977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334522381"/>
          <c:y val="0.80867822701937542"/>
          <c:w val="0.4027899330955238"/>
          <c:h val="6.77262673626470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Graph3'!$G$10:$G$50</c:f>
              <c:numCache>
                <c:formatCode>#,##0</c:formatCode>
                <c:ptCount val="41"/>
                <c:pt idx="0">
                  <c:v>-717.23967725503462</c:v>
                </c:pt>
                <c:pt idx="1">
                  <c:v>327.73236769829964</c:v>
                </c:pt>
                <c:pt idx="2">
                  <c:v>-491.00320111457404</c:v>
                </c:pt>
                <c:pt idx="3">
                  <c:v>479.19478746131063</c:v>
                </c:pt>
                <c:pt idx="4">
                  <c:v>355.35130120097165</c:v>
                </c:pt>
                <c:pt idx="5">
                  <c:v>92.994951672320894</c:v>
                </c:pt>
                <c:pt idx="6">
                  <c:v>-212.05977141293988</c:v>
                </c:pt>
                <c:pt idx="7">
                  <c:v>408.5497516637115</c:v>
                </c:pt>
                <c:pt idx="8">
                  <c:v>289.45267271141347</c:v>
                </c:pt>
                <c:pt idx="9">
                  <c:v>-103.89176485297503</c:v>
                </c:pt>
                <c:pt idx="10">
                  <c:v>-160.24673882193019</c:v>
                </c:pt>
                <c:pt idx="11">
                  <c:v>-162.93148984912841</c:v>
                </c:pt>
                <c:pt idx="12">
                  <c:v>239.07920466043288</c:v>
                </c:pt>
                <c:pt idx="13">
                  <c:v>-11.499246699961077</c:v>
                </c:pt>
                <c:pt idx="14">
                  <c:v>149.3739803370554</c:v>
                </c:pt>
                <c:pt idx="15">
                  <c:v>-128.96989547736302</c:v>
                </c:pt>
                <c:pt idx="16">
                  <c:v>-58.765144962904742</c:v>
                </c:pt>
                <c:pt idx="17">
                  <c:v>-99.759987989302317</c:v>
                </c:pt>
                <c:pt idx="18">
                  <c:v>-297.05941043934581</c:v>
                </c:pt>
                <c:pt idx="19">
                  <c:v>-43.332509878338897</c:v>
                </c:pt>
                <c:pt idx="20">
                  <c:v>123.12871378727141</c:v>
                </c:pt>
                <c:pt idx="21">
                  <c:v>244.55132284638967</c:v>
                </c:pt>
                <c:pt idx="22">
                  <c:v>32.96617535763653</c:v>
                </c:pt>
                <c:pt idx="23">
                  <c:v>-193.41200867067528</c:v>
                </c:pt>
                <c:pt idx="24">
                  <c:v>-59.00535186057823</c:v>
                </c:pt>
                <c:pt idx="25">
                  <c:v>88.360357623612799</c:v>
                </c:pt>
                <c:pt idx="26">
                  <c:v>-270.48484634445776</c:v>
                </c:pt>
                <c:pt idx="27">
                  <c:v>380.01620380076201</c:v>
                </c:pt>
                <c:pt idx="28">
                  <c:v>195.95554115176492</c:v>
                </c:pt>
                <c:pt idx="29">
                  <c:v>-35.830420354483067</c:v>
                </c:pt>
                <c:pt idx="30">
                  <c:v>-104.02337316616467</c:v>
                </c:pt>
                <c:pt idx="31">
                  <c:v>140.23082263736433</c:v>
                </c:pt>
                <c:pt idx="32">
                  <c:v>145.10029262759781</c:v>
                </c:pt>
                <c:pt idx="33">
                  <c:v>287.72718442800397</c:v>
                </c:pt>
                <c:pt idx="34">
                  <c:v>-242.59116717390134</c:v>
                </c:pt>
                <c:pt idx="35">
                  <c:v>439.43886809852847</c:v>
                </c:pt>
                <c:pt idx="36">
                  <c:v>-858.25138895509008</c:v>
                </c:pt>
                <c:pt idx="37">
                  <c:v>-677.69214496779023</c:v>
                </c:pt>
                <c:pt idx="38">
                  <c:v>1018.4904216978393</c:v>
                </c:pt>
                <c:pt idx="39">
                  <c:v>-361.87453564809402</c:v>
                </c:pt>
                <c:pt idx="40">
                  <c:v>-3.0169274968502577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Graph3'!$H$10:$H$50</c:f>
              <c:numCache>
                <c:formatCode>#,##0</c:formatCode>
                <c:ptCount val="41"/>
                <c:pt idx="0">
                  <c:v>-415.55943199468948</c:v>
                </c:pt>
                <c:pt idx="1">
                  <c:v>-34.799613795603818</c:v>
                </c:pt>
                <c:pt idx="2">
                  <c:v>18.696053258415077</c:v>
                </c:pt>
                <c:pt idx="3">
                  <c:v>424.88503894109886</c:v>
                </c:pt>
                <c:pt idx="4">
                  <c:v>-49.506021911996413</c:v>
                </c:pt>
                <c:pt idx="5">
                  <c:v>157.79916293519273</c:v>
                </c:pt>
                <c:pt idx="6">
                  <c:v>-281.68333938849446</c:v>
                </c:pt>
                <c:pt idx="7">
                  <c:v>-299.53521894814912</c:v>
                </c:pt>
                <c:pt idx="8">
                  <c:v>270.86980936348391</c:v>
                </c:pt>
                <c:pt idx="9">
                  <c:v>177.46191976527143</c:v>
                </c:pt>
                <c:pt idx="10">
                  <c:v>148.46983754713347</c:v>
                </c:pt>
                <c:pt idx="11">
                  <c:v>-55.899797556675821</c:v>
                </c:pt>
                <c:pt idx="12">
                  <c:v>70.694774965935267</c:v>
                </c:pt>
                <c:pt idx="13">
                  <c:v>-236.59834173194622</c:v>
                </c:pt>
                <c:pt idx="14">
                  <c:v>-280.23904465456644</c:v>
                </c:pt>
                <c:pt idx="15">
                  <c:v>330.42711027357245</c:v>
                </c:pt>
                <c:pt idx="16">
                  <c:v>-96.767647936221692</c:v>
                </c:pt>
                <c:pt idx="17">
                  <c:v>200.6813436184093</c:v>
                </c:pt>
                <c:pt idx="18">
                  <c:v>235.84658349268784</c:v>
                </c:pt>
                <c:pt idx="19">
                  <c:v>229.0811088131486</c:v>
                </c:pt>
                <c:pt idx="20">
                  <c:v>-5.6161937885190127</c:v>
                </c:pt>
                <c:pt idx="21">
                  <c:v>501.16554725755259</c:v>
                </c:pt>
                <c:pt idx="22">
                  <c:v>142.20980508409957</c:v>
                </c:pt>
                <c:pt idx="23">
                  <c:v>980.15029277430494</c:v>
                </c:pt>
                <c:pt idx="24">
                  <c:v>-859.20284074727078</c:v>
                </c:pt>
                <c:pt idx="25">
                  <c:v>-178.81392744687128</c:v>
                </c:pt>
                <c:pt idx="26">
                  <c:v>95.322278517342511</c:v>
                </c:pt>
                <c:pt idx="27">
                  <c:v>-152.49395539656416</c:v>
                </c:pt>
                <c:pt idx="28">
                  <c:v>-19.531138931429268</c:v>
                </c:pt>
                <c:pt idx="29">
                  <c:v>40.819415082053183</c:v>
                </c:pt>
                <c:pt idx="30">
                  <c:v>5.6308179380548609</c:v>
                </c:pt>
                <c:pt idx="31">
                  <c:v>51.391654257827668</c:v>
                </c:pt>
                <c:pt idx="32">
                  <c:v>-14.015137197778131</c:v>
                </c:pt>
                <c:pt idx="33">
                  <c:v>-275.07242476996953</c:v>
                </c:pt>
                <c:pt idx="34">
                  <c:v>-20.491881447738251</c:v>
                </c:pt>
                <c:pt idx="35">
                  <c:v>252.71511650350567</c:v>
                </c:pt>
                <c:pt idx="36">
                  <c:v>-1592.0459422343079</c:v>
                </c:pt>
                <c:pt idx="37">
                  <c:v>587.70159226367605</c:v>
                </c:pt>
                <c:pt idx="38">
                  <c:v>824.1988533229096</c:v>
                </c:pt>
                <c:pt idx="39">
                  <c:v>425.05702128744088</c:v>
                </c:pt>
                <c:pt idx="40">
                  <c:v>223.82241323181961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523712"/>
        <c:axId val="19352524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Graph3'!$F$10:$F$50</c:f>
              <c:numCache>
                <c:formatCode>#,##0</c:formatCode>
                <c:ptCount val="41"/>
                <c:pt idx="0">
                  <c:v>-1132.799109249725</c:v>
                </c:pt>
                <c:pt idx="1">
                  <c:v>292.93275390269264</c:v>
                </c:pt>
                <c:pt idx="2">
                  <c:v>-472.30714785615419</c:v>
                </c:pt>
                <c:pt idx="3">
                  <c:v>904.07982640240516</c:v>
                </c:pt>
                <c:pt idx="4">
                  <c:v>305.84527928898024</c:v>
                </c:pt>
                <c:pt idx="5">
                  <c:v>250.79411460750998</c:v>
                </c:pt>
                <c:pt idx="6">
                  <c:v>-493.74311080143525</c:v>
                </c:pt>
                <c:pt idx="7">
                  <c:v>109.01453271556238</c:v>
                </c:pt>
                <c:pt idx="8">
                  <c:v>560.32248207490193</c:v>
                </c:pt>
                <c:pt idx="9">
                  <c:v>73.570154912296857</c:v>
                </c:pt>
                <c:pt idx="10">
                  <c:v>-11.776901274803095</c:v>
                </c:pt>
                <c:pt idx="11">
                  <c:v>-218.83128740580287</c:v>
                </c:pt>
                <c:pt idx="12">
                  <c:v>309.77397962637042</c:v>
                </c:pt>
                <c:pt idx="13">
                  <c:v>-248.09758843190502</c:v>
                </c:pt>
                <c:pt idx="14">
                  <c:v>-130.86506431751332</c:v>
                </c:pt>
                <c:pt idx="15">
                  <c:v>201.45721479620988</c:v>
                </c:pt>
                <c:pt idx="16">
                  <c:v>-155.53279289912462</c:v>
                </c:pt>
                <c:pt idx="17">
                  <c:v>100.92135562910698</c:v>
                </c:pt>
                <c:pt idx="18">
                  <c:v>-61.212826946662972</c:v>
                </c:pt>
                <c:pt idx="19">
                  <c:v>185.74859893481334</c:v>
                </c:pt>
                <c:pt idx="20">
                  <c:v>117.5125199987524</c:v>
                </c:pt>
                <c:pt idx="21">
                  <c:v>745.71687010394089</c:v>
                </c:pt>
                <c:pt idx="22">
                  <c:v>175.17598044173792</c:v>
                </c:pt>
                <c:pt idx="23">
                  <c:v>786.73828410363058</c:v>
                </c:pt>
                <c:pt idx="24">
                  <c:v>-918.20819260785356</c:v>
                </c:pt>
                <c:pt idx="25">
                  <c:v>-90.453569823257567</c:v>
                </c:pt>
                <c:pt idx="26">
                  <c:v>-175.16256782711571</c:v>
                </c:pt>
                <c:pt idx="27">
                  <c:v>227.5222484042024</c:v>
                </c:pt>
                <c:pt idx="28">
                  <c:v>176.42440222033474</c:v>
                </c:pt>
                <c:pt idx="29">
                  <c:v>4.9889947275660234</c:v>
                </c:pt>
                <c:pt idx="30">
                  <c:v>-98.392555228107085</c:v>
                </c:pt>
                <c:pt idx="31">
                  <c:v>191.62247689519427</c:v>
                </c:pt>
                <c:pt idx="32">
                  <c:v>131.08515542981331</c:v>
                </c:pt>
                <c:pt idx="33">
                  <c:v>12.654759658034891</c:v>
                </c:pt>
                <c:pt idx="34">
                  <c:v>-263.08304862163641</c:v>
                </c:pt>
                <c:pt idx="35">
                  <c:v>692.15398460203141</c:v>
                </c:pt>
                <c:pt idx="36">
                  <c:v>-2450.2973311893948</c:v>
                </c:pt>
                <c:pt idx="37">
                  <c:v>-89.990552704111906</c:v>
                </c:pt>
                <c:pt idx="38">
                  <c:v>1842.689275020748</c:v>
                </c:pt>
                <c:pt idx="39">
                  <c:v>63.182485639343213</c:v>
                </c:pt>
                <c:pt idx="40">
                  <c:v>220.80548573497072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523712"/>
        <c:axId val="193525248"/>
      </c:lineChart>
      <c:catAx>
        <c:axId val="1935237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35252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3525248"/>
        <c:scaling>
          <c:orientation val="minMax"/>
          <c:max val="20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93523712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graph4'!$Z$49:$AD$49</c:f>
              <c:numCache>
                <c:formatCode>#,##0</c:formatCode>
                <c:ptCount val="5"/>
                <c:pt idx="0">
                  <c:v>0</c:v>
                </c:pt>
                <c:pt idx="1">
                  <c:v>-60</c:v>
                </c:pt>
                <c:pt idx="2">
                  <c:v>-60</c:v>
                </c:pt>
                <c:pt idx="3">
                  <c:v>50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4557692229459E-3"/>
                  <c:y val="-2.012560846481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graph4'!$AF$49:$AJ$49</c:f>
              <c:numCache>
                <c:formatCode>#,##0</c:formatCode>
                <c:ptCount val="5"/>
                <c:pt idx="0">
                  <c:v>220</c:v>
                </c:pt>
                <c:pt idx="1">
                  <c:v>-120</c:v>
                </c:pt>
                <c:pt idx="2">
                  <c:v>10</c:v>
                </c:pt>
                <c:pt idx="3">
                  <c:v>400</c:v>
                </c:pt>
                <c:pt idx="4">
                  <c:v>-60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072129162232E-3"/>
                  <c:y val="4.23295228793638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4.02804218825240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363108774323803E-3"/>
                  <c:y val="-3.84900903519740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16403700606328E-3"/>
                  <c:y val="0.135434459897411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-1.42096811475690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graph4'!$T$49:$X$49</c:f>
              <c:numCache>
                <c:formatCode>#,##0</c:formatCode>
                <c:ptCount val="5"/>
                <c:pt idx="0">
                  <c:v>220</c:v>
                </c:pt>
                <c:pt idx="1">
                  <c:v>-190</c:v>
                </c:pt>
                <c:pt idx="2">
                  <c:v>-50</c:v>
                </c:pt>
                <c:pt idx="3">
                  <c:v>450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660800"/>
        <c:axId val="193662336"/>
      </c:barChart>
      <c:catAx>
        <c:axId val="19366080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93662336"/>
        <c:crosses val="autoZero"/>
        <c:auto val="1"/>
        <c:lblAlgn val="ctr"/>
        <c:lblOffset val="100"/>
        <c:noMultiLvlLbl val="0"/>
      </c:catAx>
      <c:valAx>
        <c:axId val="193662336"/>
        <c:scaling>
          <c:orientation val="minMax"/>
          <c:max val="500"/>
          <c:min val="-25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93660800"/>
        <c:crosses val="autoZero"/>
        <c:crossBetween val="between"/>
        <c:majorUnit val="25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2'!$T$10:$T$50</c:f>
              <c:numCache>
                <c:formatCode>0.0</c:formatCode>
                <c:ptCount val="41"/>
                <c:pt idx="0">
                  <c:v>100</c:v>
                </c:pt>
                <c:pt idx="1">
                  <c:v>101.19506182684439</c:v>
                </c:pt>
                <c:pt idx="2">
                  <c:v>100.55602650124136</c:v>
                </c:pt>
                <c:pt idx="3">
                  <c:v>107.39272721366984</c:v>
                </c:pt>
                <c:pt idx="4">
                  <c:v>106.406871162141</c:v>
                </c:pt>
                <c:pt idx="5">
                  <c:v>109.48569490227031</c:v>
                </c:pt>
                <c:pt idx="6">
                  <c:v>105.3923784827754</c:v>
                </c:pt>
                <c:pt idx="7">
                  <c:v>99.773568937819931</c:v>
                </c:pt>
                <c:pt idx="8">
                  <c:v>101.07371753479487</c:v>
                </c:pt>
                <c:pt idx="9">
                  <c:v>103.1990045171097</c:v>
                </c:pt>
                <c:pt idx="10">
                  <c:v>101.24397947967019</c:v>
                </c:pt>
                <c:pt idx="11">
                  <c:v>97.802848044650716</c:v>
                </c:pt>
                <c:pt idx="12">
                  <c:v>95.20648351670593</c:v>
                </c:pt>
                <c:pt idx="13">
                  <c:v>90.630231995802419</c:v>
                </c:pt>
                <c:pt idx="14">
                  <c:v>87.311090680011034</c:v>
                </c:pt>
                <c:pt idx="15">
                  <c:v>90.920241881555299</c:v>
                </c:pt>
                <c:pt idx="16">
                  <c:v>90.364539579983301</c:v>
                </c:pt>
                <c:pt idx="17">
                  <c:v>88.7344181426609</c:v>
                </c:pt>
                <c:pt idx="18">
                  <c:v>91.017505280874531</c:v>
                </c:pt>
                <c:pt idx="19">
                  <c:v>91.447798937233216</c:v>
                </c:pt>
                <c:pt idx="20">
                  <c:v>91.669350214259637</c:v>
                </c:pt>
                <c:pt idx="21">
                  <c:v>92.95968066651163</c:v>
                </c:pt>
                <c:pt idx="22">
                  <c:v>93.897425946737073</c:v>
                </c:pt>
                <c:pt idx="23">
                  <c:v>94.47386647302865</c:v>
                </c:pt>
                <c:pt idx="24">
                  <c:v>94.617359654829997</c:v>
                </c:pt>
                <c:pt idx="25">
                  <c:v>93.663903146790673</c:v>
                </c:pt>
                <c:pt idx="26">
                  <c:v>94.53468560709905</c:v>
                </c:pt>
                <c:pt idx="27">
                  <c:v>95.716963349769614</c:v>
                </c:pt>
                <c:pt idx="28">
                  <c:v>94.720759133490205</c:v>
                </c:pt>
                <c:pt idx="29">
                  <c:v>98.478839318321334</c:v>
                </c:pt>
                <c:pt idx="30">
                  <c:v>97.543284211131223</c:v>
                </c:pt>
                <c:pt idx="31">
                  <c:v>98.33298428733427</c:v>
                </c:pt>
                <c:pt idx="32">
                  <c:v>97.049330764448285</c:v>
                </c:pt>
                <c:pt idx="33">
                  <c:v>96.336371165168714</c:v>
                </c:pt>
                <c:pt idx="34">
                  <c:v>96.007109198828459</c:v>
                </c:pt>
                <c:pt idx="35">
                  <c:v>96.058589467042125</c:v>
                </c:pt>
                <c:pt idx="36">
                  <c:v>84.012807848582142</c:v>
                </c:pt>
                <c:pt idx="37">
                  <c:v>89.060001382093446</c:v>
                </c:pt>
                <c:pt idx="38">
                  <c:v>93.997784057709566</c:v>
                </c:pt>
                <c:pt idx="39">
                  <c:v>96.780585042986516</c:v>
                </c:pt>
                <c:pt idx="40">
                  <c:v>96.907643025577244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2'!$S$8:$S$9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2'!$S$10:$S$50</c:f>
              <c:numCache>
                <c:formatCode>0.0</c:formatCode>
                <c:ptCount val="41"/>
                <c:pt idx="0">
                  <c:v>100</c:v>
                </c:pt>
                <c:pt idx="1">
                  <c:v>99.574541988020997</c:v>
                </c:pt>
                <c:pt idx="2">
                  <c:v>99.498800019318267</c:v>
                </c:pt>
                <c:pt idx="3">
                  <c:v>100.8296227288716</c:v>
                </c:pt>
                <c:pt idx="4">
                  <c:v>100.01224533029729</c:v>
                </c:pt>
                <c:pt idx="5">
                  <c:v>100.41389548969582</c:v>
                </c:pt>
                <c:pt idx="6">
                  <c:v>101.05702929515054</c:v>
                </c:pt>
                <c:pt idx="7">
                  <c:v>101.24875041721376</c:v>
                </c:pt>
                <c:pt idx="8">
                  <c:v>102.92585721867371</c:v>
                </c:pt>
                <c:pt idx="9">
                  <c:v>103.05861647022827</c:v>
                </c:pt>
                <c:pt idx="10">
                  <c:v>104.76236225746767</c:v>
                </c:pt>
                <c:pt idx="11">
                  <c:v>103.31130774803339</c:v>
                </c:pt>
                <c:pt idx="12">
                  <c:v>103.9499512791696</c:v>
                </c:pt>
                <c:pt idx="13">
                  <c:v>102.8111152075347</c:v>
                </c:pt>
                <c:pt idx="14">
                  <c:v>99.239779628873038</c:v>
                </c:pt>
                <c:pt idx="15">
                  <c:v>101.94799250601014</c:v>
                </c:pt>
                <c:pt idx="16">
                  <c:v>101.50761102714884</c:v>
                </c:pt>
                <c:pt idx="17">
                  <c:v>103.10407577657259</c:v>
                </c:pt>
                <c:pt idx="18">
                  <c:v>103.1724674857476</c:v>
                </c:pt>
                <c:pt idx="19">
                  <c:v>106.88947262208934</c:v>
                </c:pt>
                <c:pt idx="20">
                  <c:v>103.91761592826157</c:v>
                </c:pt>
                <c:pt idx="21">
                  <c:v>106.8629863880502</c:v>
                </c:pt>
                <c:pt idx="22">
                  <c:v>107.72938576841582</c:v>
                </c:pt>
                <c:pt idx="23">
                  <c:v>122.02744540035408</c:v>
                </c:pt>
                <c:pt idx="24">
                  <c:v>108.06606896907294</c:v>
                </c:pt>
                <c:pt idx="25">
                  <c:v>108.91233757275486</c:v>
                </c:pt>
                <c:pt idx="26">
                  <c:v>109.24304148694908</c:v>
                </c:pt>
                <c:pt idx="27">
                  <c:v>108.32868588763777</c:v>
                </c:pt>
                <c:pt idx="28">
                  <c:v>108.29510385133794</c:v>
                </c:pt>
                <c:pt idx="29">
                  <c:v>109.74357880359862</c:v>
                </c:pt>
                <c:pt idx="30">
                  <c:v>108.23695607113493</c:v>
                </c:pt>
                <c:pt idx="31">
                  <c:v>107.78279570440661</c:v>
                </c:pt>
                <c:pt idx="32">
                  <c:v>107.24249703221589</c:v>
                </c:pt>
                <c:pt idx="33">
                  <c:v>107.61746237658565</c:v>
                </c:pt>
                <c:pt idx="34">
                  <c:v>106.46868229095863</c:v>
                </c:pt>
                <c:pt idx="35">
                  <c:v>107.41439530179039</c:v>
                </c:pt>
                <c:pt idx="36">
                  <c:v>101.34404460004312</c:v>
                </c:pt>
                <c:pt idx="37">
                  <c:v>103.57234574629129</c:v>
                </c:pt>
                <c:pt idx="38">
                  <c:v>115.15114239579138</c:v>
                </c:pt>
                <c:pt idx="39">
                  <c:v>120.86503415785153</c:v>
                </c:pt>
                <c:pt idx="40">
                  <c:v>128.57937742155727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2'!$U$8:$U$9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2'!$U$10:$U$50</c:f>
              <c:numCache>
                <c:formatCode>0.0</c:formatCode>
                <c:ptCount val="41"/>
                <c:pt idx="0">
                  <c:v>100</c:v>
                </c:pt>
                <c:pt idx="1">
                  <c:v>101.40335420048629</c:v>
                </c:pt>
                <c:pt idx="2">
                  <c:v>101.34728484394353</c:v>
                </c:pt>
                <c:pt idx="3">
                  <c:v>100.90333027823482</c:v>
                </c:pt>
                <c:pt idx="4">
                  <c:v>100.95983903044123</c:v>
                </c:pt>
                <c:pt idx="5">
                  <c:v>101.52977650949519</c:v>
                </c:pt>
                <c:pt idx="6">
                  <c:v>101.08561434244589</c:v>
                </c:pt>
                <c:pt idx="7">
                  <c:v>101.81360727319738</c:v>
                </c:pt>
                <c:pt idx="8">
                  <c:v>102.38453169478711</c:v>
                </c:pt>
                <c:pt idx="9">
                  <c:v>101.34793483477675</c:v>
                </c:pt>
                <c:pt idx="10">
                  <c:v>101.79964534662953</c:v>
                </c:pt>
                <c:pt idx="11">
                  <c:v>101.91045748874075</c:v>
                </c:pt>
                <c:pt idx="12">
                  <c:v>103.35282979573009</c:v>
                </c:pt>
                <c:pt idx="13">
                  <c:v>102.99200049185664</c:v>
                </c:pt>
                <c:pt idx="14">
                  <c:v>102.95467815387536</c:v>
                </c:pt>
                <c:pt idx="15">
                  <c:v>102.96298369271493</c:v>
                </c:pt>
                <c:pt idx="16">
                  <c:v>102.52443159528006</c:v>
                </c:pt>
                <c:pt idx="17">
                  <c:v>102.97177748411141</c:v>
                </c:pt>
                <c:pt idx="18">
                  <c:v>103.29229240875671</c:v>
                </c:pt>
                <c:pt idx="19">
                  <c:v>102.71686549801187</c:v>
                </c:pt>
                <c:pt idx="20">
                  <c:v>104.56696357496678</c:v>
                </c:pt>
                <c:pt idx="21">
                  <c:v>106.33351767508221</c:v>
                </c:pt>
                <c:pt idx="22">
                  <c:v>106.56552228725975</c:v>
                </c:pt>
                <c:pt idx="23">
                  <c:v>106.64450958447324</c:v>
                </c:pt>
                <c:pt idx="24">
                  <c:v>106.09338682683142</c:v>
                </c:pt>
                <c:pt idx="25">
                  <c:v>106.81233910878576</c:v>
                </c:pt>
                <c:pt idx="26">
                  <c:v>106.88305938032674</c:v>
                </c:pt>
                <c:pt idx="27">
                  <c:v>107.92038696624533</c:v>
                </c:pt>
                <c:pt idx="28">
                  <c:v>109.35464457530644</c:v>
                </c:pt>
                <c:pt idx="29">
                  <c:v>108.16027230203433</c:v>
                </c:pt>
                <c:pt idx="30">
                  <c:v>108.42956529563182</c:v>
                </c:pt>
                <c:pt idx="31">
                  <c:v>108.75068679200103</c:v>
                </c:pt>
                <c:pt idx="32">
                  <c:v>110.78371261370256</c:v>
                </c:pt>
                <c:pt idx="33">
                  <c:v>110.11803525889235</c:v>
                </c:pt>
                <c:pt idx="34">
                  <c:v>110.67117593854363</c:v>
                </c:pt>
                <c:pt idx="35">
                  <c:v>112.91548522034486</c:v>
                </c:pt>
                <c:pt idx="36">
                  <c:v>105.41112848000431</c:v>
                </c:pt>
                <c:pt idx="37">
                  <c:v>103.47398856605747</c:v>
                </c:pt>
                <c:pt idx="38">
                  <c:v>107.83338754267074</c:v>
                </c:pt>
                <c:pt idx="39">
                  <c:v>104.94660455063132</c:v>
                </c:pt>
                <c:pt idx="40">
                  <c:v>103.92353624027794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2'!$V$8:$V$9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2'!$V$10:$V$50</c:f>
              <c:numCache>
                <c:formatCode>0.0</c:formatCode>
                <c:ptCount val="41"/>
                <c:pt idx="0">
                  <c:v>100</c:v>
                </c:pt>
                <c:pt idx="1">
                  <c:v>100.16977317388675</c:v>
                </c:pt>
                <c:pt idx="2">
                  <c:v>99.510658653325677</c:v>
                </c:pt>
                <c:pt idx="3">
                  <c:v>100.71963968411349</c:v>
                </c:pt>
                <c:pt idx="4">
                  <c:v>102.311581928236</c:v>
                </c:pt>
                <c:pt idx="5">
                  <c:v>102.45908982837504</c:v>
                </c:pt>
                <c:pt idx="6">
                  <c:v>103.18683833521669</c:v>
                </c:pt>
                <c:pt idx="7">
                  <c:v>102.13103720446952</c:v>
                </c:pt>
                <c:pt idx="8">
                  <c:v>103.64939112907751</c:v>
                </c:pt>
                <c:pt idx="9">
                  <c:v>104.4243121494215</c:v>
                </c:pt>
                <c:pt idx="10">
                  <c:v>103.40517501294497</c:v>
                </c:pt>
                <c:pt idx="11">
                  <c:v>103.61748809773668</c:v>
                </c:pt>
                <c:pt idx="12">
                  <c:v>103.86514477976672</c:v>
                </c:pt>
                <c:pt idx="13">
                  <c:v>103.97814147416229</c:v>
                </c:pt>
                <c:pt idx="14">
                  <c:v>104.58394031747179</c:v>
                </c:pt>
                <c:pt idx="15">
                  <c:v>105.00501490146364</c:v>
                </c:pt>
                <c:pt idx="16">
                  <c:v>105.2021118663541</c:v>
                </c:pt>
                <c:pt idx="17">
                  <c:v>105.19644967986872</c:v>
                </c:pt>
                <c:pt idx="18">
                  <c:v>104.03110433399183</c:v>
                </c:pt>
                <c:pt idx="19">
                  <c:v>103.95027574790616</c:v>
                </c:pt>
                <c:pt idx="20">
                  <c:v>103.44521689280559</c:v>
                </c:pt>
                <c:pt idx="21">
                  <c:v>104.08302393743516</c:v>
                </c:pt>
                <c:pt idx="22">
                  <c:v>103.62562741573376</c:v>
                </c:pt>
                <c:pt idx="23">
                  <c:v>103.86448117507349</c:v>
                </c:pt>
                <c:pt idx="24">
                  <c:v>104.10532275247427</c:v>
                </c:pt>
                <c:pt idx="25">
                  <c:v>103.19036002885436</c:v>
                </c:pt>
                <c:pt idx="26">
                  <c:v>101.68398538964671</c:v>
                </c:pt>
                <c:pt idx="27">
                  <c:v>101.87773530489834</c:v>
                </c:pt>
                <c:pt idx="28">
                  <c:v>101.64972433603772</c:v>
                </c:pt>
                <c:pt idx="29">
                  <c:v>101.52396546854227</c:v>
                </c:pt>
                <c:pt idx="30">
                  <c:v>101.30662282773264</c:v>
                </c:pt>
                <c:pt idx="31">
                  <c:v>102.07601560007014</c:v>
                </c:pt>
                <c:pt idx="32">
                  <c:v>101.11122459153496</c:v>
                </c:pt>
                <c:pt idx="33">
                  <c:v>102.06454970146017</c:v>
                </c:pt>
                <c:pt idx="34">
                  <c:v>100.98028040860105</c:v>
                </c:pt>
                <c:pt idx="35">
                  <c:v>101.85074437282078</c:v>
                </c:pt>
                <c:pt idx="36">
                  <c:v>100.55423919788444</c:v>
                </c:pt>
                <c:pt idx="37">
                  <c:v>100.01147048682499</c:v>
                </c:pt>
                <c:pt idx="38">
                  <c:v>101.02265412181004</c:v>
                </c:pt>
                <c:pt idx="39">
                  <c:v>101.68656189884948</c:v>
                </c:pt>
                <c:pt idx="40">
                  <c:v>101.39257246618088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390656"/>
        <c:axId val="192392192"/>
      </c:lineChart>
      <c:catAx>
        <c:axId val="19239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239219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92392192"/>
        <c:scaling>
          <c:orientation val="minMax"/>
          <c:max val="130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92390656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571637514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GRAPHIQUE_stocks_bénéf'!$N$3:$N$47</c:f>
              <c:numCache>
                <c:formatCode>#,##0</c:formatCode>
                <c:ptCount val="45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668</c:v>
                </c:pt>
                <c:pt idx="21">
                  <c:v>696</c:v>
                </c:pt>
                <c:pt idx="22">
                  <c:v>698</c:v>
                </c:pt>
                <c:pt idx="23">
                  <c:v>695</c:v>
                </c:pt>
                <c:pt idx="24">
                  <c:v>707</c:v>
                </c:pt>
                <c:pt idx="25">
                  <c:v>730</c:v>
                </c:pt>
                <c:pt idx="26">
                  <c:v>711</c:v>
                </c:pt>
                <c:pt idx="27">
                  <c:v>657</c:v>
                </c:pt>
                <c:pt idx="28">
                  <c:v>674</c:v>
                </c:pt>
                <c:pt idx="29">
                  <c:v>632</c:v>
                </c:pt>
                <c:pt idx="30">
                  <c:v>455</c:v>
                </c:pt>
                <c:pt idx="31">
                  <c:v>392</c:v>
                </c:pt>
                <c:pt idx="32">
                  <c:v>309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217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173</c:v>
                </c:pt>
                <c:pt idx="43">
                  <c:v>180</c:v>
                </c:pt>
                <c:pt idx="44">
                  <c:v>190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GRAPHIQUE_stocks_bénéf'!$Q$3:$Q$47</c:f>
              <c:numCache>
                <c:formatCode>#,##0</c:formatCode>
                <c:ptCount val="45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91</c:v>
                </c:pt>
                <c:pt idx="22">
                  <c:v>114</c:v>
                </c:pt>
                <c:pt idx="23">
                  <c:v>130</c:v>
                </c:pt>
                <c:pt idx="24">
                  <c:v>175</c:v>
                </c:pt>
                <c:pt idx="25">
                  <c:v>162</c:v>
                </c:pt>
                <c:pt idx="26">
                  <c:v>117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GRAPHIQUE_stocks_bénéf'!$T$3:$T$47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389</c:v>
                </c:pt>
                <c:pt idx="22">
                  <c:v>397</c:v>
                </c:pt>
                <c:pt idx="23">
                  <c:v>423</c:v>
                </c:pt>
                <c:pt idx="24">
                  <c:v>428</c:v>
                </c:pt>
                <c:pt idx="25">
                  <c:v>425</c:v>
                </c:pt>
                <c:pt idx="26">
                  <c:v>409</c:v>
                </c:pt>
                <c:pt idx="27">
                  <c:v>396</c:v>
                </c:pt>
                <c:pt idx="28">
                  <c:v>369</c:v>
                </c:pt>
                <c:pt idx="29">
                  <c:v>342</c:v>
                </c:pt>
                <c:pt idx="30">
                  <c:v>285</c:v>
                </c:pt>
                <c:pt idx="31">
                  <c:v>243</c:v>
                </c:pt>
                <c:pt idx="32">
                  <c:v>209</c:v>
                </c:pt>
                <c:pt idx="33">
                  <c:v>175</c:v>
                </c:pt>
                <c:pt idx="34">
                  <c:v>129</c:v>
                </c:pt>
                <c:pt idx="35">
                  <c:v>92</c:v>
                </c:pt>
                <c:pt idx="36">
                  <c:v>69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GRAPHIQUE_stocks_bénéf'!$U$3:$U$47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157</c:v>
                </c:pt>
                <c:pt idx="28">
                  <c:v>164</c:v>
                </c:pt>
                <c:pt idx="29">
                  <c:v>159</c:v>
                </c:pt>
                <c:pt idx="30">
                  <c:v>186</c:v>
                </c:pt>
                <c:pt idx="31">
                  <c:v>308</c:v>
                </c:pt>
                <c:pt idx="32">
                  <c:v>207</c:v>
                </c:pt>
                <c:pt idx="33">
                  <c:v>154</c:v>
                </c:pt>
                <c:pt idx="34">
                  <c:v>161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540032"/>
        <c:axId val="192558208"/>
      </c:areaChart>
      <c:catAx>
        <c:axId val="1925400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2558208"/>
        <c:crossesAt val="0"/>
        <c:auto val="0"/>
        <c:lblAlgn val="ctr"/>
        <c:lblOffset val="100"/>
        <c:tickLblSkip val="4"/>
        <c:noMultiLvlLbl val="0"/>
      </c:catAx>
      <c:valAx>
        <c:axId val="192558208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2540032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579166671688799"/>
          <c:y val="0.1313019764169811"/>
          <c:w val="0.42841655367097237"/>
          <c:h val="4.173749273707198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500" dirty="0" err="1"/>
              <a:t>Nombre</a:t>
            </a:r>
            <a:r>
              <a:rPr lang="en-US" sz="1500" dirty="0"/>
              <a:t> de </a:t>
            </a:r>
            <a:r>
              <a:rPr lang="en-US" sz="1500" dirty="0" err="1"/>
              <a:t>salariés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activité</a:t>
            </a:r>
            <a:r>
              <a:rPr lang="en-US" sz="1500" dirty="0"/>
              <a:t> </a:t>
            </a:r>
            <a:r>
              <a:rPr lang="en-US" sz="1500" dirty="0" err="1" smtClean="0"/>
              <a:t>partielle</a:t>
            </a:r>
            <a:r>
              <a:rPr lang="en-US" sz="1500" dirty="0" smtClean="0"/>
              <a:t> </a:t>
            </a:r>
            <a:r>
              <a:rPr lang="en-US" sz="1500" dirty="0" err="1" smtClean="0"/>
              <a:t>en</a:t>
            </a:r>
            <a:r>
              <a:rPr lang="en-US" sz="1500" dirty="0" smtClean="0"/>
              <a:t> </a:t>
            </a:r>
            <a:r>
              <a:rPr lang="en-US" sz="1500" dirty="0" err="1" smtClean="0"/>
              <a:t>équivalent</a:t>
            </a:r>
            <a:r>
              <a:rPr lang="en-US" sz="1500" baseline="0" dirty="0" smtClean="0"/>
              <a:t> </a:t>
            </a:r>
            <a:r>
              <a:rPr lang="en-US" sz="1500" dirty="0" smtClean="0"/>
              <a:t>temps</a:t>
            </a:r>
            <a:r>
              <a:rPr lang="en-US" sz="1500" baseline="0" dirty="0" smtClean="0"/>
              <a:t> </a:t>
            </a:r>
            <a:r>
              <a:rPr lang="en-US" sz="1500" dirty="0" err="1" smtClean="0"/>
              <a:t>plein</a:t>
            </a:r>
            <a:r>
              <a:rPr lang="en-US" sz="1500" dirty="0" smtClean="0"/>
              <a:t> </a:t>
            </a:r>
            <a:r>
              <a:rPr lang="en-US" sz="1500" dirty="0"/>
              <a:t>(ETP</a:t>
            </a:r>
            <a:r>
              <a:rPr lang="en-US" sz="1500" dirty="0" smtClean="0"/>
              <a:t>)</a:t>
            </a:r>
            <a:r>
              <a:rPr lang="en-US" sz="1500" baseline="0" dirty="0" smtClean="0"/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500" dirty="0" err="1" smtClean="0"/>
              <a:t>dans</a:t>
            </a:r>
            <a:r>
              <a:rPr lang="en-US" sz="1500" dirty="0" smtClean="0"/>
              <a:t> </a:t>
            </a:r>
            <a:r>
              <a:rPr lang="en-US" sz="1500" dirty="0"/>
              <a:t>les </a:t>
            </a:r>
            <a:r>
              <a:rPr lang="en-US" sz="1500" dirty="0" smtClean="0"/>
              <a:t>Alpes</a:t>
            </a:r>
            <a:r>
              <a:rPr lang="en-US" sz="1500" baseline="0" dirty="0" smtClean="0"/>
              <a:t>-de-Haute-Provence </a:t>
            </a:r>
            <a:endParaRPr lang="en-US" sz="1500" baseline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1" baseline="0" dirty="0" smtClean="0">
                <a:effectLst/>
              </a:rPr>
              <a:t>(</a:t>
            </a:r>
            <a:r>
              <a:rPr lang="en-US" sz="1100" b="0" i="1" baseline="0" dirty="0" err="1" smtClean="0">
                <a:effectLst/>
              </a:rPr>
              <a:t>données</a:t>
            </a:r>
            <a:r>
              <a:rPr lang="en-US" sz="1100" b="0" i="1" baseline="0" dirty="0" smtClean="0">
                <a:effectLst/>
              </a:rPr>
              <a:t> brutes, </a:t>
            </a:r>
            <a:r>
              <a:rPr lang="en-US" sz="1100" b="0" i="1" baseline="0" dirty="0" err="1" smtClean="0">
                <a:effectLst/>
              </a:rPr>
              <a:t>en</a:t>
            </a:r>
            <a:r>
              <a:rPr lang="en-US" sz="1100" b="0" i="1" baseline="0" dirty="0" smtClean="0">
                <a:effectLst/>
              </a:rPr>
              <a:t> </a:t>
            </a:r>
            <a:r>
              <a:rPr lang="en-US" sz="1100" b="0" i="1" baseline="0" dirty="0" err="1" smtClean="0">
                <a:effectLst/>
              </a:rPr>
              <a:t>nombre</a:t>
            </a:r>
            <a:r>
              <a:rPr lang="en-US" sz="1100" b="0" i="1" baseline="0" dirty="0" smtClean="0">
                <a:effectLst/>
              </a:rPr>
              <a:t>)</a:t>
            </a:r>
            <a:endParaRPr lang="fr-FR" sz="1100" b="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500" dirty="0"/>
          </a:p>
        </c:rich>
      </c:tx>
      <c:layout>
        <c:manualLayout>
          <c:xMode val="edge"/>
          <c:yMode val="edge"/>
          <c:x val="0.13854871434229776"/>
          <c:y val="1.963027063109754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(2)'!$A$3:$A$16</c:f>
              <c:numCache>
                <c:formatCode>mmm\-yy</c:formatCode>
                <c:ptCount val="14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</c:numCache>
            </c:numRef>
          </c:cat>
          <c:val>
            <c:numRef>
              <c:f>'recap (2)'!$E$22:$E$34</c:f>
              <c:numCache>
                <c:formatCode>#,##0</c:formatCode>
                <c:ptCount val="13"/>
                <c:pt idx="0">
                  <c:v>4154.2809999999909</c:v>
                </c:pt>
                <c:pt idx="1">
                  <c:v>7919.588628571445</c:v>
                </c:pt>
                <c:pt idx="2">
                  <c:v>4745.9899999999943</c:v>
                </c:pt>
                <c:pt idx="3">
                  <c:v>1676.7391428571441</c:v>
                </c:pt>
                <c:pt idx="4">
                  <c:v>499.73725714285706</c:v>
                </c:pt>
                <c:pt idx="5">
                  <c:v>292.09128571428573</c:v>
                </c:pt>
                <c:pt idx="6">
                  <c:v>213.59199999999998</c:v>
                </c:pt>
                <c:pt idx="7">
                  <c:v>345.67778571428551</c:v>
                </c:pt>
                <c:pt idx="8">
                  <c:v>2557.6517142857138</c:v>
                </c:pt>
                <c:pt idx="9">
                  <c:v>1727.5821714285726</c:v>
                </c:pt>
                <c:pt idx="10">
                  <c:v>2089.8657142857146</c:v>
                </c:pt>
                <c:pt idx="11">
                  <c:v>2029.7235000000012</c:v>
                </c:pt>
                <c:pt idx="12">
                  <c:v>1931.4301714285725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592896"/>
        <c:axId val="193745664"/>
      </c:barChart>
      <c:dateAx>
        <c:axId val="1925928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93745664"/>
        <c:crosses val="autoZero"/>
        <c:auto val="1"/>
        <c:lblOffset val="100"/>
        <c:baseTimeUnit val="months"/>
      </c:dateAx>
      <c:valAx>
        <c:axId val="193745664"/>
        <c:scaling>
          <c:orientation val="minMax"/>
          <c:max val="8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259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trim'!$B$117:$C$168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Données!$C$125:$C$165</c:f>
              <c:numCache>
                <c:formatCode>#,##0.0</c:formatCode>
                <c:ptCount val="41"/>
                <c:pt idx="0">
                  <c:v>10.3</c:v>
                </c:pt>
                <c:pt idx="1">
                  <c:v>10.3</c:v>
                </c:pt>
                <c:pt idx="2">
                  <c:v>10.4</c:v>
                </c:pt>
                <c:pt idx="3">
                  <c:v>10.5</c:v>
                </c:pt>
                <c:pt idx="4">
                  <c:v>10.6</c:v>
                </c:pt>
                <c:pt idx="5">
                  <c:v>10.8</c:v>
                </c:pt>
                <c:pt idx="6">
                  <c:v>10.8</c:v>
                </c:pt>
                <c:pt idx="7">
                  <c:v>11.2</c:v>
                </c:pt>
                <c:pt idx="8">
                  <c:v>11.3</c:v>
                </c:pt>
                <c:pt idx="9">
                  <c:v>11.5</c:v>
                </c:pt>
                <c:pt idx="10">
                  <c:v>11.3</c:v>
                </c:pt>
                <c:pt idx="11">
                  <c:v>11.2</c:v>
                </c:pt>
                <c:pt idx="12">
                  <c:v>11.2</c:v>
                </c:pt>
                <c:pt idx="13">
                  <c:v>11.2</c:v>
                </c:pt>
                <c:pt idx="14">
                  <c:v>11.4</c:v>
                </c:pt>
                <c:pt idx="15">
                  <c:v>11.6</c:v>
                </c:pt>
                <c:pt idx="16">
                  <c:v>11.4</c:v>
                </c:pt>
                <c:pt idx="17">
                  <c:v>11.7</c:v>
                </c:pt>
                <c:pt idx="18">
                  <c:v>11.5</c:v>
                </c:pt>
                <c:pt idx="19">
                  <c:v>11.4</c:v>
                </c:pt>
                <c:pt idx="20">
                  <c:v>11.4</c:v>
                </c:pt>
                <c:pt idx="21">
                  <c:v>11.2</c:v>
                </c:pt>
                <c:pt idx="22">
                  <c:v>11.1</c:v>
                </c:pt>
                <c:pt idx="23">
                  <c:v>11.4</c:v>
                </c:pt>
                <c:pt idx="24">
                  <c:v>10.9</c:v>
                </c:pt>
                <c:pt idx="25">
                  <c:v>10.8</c:v>
                </c:pt>
                <c:pt idx="26">
                  <c:v>10.9</c:v>
                </c:pt>
                <c:pt idx="27">
                  <c:v>10.3</c:v>
                </c:pt>
                <c:pt idx="28">
                  <c:v>10.6</c:v>
                </c:pt>
                <c:pt idx="29">
                  <c:v>10.4</c:v>
                </c:pt>
                <c:pt idx="30">
                  <c:v>10.3</c:v>
                </c:pt>
                <c:pt idx="31">
                  <c:v>10</c:v>
                </c:pt>
                <c:pt idx="32">
                  <c:v>10</c:v>
                </c:pt>
                <c:pt idx="33">
                  <c:v>9.6999999999999993</c:v>
                </c:pt>
                <c:pt idx="34">
                  <c:v>9.6999999999999993</c:v>
                </c:pt>
                <c:pt idx="35">
                  <c:v>9.1999999999999993</c:v>
                </c:pt>
                <c:pt idx="36">
                  <c:v>8.8000000000000007</c:v>
                </c:pt>
                <c:pt idx="37">
                  <c:v>8.3000000000000007</c:v>
                </c:pt>
                <c:pt idx="38">
                  <c:v>10.4</c:v>
                </c:pt>
                <c:pt idx="39">
                  <c:v>9</c:v>
                </c:pt>
                <c:pt idx="40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trim'!$B$117:$C$168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Données!$B$125:$B$165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8.6999999999999993</c:v>
                </c:pt>
                <c:pt idx="2">
                  <c:v>8.8000000000000007</c:v>
                </c:pt>
                <c:pt idx="3">
                  <c:v>9</c:v>
                </c:pt>
                <c:pt idx="4">
                  <c:v>9.1</c:v>
                </c:pt>
                <c:pt idx="5">
                  <c:v>9.4</c:v>
                </c:pt>
                <c:pt idx="6">
                  <c:v>9.4</c:v>
                </c:pt>
                <c:pt idx="7">
                  <c:v>9.8000000000000007</c:v>
                </c:pt>
                <c:pt idx="8">
                  <c:v>10</c:v>
                </c:pt>
                <c:pt idx="9">
                  <c:v>10.1</c:v>
                </c:pt>
                <c:pt idx="10">
                  <c:v>9.9</c:v>
                </c:pt>
                <c:pt idx="11">
                  <c:v>9.8000000000000007</c:v>
                </c:pt>
                <c:pt idx="12">
                  <c:v>9.8000000000000007</c:v>
                </c:pt>
                <c:pt idx="13">
                  <c:v>9.8000000000000007</c:v>
                </c:pt>
                <c:pt idx="14">
                  <c:v>9.9</c:v>
                </c:pt>
                <c:pt idx="15">
                  <c:v>10.1</c:v>
                </c:pt>
                <c:pt idx="16">
                  <c:v>10</c:v>
                </c:pt>
                <c:pt idx="17">
                  <c:v>10.199999999999999</c:v>
                </c:pt>
                <c:pt idx="18">
                  <c:v>10.1</c:v>
                </c:pt>
                <c:pt idx="19">
                  <c:v>9.9</c:v>
                </c:pt>
                <c:pt idx="20">
                  <c:v>9.9</c:v>
                </c:pt>
                <c:pt idx="21">
                  <c:v>9.8000000000000007</c:v>
                </c:pt>
                <c:pt idx="22">
                  <c:v>9.6</c:v>
                </c:pt>
                <c:pt idx="23">
                  <c:v>9.6999999999999993</c:v>
                </c:pt>
                <c:pt idx="24">
                  <c:v>9.3000000000000007</c:v>
                </c:pt>
                <c:pt idx="25">
                  <c:v>9.1999999999999993</c:v>
                </c:pt>
                <c:pt idx="26">
                  <c:v>9.3000000000000007</c:v>
                </c:pt>
                <c:pt idx="27">
                  <c:v>8.6999999999999993</c:v>
                </c:pt>
                <c:pt idx="28">
                  <c:v>8.9</c:v>
                </c:pt>
                <c:pt idx="29">
                  <c:v>8.8000000000000007</c:v>
                </c:pt>
                <c:pt idx="30">
                  <c:v>8.6999999999999993</c:v>
                </c:pt>
                <c:pt idx="31">
                  <c:v>8.4</c:v>
                </c:pt>
                <c:pt idx="32">
                  <c:v>8.4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7.9</c:v>
                </c:pt>
                <c:pt idx="36">
                  <c:v>7.6</c:v>
                </c:pt>
                <c:pt idx="37">
                  <c:v>7.1</c:v>
                </c:pt>
                <c:pt idx="38">
                  <c:v>8.9</c:v>
                </c:pt>
                <c:pt idx="39">
                  <c:v>7.8</c:v>
                </c:pt>
                <c:pt idx="40">
                  <c:v>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trim'!$B$117:$C$168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Données!$D$125:$D$165</c:f>
              <c:numCache>
                <c:formatCode>#,##0.0</c:formatCode>
                <c:ptCount val="41"/>
                <c:pt idx="0">
                  <c:v>9.9</c:v>
                </c:pt>
                <c:pt idx="1">
                  <c:v>10</c:v>
                </c:pt>
                <c:pt idx="2">
                  <c:v>10.4</c:v>
                </c:pt>
                <c:pt idx="3">
                  <c:v>10.4</c:v>
                </c:pt>
                <c:pt idx="4">
                  <c:v>10.6</c:v>
                </c:pt>
                <c:pt idx="5">
                  <c:v>10.8</c:v>
                </c:pt>
                <c:pt idx="6">
                  <c:v>10.9</c:v>
                </c:pt>
                <c:pt idx="7">
                  <c:v>11.4</c:v>
                </c:pt>
                <c:pt idx="8">
                  <c:v>11.4</c:v>
                </c:pt>
                <c:pt idx="9">
                  <c:v>11.6</c:v>
                </c:pt>
                <c:pt idx="10">
                  <c:v>11.4</c:v>
                </c:pt>
                <c:pt idx="11">
                  <c:v>11.5</c:v>
                </c:pt>
                <c:pt idx="12">
                  <c:v>11.4</c:v>
                </c:pt>
                <c:pt idx="13">
                  <c:v>11.4</c:v>
                </c:pt>
                <c:pt idx="14">
                  <c:v>11.6</c:v>
                </c:pt>
                <c:pt idx="15">
                  <c:v>11.8</c:v>
                </c:pt>
                <c:pt idx="16">
                  <c:v>11.7</c:v>
                </c:pt>
                <c:pt idx="17">
                  <c:v>11.9</c:v>
                </c:pt>
                <c:pt idx="18">
                  <c:v>11.7</c:v>
                </c:pt>
                <c:pt idx="19">
                  <c:v>11.5</c:v>
                </c:pt>
                <c:pt idx="20">
                  <c:v>11.6</c:v>
                </c:pt>
                <c:pt idx="21">
                  <c:v>11.3</c:v>
                </c:pt>
                <c:pt idx="22">
                  <c:v>11.3</c:v>
                </c:pt>
                <c:pt idx="23">
                  <c:v>11.6</c:v>
                </c:pt>
                <c:pt idx="24">
                  <c:v>11.1</c:v>
                </c:pt>
                <c:pt idx="25">
                  <c:v>11.2</c:v>
                </c:pt>
                <c:pt idx="26">
                  <c:v>11.3</c:v>
                </c:pt>
                <c:pt idx="27">
                  <c:v>10.7</c:v>
                </c:pt>
                <c:pt idx="28">
                  <c:v>11.1</c:v>
                </c:pt>
                <c:pt idx="29">
                  <c:v>10.8</c:v>
                </c:pt>
                <c:pt idx="30">
                  <c:v>10.7</c:v>
                </c:pt>
                <c:pt idx="31">
                  <c:v>10.4</c:v>
                </c:pt>
                <c:pt idx="32">
                  <c:v>10.5</c:v>
                </c:pt>
                <c:pt idx="33">
                  <c:v>10.199999999999999</c:v>
                </c:pt>
                <c:pt idx="34">
                  <c:v>10.199999999999999</c:v>
                </c:pt>
                <c:pt idx="35">
                  <c:v>9.5</c:v>
                </c:pt>
                <c:pt idx="36">
                  <c:v>9.1999999999999993</c:v>
                </c:pt>
                <c:pt idx="37">
                  <c:v>8.6999999999999993</c:v>
                </c:pt>
                <c:pt idx="38">
                  <c:v>10.6</c:v>
                </c:pt>
                <c:pt idx="39">
                  <c:v>9</c:v>
                </c:pt>
                <c:pt idx="40">
                  <c:v>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813888"/>
        <c:axId val="193819776"/>
      </c:lineChart>
      <c:catAx>
        <c:axId val="1938138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938197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3819776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9381388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graphiques_trim'!$G$10:$G$18</c:f>
              <c:strCache>
                <c:ptCount val="9"/>
                <c:pt idx="0">
                  <c:v>Ariege</c:v>
                </c:pt>
                <c:pt idx="1">
                  <c:v>Alpes de haute provence</c:v>
                </c:pt>
                <c:pt idx="2">
                  <c:v>Hautes Alpes</c:v>
                </c:pt>
                <c:pt idx="3">
                  <c:v>Paca</c:v>
                </c:pt>
                <c:pt idx="4">
                  <c:v>Lot</c:v>
                </c:pt>
                <c:pt idx="5">
                  <c:v>France métro.</c:v>
                </c:pt>
                <c:pt idx="6">
                  <c:v>Meuse</c:v>
                </c:pt>
                <c:pt idx="7">
                  <c:v>Haute Corse</c:v>
                </c:pt>
                <c:pt idx="8">
                  <c:v>Cantal</c:v>
                </c:pt>
              </c:strCache>
            </c:strRef>
          </c:cat>
          <c:val>
            <c:numRef>
              <c:f>'données graphiques_trim'!$H$10:$H$18</c:f>
              <c:numCache>
                <c:formatCode>#,##0.0</c:formatCode>
                <c:ptCount val="9"/>
                <c:pt idx="0">
                  <c:v>10</c:v>
                </c:pt>
                <c:pt idx="1">
                  <c:v>9.4</c:v>
                </c:pt>
                <c:pt idx="2">
                  <c:v>9.3000000000000007</c:v>
                </c:pt>
                <c:pt idx="3">
                  <c:v>9.1</c:v>
                </c:pt>
                <c:pt idx="4">
                  <c:v>7.9</c:v>
                </c:pt>
                <c:pt idx="5">
                  <c:v>7.8</c:v>
                </c:pt>
                <c:pt idx="6">
                  <c:v>7.3</c:v>
                </c:pt>
                <c:pt idx="7">
                  <c:v>7</c:v>
                </c:pt>
                <c:pt idx="8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160128"/>
        <c:axId val="194162048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graphiques_trim'!$J$10:$J$18</c:f>
              <c:numCache>
                <c:formatCode>#,##0.0</c:formatCode>
                <c:ptCount val="9"/>
                <c:pt idx="0">
                  <c:v>9.9999999999999645E-2</c:v>
                </c:pt>
                <c:pt idx="1">
                  <c:v>0.40000000000000036</c:v>
                </c:pt>
                <c:pt idx="2">
                  <c:v>1.8000000000000007</c:v>
                </c:pt>
                <c:pt idx="3">
                  <c:v>9.9999999999999645E-2</c:v>
                </c:pt>
                <c:pt idx="4">
                  <c:v>0.10000000000000053</c:v>
                </c:pt>
                <c:pt idx="5">
                  <c:v>0</c:v>
                </c:pt>
                <c:pt idx="6">
                  <c:v>0</c:v>
                </c:pt>
                <c:pt idx="7">
                  <c:v>-0.29999999999999982</c:v>
                </c:pt>
                <c:pt idx="8">
                  <c:v>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167936"/>
        <c:axId val="194169472"/>
      </c:scatterChart>
      <c:catAx>
        <c:axId val="19416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94162048"/>
        <c:crosses val="autoZero"/>
        <c:auto val="1"/>
        <c:lblAlgn val="ctr"/>
        <c:lblOffset val="100"/>
        <c:noMultiLvlLbl val="0"/>
      </c:catAx>
      <c:valAx>
        <c:axId val="194162048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94160128"/>
        <c:crosses val="autoZero"/>
        <c:crossBetween val="between"/>
        <c:majorUnit val="2"/>
      </c:valAx>
      <c:valAx>
        <c:axId val="194167936"/>
        <c:scaling>
          <c:orientation val="minMax"/>
        </c:scaling>
        <c:delete val="1"/>
        <c:axPos val="b"/>
        <c:majorTickMark val="out"/>
        <c:minorTickMark val="none"/>
        <c:tickLblPos val="nextTo"/>
        <c:crossAx val="194169472"/>
        <c:crosses val="autoZero"/>
        <c:crossBetween val="midCat"/>
      </c:valAx>
      <c:valAx>
        <c:axId val="194169472"/>
        <c:scaling>
          <c:orientation val="minMax"/>
          <c:max val="1.8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94167936"/>
        <c:crosses val="max"/>
        <c:crossBetween val="midCat"/>
        <c:majorUnit val="0.30000000000000004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47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trim'!$A$9:$B$54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dep04_trim!$BG$67:$BG$112</c:f>
              <c:numCache>
                <c:formatCode>#,##0.0</c:formatCode>
                <c:ptCount val="46"/>
                <c:pt idx="0">
                  <c:v>1.7073987278205527</c:v>
                </c:pt>
                <c:pt idx="1">
                  <c:v>1.283739302172493</c:v>
                </c:pt>
                <c:pt idx="2">
                  <c:v>1.1049723756906049</c:v>
                </c:pt>
                <c:pt idx="3">
                  <c:v>1.1250401800064314</c:v>
                </c:pt>
                <c:pt idx="4">
                  <c:v>2.5746980292434829</c:v>
                </c:pt>
                <c:pt idx="5">
                  <c:v>3.098853424233039</c:v>
                </c:pt>
                <c:pt idx="6">
                  <c:v>2.9756537421100182</c:v>
                </c:pt>
                <c:pt idx="7">
                  <c:v>1.4594279042615232</c:v>
                </c:pt>
                <c:pt idx="8">
                  <c:v>2.3590333716916101</c:v>
                </c:pt>
                <c:pt idx="9">
                  <c:v>2.1079258010118007</c:v>
                </c:pt>
                <c:pt idx="10">
                  <c:v>3.7159372419488079</c:v>
                </c:pt>
                <c:pt idx="11">
                  <c:v>2.5212314225053101</c:v>
                </c:pt>
                <c:pt idx="12">
                  <c:v>2.0450427129174331</c:v>
                </c:pt>
                <c:pt idx="13">
                  <c:v>2.4099441907661001</c:v>
                </c:pt>
                <c:pt idx="14">
                  <c:v>0.91652216992816893</c:v>
                </c:pt>
                <c:pt idx="15">
                  <c:v>2.0864015709376682</c:v>
                </c:pt>
                <c:pt idx="16">
                  <c:v>-0.28853089685020317</c:v>
                </c:pt>
                <c:pt idx="17">
                  <c:v>1.4950566674704513</c:v>
                </c:pt>
                <c:pt idx="18">
                  <c:v>1.8769303872653964</c:v>
                </c:pt>
                <c:pt idx="19">
                  <c:v>0.93283582089551675</c:v>
                </c:pt>
                <c:pt idx="20">
                  <c:v>2.1256931608133245</c:v>
                </c:pt>
                <c:pt idx="21">
                  <c:v>1.9230769230769162</c:v>
                </c:pt>
                <c:pt idx="22">
                  <c:v>0.39955604883463725</c:v>
                </c:pt>
                <c:pt idx="23">
                  <c:v>0.81804112314836086</c:v>
                </c:pt>
                <c:pt idx="24">
                  <c:v>0.87719298245614308</c:v>
                </c:pt>
                <c:pt idx="25">
                  <c:v>0.15217391304347405</c:v>
                </c:pt>
                <c:pt idx="26">
                  <c:v>1.6279574560451593</c:v>
                </c:pt>
                <c:pt idx="27">
                  <c:v>0.128150363092705</c:v>
                </c:pt>
                <c:pt idx="28">
                  <c:v>1.3651877133105783</c:v>
                </c:pt>
                <c:pt idx="29">
                  <c:v>1.5993265993266004</c:v>
                </c:pt>
                <c:pt idx="30">
                  <c:v>1.6570008285004212</c:v>
                </c:pt>
                <c:pt idx="31">
                  <c:v>0.6723716381417999</c:v>
                </c:pt>
                <c:pt idx="32">
                  <c:v>0.50597045132563245</c:v>
                </c:pt>
                <c:pt idx="33">
                  <c:v>0.26178010471205049</c:v>
                </c:pt>
                <c:pt idx="34">
                  <c:v>0.10042177144002906</c:v>
                </c:pt>
                <c:pt idx="35">
                  <c:v>-0.2207062600320886</c:v>
                </c:pt>
                <c:pt idx="36">
                  <c:v>-0.2614116227629304</c:v>
                </c:pt>
                <c:pt idx="37">
                  <c:v>0.38306451612903913</c:v>
                </c:pt>
                <c:pt idx="38">
                  <c:v>-0.78328981723237989</c:v>
                </c:pt>
                <c:pt idx="39">
                  <c:v>-2.6923076923076938</c:v>
                </c:pt>
                <c:pt idx="40">
                  <c:v>8.3211982525477346E-2</c:v>
                </c:pt>
                <c:pt idx="41">
                  <c:v>6.8800665142382034</c:v>
                </c:pt>
                <c:pt idx="42">
                  <c:v>-1.7891870867366877</c:v>
                </c:pt>
                <c:pt idx="43">
                  <c:v>-1.7029702970296934</c:v>
                </c:pt>
                <c:pt idx="44">
                  <c:v>1.6317485898468931</c:v>
                </c:pt>
                <c:pt idx="45">
                  <c:v>0.19821605550047749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236416"/>
        <c:axId val="194237952"/>
      </c:barChart>
      <c:catAx>
        <c:axId val="1942364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42379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4237952"/>
        <c:scaling>
          <c:orientation val="minMax"/>
          <c:max val="7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423641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0.87113</cdr:y>
    </cdr:from>
    <cdr:to>
      <cdr:x>0.98579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71" y="3219450"/>
          <a:ext cx="6546166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Acoss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-Urssaf, Dares, Insee</a:t>
          </a:r>
          <a:endParaRPr lang="fr-FR" sz="900" dirty="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0.90793</cdr:x>
      <cdr:y>0.27793</cdr:y>
    </cdr:from>
    <cdr:to>
      <cdr:x>0.90818</cdr:x>
      <cdr:y>0.77063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14685" y="1326289"/>
          <a:ext cx="1877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0.84615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2869225"/>
          <a:ext cx="4562475" cy="521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i="1"/>
            <a:t>Note : </a:t>
          </a:r>
          <a:r>
            <a:rPr lang="fr-FR" sz="100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Acoss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-Urssaf, Dares, Insee </a:t>
          </a:r>
          <a:endParaRPr lang="fr-FR" sz="900" dirty="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0.0858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551" y="0"/>
          <a:ext cx="5715024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2020 et le T1 2021)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2011)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2021</a:t>
          </a:r>
          <a:endParaRPr lang="fr-FR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0.49336</cdr:x>
      <cdr:y>0.16911</cdr:y>
    </cdr:from>
    <cdr:to>
      <cdr:x>0.85168</cdr:x>
      <cdr:y>0.33498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3703034" y="806997"/>
          <a:ext cx="2689443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16 800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2021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0.9115</cdr:x>
      <cdr:y>0.28291</cdr:y>
    </cdr:from>
    <cdr:to>
      <cdr:x>0.9115</cdr:x>
      <cdr:y>0.77064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41427" y="1350054"/>
          <a:ext cx="0" cy="23274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0.90774</cdr:x>
      <cdr:y>0.33733</cdr:y>
    </cdr:from>
    <cdr:to>
      <cdr:x>0.9712</cdr:x>
      <cdr:y>0.33733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13191" y="1609747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0.91371</cdr:x>
      <cdr:y>0.3211</cdr:y>
    </cdr:from>
    <cdr:to>
      <cdr:x>0.97395</cdr:x>
      <cdr:y>0.32131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8000" y="1532283"/>
          <a:ext cx="452188" cy="9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0.90905</cdr:x>
      <cdr:y>0.25433</cdr:y>
    </cdr:from>
    <cdr:to>
      <cdr:x>0.9104</cdr:x>
      <cdr:y>0.78105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823069" y="1213689"/>
          <a:ext cx="10133" cy="251352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35470"/>
            <a:ext cx="885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taux de chômage qui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618186" y="1062037"/>
            <a:ext cx="7420914" cy="5274369"/>
            <a:chOff x="0" y="0"/>
            <a:chExt cx="6934200" cy="4733925"/>
          </a:xfrm>
        </p:grpSpPr>
        <p:graphicFrame>
          <p:nvGraphicFramePr>
            <p:cNvPr id="17" name="Graphique 16"/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 Box 1"/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4526" y="-47226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hausse du nombre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demandeurs d’emploi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début 2021 annule la baisse du trimestre précédent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677490"/>
              </p:ext>
            </p:extLst>
          </p:nvPr>
        </p:nvGraphicFramePr>
        <p:xfrm>
          <a:off x="412124" y="1042987"/>
          <a:ext cx="8165206" cy="552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636" y="18117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L’augmentation est un peu plus soutenue pour les femmes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434588"/>
              </p:ext>
            </p:extLst>
          </p:nvPr>
        </p:nvGraphicFramePr>
        <p:xfrm>
          <a:off x="412124" y="1042986"/>
          <a:ext cx="8178084" cy="542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9202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Après un fort repli au 2</a:t>
            </a:r>
            <a:r>
              <a:rPr lang="fr-FR" sz="2800" b="1" baseline="30000" dirty="0" smtClean="0">
                <a:solidFill>
                  <a:srgbClr val="376092"/>
                </a:solidFill>
              </a:rPr>
              <a:t>e</a:t>
            </a:r>
            <a:r>
              <a:rPr lang="fr-FR" sz="2800" b="1" dirty="0" smtClean="0">
                <a:solidFill>
                  <a:srgbClr val="376092"/>
                </a:solidFill>
              </a:rPr>
              <a:t> semestre 2020, les jeunes sont les plus touchés par la hausse de début 2021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042814"/>
              </p:ext>
            </p:extLst>
          </p:nvPr>
        </p:nvGraphicFramePr>
        <p:xfrm>
          <a:off x="296213" y="1042987"/>
          <a:ext cx="8306873" cy="530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L’élévation est plus vive chez les demandeurs d’emploi de longue durée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666149"/>
              </p:ext>
            </p:extLst>
          </p:nvPr>
        </p:nvGraphicFramePr>
        <p:xfrm>
          <a:off x="386366" y="1042987"/>
          <a:ext cx="8203842" cy="52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6855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Lente décrue du nombre de bénéficiaires du RSA 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625927"/>
              </p:ext>
            </p:extLst>
          </p:nvPr>
        </p:nvGraphicFramePr>
        <p:xfrm>
          <a:off x="146856" y="1081825"/>
          <a:ext cx="8827805" cy="548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775" y="1441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le nombre de bénéficiaires du RSA continue de progresser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57388"/>
            <a:ext cx="8934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-39707"/>
            <a:ext cx="8555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continue de progresser, sans retrouver son niveau d’avant-crise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2021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268886" y="2610127"/>
            <a:ext cx="826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+0,4 % 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</a:t>
            </a:r>
          </a:p>
          <a:p>
            <a:pPr algn="ctr"/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0,3 %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438293"/>
              </p:ext>
            </p:extLst>
          </p:nvPr>
        </p:nvGraphicFramePr>
        <p:xfrm>
          <a:off x="110426" y="1352404"/>
          <a:ext cx="8628972" cy="420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4" y="-18919"/>
            <a:ext cx="8827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progression uniquement due à l’emploi intérimaire…</a:t>
            </a:r>
            <a:endParaRPr lang="fr-FR" sz="2800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+220 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2021 :</a:t>
            </a:r>
            <a:endParaRPr lang="fr-FR" b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731544"/>
              </p:ext>
            </p:extLst>
          </p:nvPr>
        </p:nvGraphicFramePr>
        <p:xfrm>
          <a:off x="456487" y="1120581"/>
          <a:ext cx="7899097" cy="522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467869"/>
            <a:ext cx="845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dans l’industrie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274216"/>
              </p:ext>
            </p:extLst>
          </p:nvPr>
        </p:nvGraphicFramePr>
        <p:xfrm>
          <a:off x="682282" y="1220470"/>
          <a:ext cx="7665652" cy="534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103481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Vive hausse dans l’industrie, contraction dans les services, stabilité dans la construction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701677"/>
              </p:ext>
            </p:extLst>
          </p:nvPr>
        </p:nvGraphicFramePr>
        <p:xfrm>
          <a:off x="566671" y="1120581"/>
          <a:ext cx="7920506" cy="530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13645" y="467869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hausse annuelle sans précédent dans l’industrie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6" y="1831952"/>
            <a:ext cx="8678502" cy="383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9112" y="66575"/>
            <a:ext cx="8984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recours aux contrats aidés s’intensifie en réponse à la crise sanitaire 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7" y="102549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159112" y="1120462"/>
            <a:ext cx="8489482" cy="5331853"/>
            <a:chOff x="0" y="0"/>
            <a:chExt cx="9458325" cy="6384235"/>
          </a:xfrm>
        </p:grpSpPr>
        <p:graphicFrame>
          <p:nvGraphicFramePr>
            <p:cNvPr id="18" name="Graphique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23049849"/>
                </p:ext>
              </p:extLst>
            </p:nvPr>
          </p:nvGraphicFramePr>
          <p:xfrm>
            <a:off x="0" y="0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ZoneTexte 3"/>
            <p:cNvSpPr txBox="1"/>
            <p:nvPr/>
          </p:nvSpPr>
          <p:spPr>
            <a:xfrm>
              <a:off x="8943975" y="2602429"/>
              <a:ext cx="485775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380</a:t>
              </a:r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9115425" y="2914330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324506" y="588932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10206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9111" y="66576"/>
            <a:ext cx="89848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Le nombre de salariés en activité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artielle se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replie légèrement 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tout au long du trimestre, à l’inverse de la tendance régionale</a:t>
            </a:r>
            <a:endParaRPr lang="fr-FR" sz="2600" b="1" dirty="0" smtClean="0">
              <a:solidFill>
                <a:srgbClr val="376092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319695"/>
              </p:ext>
            </p:extLst>
          </p:nvPr>
        </p:nvGraphicFramePr>
        <p:xfrm>
          <a:off x="450760" y="1210614"/>
          <a:ext cx="8288637" cy="479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7" y="6010395"/>
            <a:ext cx="5905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89079"/>
            <a:ext cx="8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chômage augmente plus rapidement qu’en Paca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62626" y="4161687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7,8 %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24086" y="3616164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9,1 %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65461" y="3251852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9,4 % (+0,4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301280"/>
              </p:ext>
            </p:extLst>
          </p:nvPr>
        </p:nvGraphicFramePr>
        <p:xfrm>
          <a:off x="347729" y="1336090"/>
          <a:ext cx="8015516" cy="482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1481</Words>
  <Application>Microsoft Office PowerPoint</Application>
  <PresentationFormat>Affichage à l'écran (4:3)</PresentationFormat>
  <Paragraphs>293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648</cp:revision>
  <cp:lastPrinted>2018-10-09T12:30:48Z</cp:lastPrinted>
  <dcterms:created xsi:type="dcterms:W3CDTF">2018-05-30T13:27:07Z</dcterms:created>
  <dcterms:modified xsi:type="dcterms:W3CDTF">2021-07-09T12:40:26Z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