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314" r:id="rId12"/>
    <p:sldId id="261" r:id="rId13"/>
    <p:sldId id="313" r:id="rId14"/>
    <p:sldId id="269" r:id="rId15"/>
    <p:sldId id="301" r:id="rId16"/>
    <p:sldId id="304" r:id="rId17"/>
    <p:sldId id="305" r:id="rId18"/>
    <p:sldId id="306" r:id="rId19"/>
    <p:sldId id="307" r:id="rId20"/>
    <p:sldId id="311" r:id="rId21"/>
    <p:sldId id="308" r:id="rId22"/>
    <p:sldId id="302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1" d="100"/>
          <a:sy n="111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Prestations%20sociales\2023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2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100.08468046731946</c:v>
                </c:pt>
                <c:pt idx="2">
                  <c:v>100.25583714414144</c:v>
                </c:pt>
                <c:pt idx="3">
                  <c:v>100.62121456144891</c:v>
                </c:pt>
                <c:pt idx="4">
                  <c:v>100.73670323059633</c:v>
                </c:pt>
                <c:pt idx="5">
                  <c:v>100.6662203499116</c:v>
                </c:pt>
                <c:pt idx="6">
                  <c:v>100.68939664746159</c:v>
                </c:pt>
                <c:pt idx="7">
                  <c:v>100.87632218532848</c:v>
                </c:pt>
                <c:pt idx="8">
                  <c:v>100.81094594647679</c:v>
                </c:pt>
                <c:pt idx="9">
                  <c:v>101.18350633251647</c:v>
                </c:pt>
                <c:pt idx="10">
                  <c:v>101.1020806479038</c:v>
                </c:pt>
                <c:pt idx="11">
                  <c:v>101.54770529401634</c:v>
                </c:pt>
                <c:pt idx="12">
                  <c:v>101.9432175098331</c:v>
                </c:pt>
                <c:pt idx="13">
                  <c:v>102.33440872102193</c:v>
                </c:pt>
                <c:pt idx="14">
                  <c:v>102.52172707749135</c:v>
                </c:pt>
                <c:pt idx="15">
                  <c:v>102.60882057336926</c:v>
                </c:pt>
                <c:pt idx="16">
                  <c:v>103.09810420130721</c:v>
                </c:pt>
                <c:pt idx="17">
                  <c:v>103.53952007667822</c:v>
                </c:pt>
                <c:pt idx="18">
                  <c:v>103.63525558181206</c:v>
                </c:pt>
                <c:pt idx="19">
                  <c:v>103.93688415162126</c:v>
                </c:pt>
                <c:pt idx="20">
                  <c:v>104.57701012293541</c:v>
                </c:pt>
                <c:pt idx="21">
                  <c:v>104.53840166599981</c:v>
                </c:pt>
                <c:pt idx="22">
                  <c:v>104.52044424416933</c:v>
                </c:pt>
                <c:pt idx="23">
                  <c:v>104.71629237600824</c:v>
                </c:pt>
                <c:pt idx="24">
                  <c:v>105.30136762602325</c:v>
                </c:pt>
                <c:pt idx="25">
                  <c:v>105.73947260174424</c:v>
                </c:pt>
                <c:pt idx="26">
                  <c:v>106.11433378245594</c:v>
                </c:pt>
                <c:pt idx="27">
                  <c:v>106.51405476901425</c:v>
                </c:pt>
                <c:pt idx="28">
                  <c:v>104.4715102696812</c:v>
                </c:pt>
                <c:pt idx="29">
                  <c:v>103.73879134205355</c:v>
                </c:pt>
                <c:pt idx="30">
                  <c:v>106.15861005065679</c:v>
                </c:pt>
                <c:pt idx="31">
                  <c:v>106.38414404545922</c:v>
                </c:pt>
                <c:pt idx="32">
                  <c:v>106.97898364359457</c:v>
                </c:pt>
                <c:pt idx="33">
                  <c:v>108.71221155189723</c:v>
                </c:pt>
                <c:pt idx="34">
                  <c:v>109.82046506355525</c:v>
                </c:pt>
                <c:pt idx="35">
                  <c:v>110.98685572838953</c:v>
                </c:pt>
                <c:pt idx="36">
                  <c:v>111.26205321794195</c:v>
                </c:pt>
                <c:pt idx="37">
                  <c:v>111.95386289396201</c:v>
                </c:pt>
                <c:pt idx="38">
                  <c:v>112.10790390310177</c:v>
                </c:pt>
                <c:pt idx="39">
                  <c:v>112.39460536601436</c:v>
                </c:pt>
                <c:pt idx="40">
                  <c:v>112.91267698582432</c:v>
                </c:pt>
                <c:pt idx="41">
                  <c:v>113.05061243225984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2-4F96-BD85-8EEB50939C21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99.847122324539001</c:v>
                </c:pt>
                <c:pt idx="2">
                  <c:v>100.04727755887039</c:v>
                </c:pt>
                <c:pt idx="3">
                  <c:v>100.33645032609044</c:v>
                </c:pt>
                <c:pt idx="4">
                  <c:v>100.33306715045873</c:v>
                </c:pt>
                <c:pt idx="5">
                  <c:v>100.38985717246823</c:v>
                </c:pt>
                <c:pt idx="6">
                  <c:v>100.25193293031495</c:v>
                </c:pt>
                <c:pt idx="7">
                  <c:v>100.34836269198159</c:v>
                </c:pt>
                <c:pt idx="8">
                  <c:v>100.27931943794751</c:v>
                </c:pt>
                <c:pt idx="9">
                  <c:v>100.50289481962842</c:v>
                </c:pt>
                <c:pt idx="10">
                  <c:v>100.58963845116899</c:v>
                </c:pt>
                <c:pt idx="11">
                  <c:v>100.73505971393719</c:v>
                </c:pt>
                <c:pt idx="12">
                  <c:v>100.92880716590678</c:v>
                </c:pt>
                <c:pt idx="13">
                  <c:v>101.14228674807227</c:v>
                </c:pt>
                <c:pt idx="14">
                  <c:v>101.47374211520201</c:v>
                </c:pt>
                <c:pt idx="15">
                  <c:v>101.51961893741522</c:v>
                </c:pt>
                <c:pt idx="16">
                  <c:v>102.01101782116959</c:v>
                </c:pt>
                <c:pt idx="17">
                  <c:v>102.47327296156345</c:v>
                </c:pt>
                <c:pt idx="18">
                  <c:v>102.49480837373137</c:v>
                </c:pt>
                <c:pt idx="19">
                  <c:v>102.84797101198595</c:v>
                </c:pt>
                <c:pt idx="20">
                  <c:v>103.17718949370773</c:v>
                </c:pt>
                <c:pt idx="21">
                  <c:v>103.27304091561021</c:v>
                </c:pt>
                <c:pt idx="22">
                  <c:v>103.17108504519885</c:v>
                </c:pt>
                <c:pt idx="23">
                  <c:v>103.46072324571986</c:v>
                </c:pt>
                <c:pt idx="24">
                  <c:v>104.05024794634787</c:v>
                </c:pt>
                <c:pt idx="25">
                  <c:v>104.34657030418578</c:v>
                </c:pt>
                <c:pt idx="26">
                  <c:v>104.58458447427206</c:v>
                </c:pt>
                <c:pt idx="27">
                  <c:v>104.94252573186277</c:v>
                </c:pt>
                <c:pt idx="28">
                  <c:v>103.05932996110585</c:v>
                </c:pt>
                <c:pt idx="29">
                  <c:v>102.83220545433038</c:v>
                </c:pt>
                <c:pt idx="30">
                  <c:v>104.73991056560085</c:v>
                </c:pt>
                <c:pt idx="31">
                  <c:v>104.61402321699617</c:v>
                </c:pt>
                <c:pt idx="32">
                  <c:v>105.22520840788805</c:v>
                </c:pt>
                <c:pt idx="33">
                  <c:v>106.52455927032601</c:v>
                </c:pt>
                <c:pt idx="34">
                  <c:v>107.51610001528501</c:v>
                </c:pt>
                <c:pt idx="35">
                  <c:v>108.14768024432388</c:v>
                </c:pt>
                <c:pt idx="36">
                  <c:v>108.47396694975279</c:v>
                </c:pt>
                <c:pt idx="37">
                  <c:v>108.93258757404405</c:v>
                </c:pt>
                <c:pt idx="38">
                  <c:v>109.35526344326138</c:v>
                </c:pt>
                <c:pt idx="39">
                  <c:v>109.5552110693468</c:v>
                </c:pt>
                <c:pt idx="40">
                  <c:v>109.96992391973259</c:v>
                </c:pt>
                <c:pt idx="41">
                  <c:v>110.05370454139307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2-4F96-BD85-8EEB50939C21}"/>
            </c:ext>
          </c:extLst>
        </c:ser>
        <c:ser>
          <c:idx val="2"/>
          <c:order val="2"/>
          <c:tx>
            <c:strRef>
              <c:f>'Données graph 1 et 2'!$G$8:$G$9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2'!$G$10:$G$51</c:f>
              <c:numCache>
                <c:formatCode>#\ ##0.0</c:formatCode>
                <c:ptCount val="42"/>
                <c:pt idx="0">
                  <c:v>100</c:v>
                </c:pt>
                <c:pt idx="1">
                  <c:v>100.33161720120715</c:v>
                </c:pt>
                <c:pt idx="2">
                  <c:v>100.46495473463561</c:v>
                </c:pt>
                <c:pt idx="3">
                  <c:v>100.07128526925943</c:v>
                </c:pt>
                <c:pt idx="4">
                  <c:v>100.65006406279728</c:v>
                </c:pt>
                <c:pt idx="5">
                  <c:v>100.28718955355531</c:v>
                </c:pt>
                <c:pt idx="6">
                  <c:v>99.924504807288429</c:v>
                </c:pt>
                <c:pt idx="7">
                  <c:v>100.37067311479657</c:v>
                </c:pt>
                <c:pt idx="8">
                  <c:v>99.989942235302351</c:v>
                </c:pt>
                <c:pt idx="9">
                  <c:v>100.34266939425052</c:v>
                </c:pt>
                <c:pt idx="10">
                  <c:v>100.31889261040004</c:v>
                </c:pt>
                <c:pt idx="11">
                  <c:v>100.71018522502891</c:v>
                </c:pt>
                <c:pt idx="12">
                  <c:v>101.07942773617626</c:v>
                </c:pt>
                <c:pt idx="13">
                  <c:v>102.84456086497681</c:v>
                </c:pt>
                <c:pt idx="14">
                  <c:v>103.02218288005547</c:v>
                </c:pt>
                <c:pt idx="15">
                  <c:v>104.65743576699683</c:v>
                </c:pt>
                <c:pt idx="16">
                  <c:v>102.9595585219484</c:v>
                </c:pt>
                <c:pt idx="17">
                  <c:v>102.92767659091557</c:v>
                </c:pt>
                <c:pt idx="18">
                  <c:v>102.12650470741799</c:v>
                </c:pt>
                <c:pt idx="19">
                  <c:v>102.16257473448486</c:v>
                </c:pt>
                <c:pt idx="20">
                  <c:v>102.59087580196197</c:v>
                </c:pt>
                <c:pt idx="21">
                  <c:v>101.98325738921923</c:v>
                </c:pt>
                <c:pt idx="22">
                  <c:v>102.52305244439384</c:v>
                </c:pt>
                <c:pt idx="23">
                  <c:v>103.00291660968526</c:v>
                </c:pt>
                <c:pt idx="24">
                  <c:v>103.38957513216171</c:v>
                </c:pt>
                <c:pt idx="25">
                  <c:v>103.62889920075429</c:v>
                </c:pt>
                <c:pt idx="26">
                  <c:v>102.94741867671075</c:v>
                </c:pt>
                <c:pt idx="27">
                  <c:v>104.35373838849932</c:v>
                </c:pt>
                <c:pt idx="28">
                  <c:v>99.153119334101248</c:v>
                </c:pt>
                <c:pt idx="29">
                  <c:v>99.713297242390851</c:v>
                </c:pt>
                <c:pt idx="30">
                  <c:v>103.64131084564012</c:v>
                </c:pt>
                <c:pt idx="31">
                  <c:v>103.62463287666517</c:v>
                </c:pt>
                <c:pt idx="32">
                  <c:v>104.1733422853076</c:v>
                </c:pt>
                <c:pt idx="33">
                  <c:v>106.98155331820438</c:v>
                </c:pt>
                <c:pt idx="34">
                  <c:v>107.2941941355578</c:v>
                </c:pt>
                <c:pt idx="35">
                  <c:v>109.29687135291559</c:v>
                </c:pt>
                <c:pt idx="36">
                  <c:v>109.68908153359553</c:v>
                </c:pt>
                <c:pt idx="37">
                  <c:v>110.11604464589635</c:v>
                </c:pt>
                <c:pt idx="38">
                  <c:v>110.46867298556147</c:v>
                </c:pt>
                <c:pt idx="39">
                  <c:v>111.29480555809967</c:v>
                </c:pt>
                <c:pt idx="40">
                  <c:v>112.76225216229716</c:v>
                </c:pt>
                <c:pt idx="41">
                  <c:v>112.73244864645669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22-4F96-BD85-8EEB50939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dep04_trim!$BG$79:$BG$121</c:f>
              <c:numCache>
                <c:formatCode>#\ ##0.0</c:formatCode>
                <c:ptCount val="43"/>
                <c:pt idx="0">
                  <c:v>2.3328149300155587</c:v>
                </c:pt>
                <c:pt idx="1">
                  <c:v>2.4569402228976633</c:v>
                </c:pt>
                <c:pt idx="2">
                  <c:v>0.49443757725586845</c:v>
                </c:pt>
                <c:pt idx="3">
                  <c:v>2.0664206642066363</c:v>
                </c:pt>
                <c:pt idx="4">
                  <c:v>4.8204386599182136E-2</c:v>
                </c:pt>
                <c:pt idx="5">
                  <c:v>1.5658877378945002</c:v>
                </c:pt>
                <c:pt idx="6">
                  <c:v>1.7077798861480087</c:v>
                </c:pt>
                <c:pt idx="7">
                  <c:v>0.69962686567164312</c:v>
                </c:pt>
                <c:pt idx="8">
                  <c:v>2.431681333950908</c:v>
                </c:pt>
                <c:pt idx="9">
                  <c:v>1.8539452860049765</c:v>
                </c:pt>
                <c:pt idx="10">
                  <c:v>0.24417314095450671</c:v>
                </c:pt>
                <c:pt idx="11">
                  <c:v>0.93002657218776985</c:v>
                </c:pt>
                <c:pt idx="12">
                  <c:v>1.0311540149188225</c:v>
                </c:pt>
                <c:pt idx="13">
                  <c:v>-0.13029315960911836</c:v>
                </c:pt>
                <c:pt idx="14">
                  <c:v>1.4785823005001086</c:v>
                </c:pt>
                <c:pt idx="15">
                  <c:v>0.74994643239769676</c:v>
                </c:pt>
                <c:pt idx="16">
                  <c:v>1.1909825606124969</c:v>
                </c:pt>
                <c:pt idx="17">
                  <c:v>1.471206389239188</c:v>
                </c:pt>
                <c:pt idx="18">
                  <c:v>1.4705882352941124</c:v>
                </c:pt>
                <c:pt idx="19">
                  <c:v>1.2451520718513853</c:v>
                </c:pt>
                <c:pt idx="20">
                  <c:v>0.26209677419355426</c:v>
                </c:pt>
                <c:pt idx="21">
                  <c:v>0.14076010456465227</c:v>
                </c:pt>
                <c:pt idx="22">
                  <c:v>-0.30120481927711218</c:v>
                </c:pt>
                <c:pt idx="23">
                  <c:v>0.48338368580060909</c:v>
                </c:pt>
                <c:pt idx="24">
                  <c:v>-0.36079374624172766</c:v>
                </c:pt>
                <c:pt idx="25">
                  <c:v>0.1408167370750224</c:v>
                </c:pt>
                <c:pt idx="26">
                  <c:v>-1.2655685014061779</c:v>
                </c:pt>
                <c:pt idx="27">
                  <c:v>-1.5259409969481164</c:v>
                </c:pt>
                <c:pt idx="28">
                  <c:v>-0.22727272727273151</c:v>
                </c:pt>
                <c:pt idx="29">
                  <c:v>6.1503416856492077</c:v>
                </c:pt>
                <c:pt idx="30">
                  <c:v>-1.8728053062816996</c:v>
                </c:pt>
                <c:pt idx="31">
                  <c:v>-0.61630218687873661</c:v>
                </c:pt>
                <c:pt idx="32">
                  <c:v>1.1002200440088261</c:v>
                </c:pt>
                <c:pt idx="33">
                  <c:v>-0.67273446774833712</c:v>
                </c:pt>
                <c:pt idx="34">
                  <c:v>-3.2470119521912255</c:v>
                </c:pt>
                <c:pt idx="35">
                  <c:v>-1.1735639283508292</c:v>
                </c:pt>
                <c:pt idx="36">
                  <c:v>-1.8750000000000044</c:v>
                </c:pt>
                <c:pt idx="37">
                  <c:v>-2.0806794055201694</c:v>
                </c:pt>
                <c:pt idx="38">
                  <c:v>0.23850823937554555</c:v>
                </c:pt>
                <c:pt idx="39">
                  <c:v>0.30283365779795179</c:v>
                </c:pt>
                <c:pt idx="40">
                  <c:v>-6.4697002372227086E-2</c:v>
                </c:pt>
                <c:pt idx="41">
                  <c:v>-0.60422960725075026</c:v>
                </c:pt>
                <c:pt idx="42">
                  <c:v>0.23881893182804426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3-4B3A-A552-A3030198A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dep04_trim!$BH$103:$BH$121</c:f>
              <c:numCache>
                <c:formatCode>#\ ##0.0</c:formatCode>
                <c:ptCount val="19"/>
                <c:pt idx="0">
                  <c:v>-0.96557514693534907</c:v>
                </c:pt>
                <c:pt idx="1">
                  <c:v>0.42390843577788662</c:v>
                </c:pt>
                <c:pt idx="2">
                  <c:v>-0.67539046010975934</c:v>
                </c:pt>
                <c:pt idx="3">
                  <c:v>-2.2524436889077681</c:v>
                </c:pt>
                <c:pt idx="4">
                  <c:v>-0.21739130434782483</c:v>
                </c:pt>
                <c:pt idx="5">
                  <c:v>7.4945533769063211</c:v>
                </c:pt>
                <c:pt idx="6">
                  <c:v>-2.715849209566279</c:v>
                </c:pt>
                <c:pt idx="7">
                  <c:v>-0.62499999999999778</c:v>
                </c:pt>
                <c:pt idx="8">
                  <c:v>0.96436058700211102</c:v>
                </c:pt>
                <c:pt idx="9">
                  <c:v>-0.91362126245847497</c:v>
                </c:pt>
                <c:pt idx="10">
                  <c:v>-3.3528918692372067</c:v>
                </c:pt>
                <c:pt idx="11">
                  <c:v>-1.4310494362532511</c:v>
                </c:pt>
                <c:pt idx="12">
                  <c:v>-2.5516937967444031</c:v>
                </c:pt>
                <c:pt idx="13">
                  <c:v>-2.0316027088036148</c:v>
                </c:pt>
                <c:pt idx="14">
                  <c:v>0.87557603686636565</c:v>
                </c:pt>
                <c:pt idx="15">
                  <c:v>0.13704888076746524</c:v>
                </c:pt>
                <c:pt idx="16">
                  <c:v>-0.36496350364964014</c:v>
                </c:pt>
                <c:pt idx="17">
                  <c:v>-0.68681318681318437</c:v>
                </c:pt>
                <c:pt idx="18">
                  <c:v>0.69156293222683018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8-49E4-8A95-B9436600B1A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dep04_trim!$BI$103:$BI$121</c:f>
              <c:numCache>
                <c:formatCode>#\ ##0.0</c:formatCode>
                <c:ptCount val="19"/>
                <c:pt idx="0">
                  <c:v>0.19179133103182089</c:v>
                </c:pt>
                <c:pt idx="1">
                  <c:v>-0.11485451761102938</c:v>
                </c:pt>
                <c:pt idx="2">
                  <c:v>-1.8014564967420377</c:v>
                </c:pt>
                <c:pt idx="3">
                  <c:v>-0.85870413739267404</c:v>
                </c:pt>
                <c:pt idx="4">
                  <c:v>-0.23622047244094002</c:v>
                </c:pt>
                <c:pt idx="5">
                  <c:v>4.9329123914759521</c:v>
                </c:pt>
                <c:pt idx="6">
                  <c:v>-1.0906355772847043</c:v>
                </c:pt>
                <c:pt idx="7">
                  <c:v>-0.60836501901139206</c:v>
                </c:pt>
                <c:pt idx="8">
                  <c:v>1.2241775057383331</c:v>
                </c:pt>
                <c:pt idx="9">
                  <c:v>-0.45351473922902175</c:v>
                </c:pt>
                <c:pt idx="10">
                  <c:v>-3.1511009870918705</c:v>
                </c:pt>
                <c:pt idx="11">
                  <c:v>-0.94080752646020782</c:v>
                </c:pt>
                <c:pt idx="12">
                  <c:v>-1.2663237039968522</c:v>
                </c:pt>
                <c:pt idx="13">
                  <c:v>-2.1242484969939857</c:v>
                </c:pt>
                <c:pt idx="14">
                  <c:v>-0.32760032760033031</c:v>
                </c:pt>
                <c:pt idx="15">
                  <c:v>0.45193097781430769</c:v>
                </c:pt>
                <c:pt idx="16">
                  <c:v>0.2044989775051187</c:v>
                </c:pt>
                <c:pt idx="17">
                  <c:v>-0.53061224489796555</c:v>
                </c:pt>
                <c:pt idx="18">
                  <c:v>-0.16413623307344194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8-49E4-8A95-B9436600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dep04_trim!$BJ$103:$BJ$121</c:f>
              <c:numCache>
                <c:formatCode>#\ ##0.0</c:formatCode>
                <c:ptCount val="19"/>
                <c:pt idx="0">
                  <c:v>-2.2435897435897467</c:v>
                </c:pt>
                <c:pt idx="1">
                  <c:v>-0.81967213114753079</c:v>
                </c:pt>
                <c:pt idx="2">
                  <c:v>-0.82644628099174389</c:v>
                </c:pt>
                <c:pt idx="3">
                  <c:v>-3.6666666666666625</c:v>
                </c:pt>
                <c:pt idx="4">
                  <c:v>0.17301038062282892</c:v>
                </c:pt>
                <c:pt idx="5">
                  <c:v>12.607944732297071</c:v>
                </c:pt>
                <c:pt idx="6">
                  <c:v>-3.0674846625767027</c:v>
                </c:pt>
                <c:pt idx="7">
                  <c:v>-4.4303797468354444</c:v>
                </c:pt>
                <c:pt idx="8">
                  <c:v>1.655629139072845</c:v>
                </c:pt>
                <c:pt idx="9">
                  <c:v>-1.3029315960912058</c:v>
                </c:pt>
                <c:pt idx="10">
                  <c:v>-6.4356435643564307</c:v>
                </c:pt>
                <c:pt idx="11">
                  <c:v>-1.7636684303350969</c:v>
                </c:pt>
                <c:pt idx="12">
                  <c:v>-5.0269299820466902</c:v>
                </c:pt>
                <c:pt idx="13">
                  <c:v>-2.457466918714557</c:v>
                </c:pt>
                <c:pt idx="14">
                  <c:v>-0.77519379844960268</c:v>
                </c:pt>
                <c:pt idx="15">
                  <c:v>3.3203125</c:v>
                </c:pt>
                <c:pt idx="16">
                  <c:v>1.3232514177693888</c:v>
                </c:pt>
                <c:pt idx="17">
                  <c:v>1.4925373134328179</c:v>
                </c:pt>
                <c:pt idx="18">
                  <c:v>1.2867647058823595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E-4DA3-8040-AD40FBA25B9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dep04_trim!$BK$103:$BK$121</c:f>
              <c:numCache>
                <c:formatCode>#\ ##0.0</c:formatCode>
                <c:ptCount val="19"/>
                <c:pt idx="0">
                  <c:v>-0.81995216945678351</c:v>
                </c:pt>
                <c:pt idx="1">
                  <c:v>6.8894247330364422E-2</c:v>
                </c:pt>
                <c:pt idx="2">
                  <c:v>-1.2736660929432042</c:v>
                </c:pt>
                <c:pt idx="3">
                  <c:v>-1.778242677824271</c:v>
                </c:pt>
                <c:pt idx="4">
                  <c:v>-0.35498757543486192</c:v>
                </c:pt>
                <c:pt idx="5">
                  <c:v>6.0562878517990804</c:v>
                </c:pt>
                <c:pt idx="6">
                  <c:v>-2.3513604299630564</c:v>
                </c:pt>
                <c:pt idx="7">
                  <c:v>-6.8799449604395324E-2</c:v>
                </c:pt>
                <c:pt idx="8">
                  <c:v>1.3769363166953319</c:v>
                </c:pt>
                <c:pt idx="9">
                  <c:v>-0.8149405772495788</c:v>
                </c:pt>
                <c:pt idx="10">
                  <c:v>-3.7315987675453521</c:v>
                </c:pt>
                <c:pt idx="11">
                  <c:v>-1.5291607396870632</c:v>
                </c:pt>
                <c:pt idx="12">
                  <c:v>-1.3723365836041834</c:v>
                </c:pt>
                <c:pt idx="13">
                  <c:v>-2.1237641889417902</c:v>
                </c:pt>
                <c:pt idx="14">
                  <c:v>0.74822297044518926</c:v>
                </c:pt>
                <c:pt idx="15">
                  <c:v>0.18566654288898476</c:v>
                </c:pt>
                <c:pt idx="16">
                  <c:v>-0.14825796886582809</c:v>
                </c:pt>
                <c:pt idx="17">
                  <c:v>-1.5961395694135128</c:v>
                </c:pt>
                <c:pt idx="18">
                  <c:v>0.22632968691060906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E-4DA3-8040-AD40FBA25B9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dep04_trim!$BL$103:$BL$121</c:f>
              <c:numCache>
                <c:formatCode>#\ ##0.0</c:formatCode>
                <c:ptCount val="19"/>
                <c:pt idx="0">
                  <c:v>1.3908205841446586</c:v>
                </c:pt>
                <c:pt idx="1">
                  <c:v>0.68587105624142719</c:v>
                </c:pt>
                <c:pt idx="2">
                  <c:v>-1.4305177111716638</c:v>
                </c:pt>
                <c:pt idx="3">
                  <c:v>-0.13821700069107656</c:v>
                </c:pt>
                <c:pt idx="4">
                  <c:v>-0.13840830449827202</c:v>
                </c:pt>
                <c:pt idx="5">
                  <c:v>3.7422037422037313</c:v>
                </c:pt>
                <c:pt idx="6">
                  <c:v>-0.40080160320641323</c:v>
                </c:pt>
                <c:pt idx="7">
                  <c:v>-6.7069081153581234E-2</c:v>
                </c:pt>
                <c:pt idx="8">
                  <c:v>0.33557046979864058</c:v>
                </c:pt>
                <c:pt idx="9">
                  <c:v>-0.13377926421404007</c:v>
                </c:pt>
                <c:pt idx="10">
                  <c:v>-1.0046885465505695</c:v>
                </c:pt>
                <c:pt idx="11">
                  <c:v>-0.27063599458728715</c:v>
                </c:pt>
                <c:pt idx="12">
                  <c:v>-1.6282225237449155</c:v>
                </c:pt>
                <c:pt idx="13">
                  <c:v>-1.8620689655172384</c:v>
                </c:pt>
                <c:pt idx="14">
                  <c:v>-0.35137034434292724</c:v>
                </c:pt>
                <c:pt idx="15">
                  <c:v>-0.56417489421721756</c:v>
                </c:pt>
                <c:pt idx="16">
                  <c:v>-0.42553191489361764</c:v>
                </c:pt>
                <c:pt idx="17">
                  <c:v>0.498575498575482</c:v>
                </c:pt>
                <c:pt idx="18">
                  <c:v>-0.14174344436568287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E-4DA3-8040-AD40FBA25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dep04_trim!$BS$103:$BS$121</c:f>
              <c:numCache>
                <c:formatCode>#\ ##0.0</c:formatCode>
                <c:ptCount val="19"/>
                <c:pt idx="0">
                  <c:v>-0.93276331130975887</c:v>
                </c:pt>
                <c:pt idx="1">
                  <c:v>-0.51000392310708298</c:v>
                </c:pt>
                <c:pt idx="2">
                  <c:v>-1.4589905362776046</c:v>
                </c:pt>
                <c:pt idx="3">
                  <c:v>-1.9607843137254832</c:v>
                </c:pt>
                <c:pt idx="4">
                  <c:v>0.1224489795918382</c:v>
                </c:pt>
                <c:pt idx="5">
                  <c:v>7.5010191602119747</c:v>
                </c:pt>
                <c:pt idx="6">
                  <c:v>-6.0675009480470337</c:v>
                </c:pt>
                <c:pt idx="7">
                  <c:v>-2.5030278562777508</c:v>
                </c:pt>
                <c:pt idx="8">
                  <c:v>0.37267080745342351</c:v>
                </c:pt>
                <c:pt idx="9">
                  <c:v>-0.41254125412540921</c:v>
                </c:pt>
                <c:pt idx="10">
                  <c:v>-3.3554266777133357</c:v>
                </c:pt>
                <c:pt idx="11">
                  <c:v>0</c:v>
                </c:pt>
                <c:pt idx="12">
                  <c:v>8.5726532361762864E-2</c:v>
                </c:pt>
                <c:pt idx="13">
                  <c:v>-0.59957173447536816</c:v>
                </c:pt>
                <c:pt idx="14">
                  <c:v>2.9728565273589025</c:v>
                </c:pt>
                <c:pt idx="15">
                  <c:v>2.384937238493734</c:v>
                </c:pt>
                <c:pt idx="16">
                  <c:v>0.8173273395995162</c:v>
                </c:pt>
                <c:pt idx="17">
                  <c:v>-0.40535062829347712</c:v>
                </c:pt>
                <c:pt idx="18">
                  <c:v>1.0175010175010213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8-4791-98DA-DFE8B55364AA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dep04_trim!$BT$103:$BT$121</c:f>
              <c:numCache>
                <c:formatCode>#\ ##0.0</c:formatCode>
                <c:ptCount val="19"/>
                <c:pt idx="0">
                  <c:v>0.24834437086092009</c:v>
                </c:pt>
                <c:pt idx="1">
                  <c:v>0.82576383154417954</c:v>
                </c:pt>
                <c:pt idx="2">
                  <c:v>-1.064701064701068</c:v>
                </c:pt>
                <c:pt idx="3">
                  <c:v>-1.0761589403973426</c:v>
                </c:pt>
                <c:pt idx="4">
                  <c:v>-0.58577405857741516</c:v>
                </c:pt>
                <c:pt idx="5">
                  <c:v>4.7558922558922578</c:v>
                </c:pt>
                <c:pt idx="6">
                  <c:v>2.5713137806347985</c:v>
                </c:pt>
                <c:pt idx="7">
                  <c:v>1.214257735996882</c:v>
                </c:pt>
                <c:pt idx="8">
                  <c:v>1.780185758513908</c:v>
                </c:pt>
                <c:pt idx="9">
                  <c:v>-0.91254752851711585</c:v>
                </c:pt>
                <c:pt idx="10">
                  <c:v>-3.1465848042977584</c:v>
                </c:pt>
                <c:pt idx="11">
                  <c:v>-2.2583201267828867</c:v>
                </c:pt>
                <c:pt idx="12">
                  <c:v>-3.7292257802999607</c:v>
                </c:pt>
                <c:pt idx="13">
                  <c:v>-3.5368421052631605</c:v>
                </c:pt>
                <c:pt idx="14">
                  <c:v>-2.5316455696202556</c:v>
                </c:pt>
                <c:pt idx="15">
                  <c:v>-1.9256605463501941</c:v>
                </c:pt>
                <c:pt idx="16">
                  <c:v>-1.050228310502288</c:v>
                </c:pt>
                <c:pt idx="17">
                  <c:v>-0.83064143977850113</c:v>
                </c:pt>
                <c:pt idx="18">
                  <c:v>-0.65146579804559179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8-4791-98DA-DFE8B5536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RSA!$AR$40:$AR$80</c:f>
              <c:numCache>
                <c:formatCode>0.0</c:formatCode>
                <c:ptCount val="41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99.77116704805492</c:v>
                </c:pt>
                <c:pt idx="37">
                  <c:v>99.313501144164761</c:v>
                </c:pt>
                <c:pt idx="38">
                  <c:v>98.398169336384441</c:v>
                </c:pt>
                <c:pt idx="39">
                  <c:v>98.855835240274601</c:v>
                </c:pt>
                <c:pt idx="40">
                  <c:v>97.254004576659042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AF-4519-AC6D-9CEF6B8422F8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ASS!$AR$40:$AR$779</c:f>
              <c:numCache>
                <c:formatCode>0.0</c:formatCode>
                <c:ptCount val="74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75.531914893617028</c:v>
                </c:pt>
                <c:pt idx="38">
                  <c:v>75.531914893617028</c:v>
                </c:pt>
                <c:pt idx="39">
                  <c:v>74.468085106382972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AF-4519-AC6D-9CEF6B8422F8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AAH!$AR$40:$AR$80</c:f>
              <c:numCache>
                <c:formatCode>0.0</c:formatCode>
                <c:ptCount val="41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107.64525993883791</c:v>
                </c:pt>
                <c:pt idx="37">
                  <c:v>107.33944954128441</c:v>
                </c:pt>
                <c:pt idx="38">
                  <c:v>108.25688073394495</c:v>
                </c:pt>
                <c:pt idx="39">
                  <c:v>108.86850152905198</c:v>
                </c:pt>
                <c:pt idx="40">
                  <c:v>109.48012232415903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AF-4519-AC6D-9CEF6B8422F8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PA!$AR$40:$AR$80</c:f>
              <c:numCache>
                <c:formatCode>0.0</c:formatCode>
                <c:ptCount val="41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108.17186183656275</c:v>
                </c:pt>
                <c:pt idx="37">
                  <c:v>107.5821398483572</c:v>
                </c:pt>
                <c:pt idx="38">
                  <c:v>105.56023588879529</c:v>
                </c:pt>
                <c:pt idx="39">
                  <c:v>106.06571187868576</c:v>
                </c:pt>
                <c:pt idx="40">
                  <c:v>105.81297388374051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F-4519-AC6D-9CEF6B842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078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71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237455131192708"/>
          <c:y val="0.682909935062898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Graph3'!$G$10:$G$51</c:f>
              <c:numCache>
                <c:formatCode>#,##0</c:formatCode>
                <c:ptCount val="42"/>
                <c:pt idx="0">
                  <c:v>321.01348035155388</c:v>
                </c:pt>
                <c:pt idx="1">
                  <c:v>-22.530334741582919</c:v>
                </c:pt>
                <c:pt idx="2">
                  <c:v>-67.901065564379678</c:v>
                </c:pt>
                <c:pt idx="3">
                  <c:v>-150.64024611868081</c:v>
                </c:pt>
                <c:pt idx="4">
                  <c:v>249.39925425457477</c:v>
                </c:pt>
                <c:pt idx="5">
                  <c:v>35.410437661041215</c:v>
                </c:pt>
                <c:pt idx="6">
                  <c:v>112.12637887073652</c:v>
                </c:pt>
                <c:pt idx="7">
                  <c:v>-116.44806565005274</c:v>
                </c:pt>
                <c:pt idx="8">
                  <c:v>-81.350850787872332</c:v>
                </c:pt>
                <c:pt idx="9">
                  <c:v>-47.627564925984188</c:v>
                </c:pt>
                <c:pt idx="10">
                  <c:v>-232.23766694538062</c:v>
                </c:pt>
                <c:pt idx="11">
                  <c:v>-32.13241230417043</c:v>
                </c:pt>
                <c:pt idx="12">
                  <c:v>211.91295467007149</c:v>
                </c:pt>
                <c:pt idx="13">
                  <c:v>325.46540945038578</c:v>
                </c:pt>
                <c:pt idx="14">
                  <c:v>12.379270217330486</c:v>
                </c:pt>
                <c:pt idx="15">
                  <c:v>-117.37421118252678</c:v>
                </c:pt>
                <c:pt idx="16">
                  <c:v>55.747504253558873</c:v>
                </c:pt>
                <c:pt idx="17">
                  <c:v>48.872595714121417</c:v>
                </c:pt>
                <c:pt idx="18">
                  <c:v>-469.66834967510658</c:v>
                </c:pt>
                <c:pt idx="19">
                  <c:v>288.78420142090908</c:v>
                </c:pt>
                <c:pt idx="20">
                  <c:v>232.97287055928609</c:v>
                </c:pt>
                <c:pt idx="21">
                  <c:v>-36.544627759962168</c:v>
                </c:pt>
                <c:pt idx="22">
                  <c:v>-120.5780434160406</c:v>
                </c:pt>
                <c:pt idx="23">
                  <c:v>261.87979682567675</c:v>
                </c:pt>
                <c:pt idx="24">
                  <c:v>104.24624499441416</c:v>
                </c:pt>
                <c:pt idx="25">
                  <c:v>240.71163887276634</c:v>
                </c:pt>
                <c:pt idx="26">
                  <c:v>-241.51867835025041</c:v>
                </c:pt>
                <c:pt idx="27">
                  <c:v>528.73962169882725</c:v>
                </c:pt>
                <c:pt idx="28">
                  <c:v>-1071.3460217688771</c:v>
                </c:pt>
                <c:pt idx="29">
                  <c:v>-297.88264010359853</c:v>
                </c:pt>
                <c:pt idx="30">
                  <c:v>1243.0195255849467</c:v>
                </c:pt>
                <c:pt idx="31">
                  <c:v>-358.99781181339495</c:v>
                </c:pt>
                <c:pt idx="32">
                  <c:v>128.71390769234858</c:v>
                </c:pt>
                <c:pt idx="33">
                  <c:v>1416.6216527700526</c:v>
                </c:pt>
                <c:pt idx="34">
                  <c:v>19.494874183947104</c:v>
                </c:pt>
                <c:pt idx="35">
                  <c:v>863.57185158171342</c:v>
                </c:pt>
                <c:pt idx="36">
                  <c:v>248.09073134415667</c:v>
                </c:pt>
                <c:pt idx="37">
                  <c:v>430.58555604337744</c:v>
                </c:pt>
                <c:pt idx="38">
                  <c:v>-20.296265985460195</c:v>
                </c:pt>
                <c:pt idx="39">
                  <c:v>248.61359666900535</c:v>
                </c:pt>
                <c:pt idx="40">
                  <c:v>313.42170257303951</c:v>
                </c:pt>
                <c:pt idx="41">
                  <c:v>-78.150184448968503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C-44AC-8EDE-43CA722C76B2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Graph3'!$H$10:$H$51</c:f>
              <c:numCache>
                <c:formatCode>#,##0</c:formatCode>
                <c:ptCount val="42"/>
                <c:pt idx="0">
                  <c:v>261.72809747357178</c:v>
                </c:pt>
                <c:pt idx="1">
                  <c:v>192.87178981431543</c:v>
                </c:pt>
                <c:pt idx="2">
                  <c:v>136.39241455752835</c:v>
                </c:pt>
                <c:pt idx="3">
                  <c:v>-51.575529497830303</c:v>
                </c:pt>
                <c:pt idx="4">
                  <c:v>47.901433096941673</c:v>
                </c:pt>
                <c:pt idx="5">
                  <c:v>-221.80780091020551</c:v>
                </c:pt>
                <c:pt idx="6">
                  <c:v>-298.4262667742853</c:v>
                </c:pt>
                <c:pt idx="7">
                  <c:v>345.63086567253026</c:v>
                </c:pt>
                <c:pt idx="8">
                  <c:v>-114.21877517870098</c:v>
                </c:pt>
                <c:pt idx="9">
                  <c:v>228.81254954133055</c:v>
                </c:pt>
                <c:pt idx="10">
                  <c:v>220.02427167125461</c:v>
                </c:pt>
                <c:pt idx="11">
                  <c:v>233.12727352505362</c:v>
                </c:pt>
                <c:pt idx="12">
                  <c:v>-22.244546654460464</c:v>
                </c:pt>
                <c:pt idx="13">
                  <c:v>581.22864762034942</c:v>
                </c:pt>
                <c:pt idx="14">
                  <c:v>78.859641369011115</c:v>
                </c:pt>
                <c:pt idx="15">
                  <c:v>957.35282254369895</c:v>
                </c:pt>
                <c:pt idx="16">
                  <c:v>-927.89430304325697</c:v>
                </c:pt>
                <c:pt idx="17">
                  <c:v>-65.249353321658873</c:v>
                </c:pt>
                <c:pt idx="18">
                  <c:v>58.131240316655749</c:v>
                </c:pt>
                <c:pt idx="19">
                  <c:v>-270.25614897756077</c:v>
                </c:pt>
                <c:pt idx="20">
                  <c:v>-12.967916721932397</c:v>
                </c:pt>
                <c:pt idx="21">
                  <c:v>-275.57007611791278</c:v>
                </c:pt>
                <c:pt idx="22">
                  <c:v>397.85399534130102</c:v>
                </c:pt>
                <c:pt idx="23">
                  <c:v>-15.388481370842328</c:v>
                </c:pt>
                <c:pt idx="24">
                  <c:v>94.36822703884809</c:v>
                </c:pt>
                <c:pt idx="25">
                  <c:v>-117.77829907740761</c:v>
                </c:pt>
                <c:pt idx="26">
                  <c:v>-108.53669768793452</c:v>
                </c:pt>
                <c:pt idx="27">
                  <c:v>193.64312904962208</c:v>
                </c:pt>
                <c:pt idx="28">
                  <c:v>-1600.0504371009538</c:v>
                </c:pt>
                <c:pt idx="29">
                  <c:v>585.62863051149452</c:v>
                </c:pt>
                <c:pt idx="30">
                  <c:v>774.67904459558395</c:v>
                </c:pt>
                <c:pt idx="31">
                  <c:v>350.43085722687056</c:v>
                </c:pt>
                <c:pt idx="32">
                  <c:v>153.14107069839793</c:v>
                </c:pt>
                <c:pt idx="33">
                  <c:v>25.869121995591286</c:v>
                </c:pt>
                <c:pt idx="34">
                  <c:v>141.09900197582556</c:v>
                </c:pt>
                <c:pt idx="35">
                  <c:v>165.14122483261372</c:v>
                </c:pt>
                <c:pt idx="36">
                  <c:v>-46.624544945624621</c:v>
                </c:pt>
                <c:pt idx="37">
                  <c:v>-211.26786821853329</c:v>
                </c:pt>
                <c:pt idx="38">
                  <c:v>201.43049020476519</c:v>
                </c:pt>
                <c:pt idx="39">
                  <c:v>175.74504328352805</c:v>
                </c:pt>
                <c:pt idx="40">
                  <c:v>440.36003399128276</c:v>
                </c:pt>
                <c:pt idx="41">
                  <c:v>62.84104416291666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C-44AC-8EDE-43CA722C7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Graph3'!$F$10:$F$51</c:f>
              <c:numCache>
                <c:formatCode>#,##0</c:formatCode>
                <c:ptCount val="42"/>
                <c:pt idx="0">
                  <c:v>582.74157782512339</c:v>
                </c:pt>
                <c:pt idx="1">
                  <c:v>170.34145507273206</c:v>
                </c:pt>
                <c:pt idx="2">
                  <c:v>68.491348993149586</c:v>
                </c:pt>
                <c:pt idx="3">
                  <c:v>-202.21577561651065</c:v>
                </c:pt>
                <c:pt idx="4">
                  <c:v>297.30068735151872</c:v>
                </c:pt>
                <c:pt idx="5">
                  <c:v>-186.39736324916157</c:v>
                </c:pt>
                <c:pt idx="6">
                  <c:v>-186.29988790355128</c:v>
                </c:pt>
                <c:pt idx="7">
                  <c:v>229.18280002247775</c:v>
                </c:pt>
                <c:pt idx="8">
                  <c:v>-195.56962596657104</c:v>
                </c:pt>
                <c:pt idx="9">
                  <c:v>181.18498461534182</c:v>
                </c:pt>
                <c:pt idx="10">
                  <c:v>-12.213395274127834</c:v>
                </c:pt>
                <c:pt idx="11">
                  <c:v>200.99486122089002</c:v>
                </c:pt>
                <c:pt idx="12">
                  <c:v>189.66840801560465</c:v>
                </c:pt>
                <c:pt idx="13">
                  <c:v>906.69405707073747</c:v>
                </c:pt>
                <c:pt idx="14">
                  <c:v>91.238911586340691</c:v>
                </c:pt>
                <c:pt idx="15">
                  <c:v>839.97861136117717</c:v>
                </c:pt>
                <c:pt idx="16">
                  <c:v>-872.14679878970492</c:v>
                </c:pt>
                <c:pt idx="17">
                  <c:v>-16.376757607533364</c:v>
                </c:pt>
                <c:pt idx="18">
                  <c:v>-411.53710935845447</c:v>
                </c:pt>
                <c:pt idx="19">
                  <c:v>18.528052443347406</c:v>
                </c:pt>
                <c:pt idx="20">
                  <c:v>220.00495383735688</c:v>
                </c:pt>
                <c:pt idx="21">
                  <c:v>-312.11470387787267</c:v>
                </c:pt>
                <c:pt idx="22">
                  <c:v>277.27595192525769</c:v>
                </c:pt>
                <c:pt idx="23">
                  <c:v>246.49131545483397</c:v>
                </c:pt>
                <c:pt idx="24">
                  <c:v>198.61447203326679</c:v>
                </c:pt>
                <c:pt idx="25">
                  <c:v>122.93333979535237</c:v>
                </c:pt>
                <c:pt idx="26">
                  <c:v>-350.05537603818084</c:v>
                </c:pt>
                <c:pt idx="27">
                  <c:v>722.38275074844569</c:v>
                </c:pt>
                <c:pt idx="28">
                  <c:v>-2671.3964588698291</c:v>
                </c:pt>
                <c:pt idx="29">
                  <c:v>287.74599040790054</c:v>
                </c:pt>
                <c:pt idx="30">
                  <c:v>2017.6985701805243</c:v>
                </c:pt>
                <c:pt idx="31">
                  <c:v>-8.5669545865239343</c:v>
                </c:pt>
                <c:pt idx="32">
                  <c:v>281.85497839075106</c:v>
                </c:pt>
                <c:pt idx="33">
                  <c:v>1442.4907747656398</c:v>
                </c:pt>
                <c:pt idx="34">
                  <c:v>160.59387615977175</c:v>
                </c:pt>
                <c:pt idx="35">
                  <c:v>1028.7130764143294</c:v>
                </c:pt>
                <c:pt idx="36">
                  <c:v>201.46618639853114</c:v>
                </c:pt>
                <c:pt idx="37">
                  <c:v>219.31768782484869</c:v>
                </c:pt>
                <c:pt idx="38">
                  <c:v>181.13422421929863</c:v>
                </c:pt>
                <c:pt idx="39">
                  <c:v>424.35863995253749</c:v>
                </c:pt>
                <c:pt idx="40">
                  <c:v>753.78173656432045</c:v>
                </c:pt>
                <c:pt idx="41">
                  <c:v>-15.309140286051843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5C-44AC-8EDE-43CA722C7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2'!$T$10:$T$51</c:f>
              <c:numCache>
                <c:formatCode>0.0</c:formatCode>
                <c:ptCount val="42"/>
                <c:pt idx="0">
                  <c:v>100</c:v>
                </c:pt>
                <c:pt idx="1">
                  <c:v>102.16881336662919</c:v>
                </c:pt>
                <c:pt idx="2">
                  <c:v>100.10524247302041</c:v>
                </c:pt>
                <c:pt idx="3">
                  <c:v>96.39085554559091</c:v>
                </c:pt>
                <c:pt idx="4">
                  <c:v>94.093783881228561</c:v>
                </c:pt>
                <c:pt idx="5">
                  <c:v>89.802103179981358</c:v>
                </c:pt>
                <c:pt idx="6">
                  <c:v>86.248131807057504</c:v>
                </c:pt>
                <c:pt idx="7">
                  <c:v>89.454647039365781</c:v>
                </c:pt>
                <c:pt idx="8">
                  <c:v>89.228724322845295</c:v>
                </c:pt>
                <c:pt idx="9">
                  <c:v>88.111822417822466</c:v>
                </c:pt>
                <c:pt idx="10">
                  <c:v>89.851697380375157</c:v>
                </c:pt>
                <c:pt idx="11">
                  <c:v>90.133453924799625</c:v>
                </c:pt>
                <c:pt idx="12">
                  <c:v>90.535544884449223</c:v>
                </c:pt>
                <c:pt idx="13">
                  <c:v>92.642662497125073</c:v>
                </c:pt>
                <c:pt idx="14">
                  <c:v>92.5680048715585</c:v>
                </c:pt>
                <c:pt idx="15">
                  <c:v>93.094293793135691</c:v>
                </c:pt>
                <c:pt idx="16">
                  <c:v>91.046533513225768</c:v>
                </c:pt>
                <c:pt idx="17">
                  <c:v>90.80941759487169</c:v>
                </c:pt>
                <c:pt idx="18">
                  <c:v>90.731703623491143</c:v>
                </c:pt>
                <c:pt idx="19">
                  <c:v>90.217430735530669</c:v>
                </c:pt>
                <c:pt idx="20">
                  <c:v>90.527954051854891</c:v>
                </c:pt>
                <c:pt idx="21">
                  <c:v>90.065850808197766</c:v>
                </c:pt>
                <c:pt idx="22">
                  <c:v>94.199852823764402</c:v>
                </c:pt>
                <c:pt idx="23">
                  <c:v>93.12101208855394</c:v>
                </c:pt>
                <c:pt idx="24">
                  <c:v>93.765098369206896</c:v>
                </c:pt>
                <c:pt idx="25">
                  <c:v>95.282514541755901</c:v>
                </c:pt>
                <c:pt idx="26">
                  <c:v>93.16389800225808</c:v>
                </c:pt>
                <c:pt idx="27">
                  <c:v>93.257185385408221</c:v>
                </c:pt>
                <c:pt idx="28">
                  <c:v>81.230574784677842</c:v>
                </c:pt>
                <c:pt idx="29">
                  <c:v>89.014474363108263</c:v>
                </c:pt>
                <c:pt idx="30">
                  <c:v>92.525799361285806</c:v>
                </c:pt>
                <c:pt idx="31">
                  <c:v>93.290803707629394</c:v>
                </c:pt>
                <c:pt idx="32">
                  <c:v>93.523808241189457</c:v>
                </c:pt>
                <c:pt idx="33">
                  <c:v>93.391189710503212</c:v>
                </c:pt>
                <c:pt idx="34">
                  <c:v>94.368603621809271</c:v>
                </c:pt>
                <c:pt idx="35">
                  <c:v>96.339706120018462</c:v>
                </c:pt>
                <c:pt idx="36">
                  <c:v>97.302874864145224</c:v>
                </c:pt>
                <c:pt idx="37">
                  <c:v>96.751777099236577</c:v>
                </c:pt>
                <c:pt idx="38">
                  <c:v>97.42746632822336</c:v>
                </c:pt>
                <c:pt idx="39">
                  <c:v>99.09928537357861</c:v>
                </c:pt>
                <c:pt idx="40">
                  <c:v>99.337033788420683</c:v>
                </c:pt>
                <c:pt idx="41">
                  <c:v>97.058511256845463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5-45A9-B20C-7806EE5B8AA6}"/>
            </c:ext>
          </c:extLst>
        </c:ser>
        <c:ser>
          <c:idx val="1"/>
          <c:order val="1"/>
          <c:tx>
            <c:strRef>
              <c:f>'Données graph 1 et 2'!$S$8:$S$9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2'!$S$10:$S$51</c:f>
              <c:numCache>
                <c:formatCode>0.0</c:formatCode>
                <c:ptCount val="42"/>
                <c:pt idx="0">
                  <c:v>100</c:v>
                </c:pt>
                <c:pt idx="1">
                  <c:v>100.24741262313776</c:v>
                </c:pt>
                <c:pt idx="2">
                  <c:v>102.10870222343537</c:v>
                </c:pt>
                <c:pt idx="3">
                  <c:v>100.6615957481451</c:v>
                </c:pt>
                <c:pt idx="4">
                  <c:v>101.68892762155315</c:v>
                </c:pt>
                <c:pt idx="5">
                  <c:v>100.42638114305515</c:v>
                </c:pt>
                <c:pt idx="6">
                  <c:v>96.882051468079581</c:v>
                </c:pt>
                <c:pt idx="7">
                  <c:v>99.582129907721381</c:v>
                </c:pt>
                <c:pt idx="8">
                  <c:v>99.26974977964214</c:v>
                </c:pt>
                <c:pt idx="9">
                  <c:v>100.93664872567192</c:v>
                </c:pt>
                <c:pt idx="10">
                  <c:v>100.69255791134056</c:v>
                </c:pt>
                <c:pt idx="11">
                  <c:v>104.53405154804028</c:v>
                </c:pt>
                <c:pt idx="12">
                  <c:v>101.69775991628696</c:v>
                </c:pt>
                <c:pt idx="13">
                  <c:v>104.54845850994789</c:v>
                </c:pt>
                <c:pt idx="14">
                  <c:v>105.2723231218214</c:v>
                </c:pt>
                <c:pt idx="15">
                  <c:v>119.77122550728288</c:v>
                </c:pt>
                <c:pt idx="16">
                  <c:v>102.894627608782</c:v>
                </c:pt>
                <c:pt idx="17">
                  <c:v>105.3491127092139</c:v>
                </c:pt>
                <c:pt idx="18">
                  <c:v>105.96759808964291</c:v>
                </c:pt>
                <c:pt idx="19">
                  <c:v>104.30661357830577</c:v>
                </c:pt>
                <c:pt idx="20">
                  <c:v>105.45604823576808</c:v>
                </c:pt>
                <c:pt idx="21">
                  <c:v>104.25753263088855</c:v>
                </c:pt>
                <c:pt idx="22">
                  <c:v>104.85487493774919</c:v>
                </c:pt>
                <c:pt idx="23">
                  <c:v>103.16692001077439</c:v>
                </c:pt>
                <c:pt idx="24">
                  <c:v>103.87491886880507</c:v>
                </c:pt>
                <c:pt idx="25">
                  <c:v>103.45712754218151</c:v>
                </c:pt>
                <c:pt idx="26">
                  <c:v>103.20653932225557</c:v>
                </c:pt>
                <c:pt idx="27">
                  <c:v>105.17645994315589</c:v>
                </c:pt>
                <c:pt idx="28">
                  <c:v>99.660255009512625</c:v>
                </c:pt>
                <c:pt idx="29">
                  <c:v>101.88177171805984</c:v>
                </c:pt>
                <c:pt idx="30">
                  <c:v>115.30393532681616</c:v>
                </c:pt>
                <c:pt idx="31">
                  <c:v>124.03672788782451</c:v>
                </c:pt>
                <c:pt idx="32">
                  <c:v>128.11231508716989</c:v>
                </c:pt>
                <c:pt idx="33">
                  <c:v>126.57828104899977</c:v>
                </c:pt>
                <c:pt idx="34">
                  <c:v>132.04971696686511</c:v>
                </c:pt>
                <c:pt idx="35">
                  <c:v>134.56219364344116</c:v>
                </c:pt>
                <c:pt idx="36">
                  <c:v>134.60010425277343</c:v>
                </c:pt>
                <c:pt idx="37">
                  <c:v>134.13146297496144</c:v>
                </c:pt>
                <c:pt idx="38">
                  <c:v>137.49982080837276</c:v>
                </c:pt>
                <c:pt idx="39">
                  <c:v>139.44843495149684</c:v>
                </c:pt>
                <c:pt idx="40">
                  <c:v>141.86533919407395</c:v>
                </c:pt>
                <c:pt idx="41">
                  <c:v>141.92403727053605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5-45A9-B20C-7806EE5B8AA6}"/>
            </c:ext>
          </c:extLst>
        </c:ser>
        <c:ser>
          <c:idx val="2"/>
          <c:order val="2"/>
          <c:tx>
            <c:strRef>
              <c:f>'Données graph 1 et 2'!$U$8:$U$9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2'!$U$10:$U$51</c:f>
              <c:numCache>
                <c:formatCode>0.0</c:formatCode>
                <c:ptCount val="42"/>
                <c:pt idx="0">
                  <c:v>100</c:v>
                </c:pt>
                <c:pt idx="1">
                  <c:v>99.098048839876682</c:v>
                </c:pt>
                <c:pt idx="2">
                  <c:v>99.719779367425843</c:v>
                </c:pt>
                <c:pt idx="3">
                  <c:v>100.22650536509205</c:v>
                </c:pt>
                <c:pt idx="4">
                  <c:v>101.34153584363305</c:v>
                </c:pt>
                <c:pt idx="5">
                  <c:v>101.06799911422657</c:v>
                </c:pt>
                <c:pt idx="6">
                  <c:v>100.94890453330683</c:v>
                </c:pt>
                <c:pt idx="7">
                  <c:v>101.01908578277848</c:v>
                </c:pt>
                <c:pt idx="8">
                  <c:v>100.60440805966999</c:v>
                </c:pt>
                <c:pt idx="9">
                  <c:v>101.2766606714238</c:v>
                </c:pt>
                <c:pt idx="10">
                  <c:v>101.73108975031636</c:v>
                </c:pt>
                <c:pt idx="11">
                  <c:v>101.28469219522833</c:v>
                </c:pt>
                <c:pt idx="12">
                  <c:v>103.335506147359</c:v>
                </c:pt>
                <c:pt idx="13">
                  <c:v>105.48287523776648</c:v>
                </c:pt>
                <c:pt idx="14">
                  <c:v>106.04478237499737</c:v>
                </c:pt>
                <c:pt idx="15">
                  <c:v>106.11622322196415</c:v>
                </c:pt>
                <c:pt idx="16">
                  <c:v>106.89107245120096</c:v>
                </c:pt>
                <c:pt idx="17">
                  <c:v>107.57981920475621</c:v>
                </c:pt>
                <c:pt idx="18">
                  <c:v>107.41475413890144</c:v>
                </c:pt>
                <c:pt idx="19">
                  <c:v>107.50023151379482</c:v>
                </c:pt>
                <c:pt idx="20">
                  <c:v>108.68043019208913</c:v>
                </c:pt>
                <c:pt idx="21">
                  <c:v>107.3665646237788</c:v>
                </c:pt>
                <c:pt idx="22">
                  <c:v>107.97882760184309</c:v>
                </c:pt>
                <c:pt idx="23">
                  <c:v>108.28144632095929</c:v>
                </c:pt>
                <c:pt idx="24">
                  <c:v>109.46217667512678</c:v>
                </c:pt>
                <c:pt idx="25">
                  <c:v>109.21175010952228</c:v>
                </c:pt>
                <c:pt idx="26">
                  <c:v>109.21601802684884</c:v>
                </c:pt>
                <c:pt idx="27">
                  <c:v>110.8461425230286</c:v>
                </c:pt>
                <c:pt idx="28">
                  <c:v>102.5370229175965</c:v>
                </c:pt>
                <c:pt idx="29">
                  <c:v>102.17268166924838</c:v>
                </c:pt>
                <c:pt idx="30">
                  <c:v>106.97035474882475</c:v>
                </c:pt>
                <c:pt idx="31">
                  <c:v>103.02440301030762</c:v>
                </c:pt>
                <c:pt idx="32">
                  <c:v>104.00600667734319</c:v>
                </c:pt>
                <c:pt idx="33">
                  <c:v>111.20055810470969</c:v>
                </c:pt>
                <c:pt idx="34">
                  <c:v>111.82168735342519</c:v>
                </c:pt>
                <c:pt idx="35">
                  <c:v>113.68162841167955</c:v>
                </c:pt>
                <c:pt idx="36">
                  <c:v>115.1277796928138</c:v>
                </c:pt>
                <c:pt idx="37">
                  <c:v>115.80923131288769</c:v>
                </c:pt>
                <c:pt idx="38">
                  <c:v>115.86101806829119</c:v>
                </c:pt>
                <c:pt idx="39">
                  <c:v>116.60794650703674</c:v>
                </c:pt>
                <c:pt idx="40">
                  <c:v>119.68983242214316</c:v>
                </c:pt>
                <c:pt idx="41">
                  <c:v>119.79535979447323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25-45A9-B20C-7806EE5B8AA6}"/>
            </c:ext>
          </c:extLst>
        </c:ser>
        <c:ser>
          <c:idx val="3"/>
          <c:order val="3"/>
          <c:tx>
            <c:strRef>
              <c:f>'Données graph 1 et 2'!$V$8:$V$9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2'!$V$10:$V$51</c:f>
              <c:numCache>
                <c:formatCode>0.0</c:formatCode>
                <c:ptCount val="42"/>
                <c:pt idx="0">
                  <c:v>100</c:v>
                </c:pt>
                <c:pt idx="1">
                  <c:v>100.78170242529781</c:v>
                </c:pt>
                <c:pt idx="2">
                  <c:v>99.933088064027217</c:v>
                </c:pt>
                <c:pt idx="3">
                  <c:v>99.985607877615124</c:v>
                </c:pt>
                <c:pt idx="4">
                  <c:v>100.13358102881071</c:v>
                </c:pt>
                <c:pt idx="5">
                  <c:v>100.33932101186178</c:v>
                </c:pt>
                <c:pt idx="6">
                  <c:v>101.09400141658575</c:v>
                </c:pt>
                <c:pt idx="7">
                  <c:v>101.26572244501924</c:v>
                </c:pt>
                <c:pt idx="8">
                  <c:v>101.3480397002823</c:v>
                </c:pt>
                <c:pt idx="9">
                  <c:v>101.37619795467405</c:v>
                </c:pt>
                <c:pt idx="10">
                  <c:v>100.34282231532717</c:v>
                </c:pt>
                <c:pt idx="11">
                  <c:v>100.16613230989977</c:v>
                </c:pt>
                <c:pt idx="12">
                  <c:v>99.585627170565743</c:v>
                </c:pt>
                <c:pt idx="13">
                  <c:v>100.31694077422794</c:v>
                </c:pt>
                <c:pt idx="14">
                  <c:v>99.916797253768891</c:v>
                </c:pt>
                <c:pt idx="15">
                  <c:v>100.07429155054996</c:v>
                </c:pt>
                <c:pt idx="16">
                  <c:v>100.57702194938784</c:v>
                </c:pt>
                <c:pt idx="17">
                  <c:v>99.528208759829738</c:v>
                </c:pt>
                <c:pt idx="18">
                  <c:v>97.33221738414592</c:v>
                </c:pt>
                <c:pt idx="19">
                  <c:v>97.816055105854502</c:v>
                </c:pt>
                <c:pt idx="20">
                  <c:v>97.350370654812266</c:v>
                </c:pt>
                <c:pt idx="21">
                  <c:v>97.393694067186729</c:v>
                </c:pt>
                <c:pt idx="22">
                  <c:v>97.023899586738409</c:v>
                </c:pt>
                <c:pt idx="23">
                  <c:v>98.170089858799798</c:v>
                </c:pt>
                <c:pt idx="24">
                  <c:v>97.509502558940923</c:v>
                </c:pt>
                <c:pt idx="25">
                  <c:v>98.366523645402282</c:v>
                </c:pt>
                <c:pt idx="26">
                  <c:v>97.355528897410238</c:v>
                </c:pt>
                <c:pt idx="27">
                  <c:v>98.471620138114687</c:v>
                </c:pt>
                <c:pt idx="28">
                  <c:v>97.171206725995546</c:v>
                </c:pt>
                <c:pt idx="29">
                  <c:v>96.453185827524635</c:v>
                </c:pt>
                <c:pt idx="30">
                  <c:v>97.339046907383292</c:v>
                </c:pt>
                <c:pt idx="31">
                  <c:v>98.462418659966701</c:v>
                </c:pt>
                <c:pt idx="32">
                  <c:v>98.073412513293889</c:v>
                </c:pt>
                <c:pt idx="33">
                  <c:v>98.610819356190319</c:v>
                </c:pt>
                <c:pt idx="34">
                  <c:v>98.054356642167647</c:v>
                </c:pt>
                <c:pt idx="35">
                  <c:v>98.869394902859511</c:v>
                </c:pt>
                <c:pt idx="36">
                  <c:v>98.676212353864344</c:v>
                </c:pt>
                <c:pt idx="37">
                  <c:v>99.025026379562476</c:v>
                </c:pt>
                <c:pt idx="38">
                  <c:v>99.049166278862174</c:v>
                </c:pt>
                <c:pt idx="39">
                  <c:v>99.447471212861245</c:v>
                </c:pt>
                <c:pt idx="40">
                  <c:v>99.18921974015457</c:v>
                </c:pt>
                <c:pt idx="41">
                  <c:v>99.599109901715948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25-45A9-B20C-7806EE5B8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9972608"/>
        <c:scaling>
          <c:orientation val="minMax"/>
          <c:max val="14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3A-4E6A-A396-44716333D5BC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3A-4E6A-A396-44716333D5BC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3A-4E6A-A396-44716333D5BC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3A-4E6A-A396-44716333D5B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graph4'!$Z$50:$AD$50</c:f>
              <c:numCache>
                <c:formatCode>#,##0</c:formatCode>
                <c:ptCount val="5"/>
                <c:pt idx="0">
                  <c:v>-80</c:v>
                </c:pt>
                <c:pt idx="1">
                  <c:v>-150</c:v>
                </c:pt>
                <c:pt idx="2">
                  <c:v>90</c:v>
                </c:pt>
                <c:pt idx="3">
                  <c:v>20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3A-4E6A-A396-44716333D5BC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3A-4E6A-A396-44716333D5BC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3A-4E6A-A396-44716333D5BC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3A-4E6A-A396-44716333D5BC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F3A-4E6A-A396-44716333D5BC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F3A-4E6A-A396-44716333D5BC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3A-4E6A-A396-44716333D5B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graph4'!$AF$50:$AJ$50</c:f>
              <c:numCache>
                <c:formatCode>#,##0</c:formatCode>
                <c:ptCount val="5"/>
                <c:pt idx="0">
                  <c:v>60</c:v>
                </c:pt>
                <c:pt idx="1">
                  <c:v>170</c:v>
                </c:pt>
                <c:pt idx="2">
                  <c:v>0</c:v>
                </c:pt>
                <c:pt idx="3">
                  <c:v>-20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3A-4E6A-A396-44716333D5BC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201864997579E-3"/>
                  <c:y val="0.222304145010171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89183488183096E-2"/>
                      <c:h val="5.58383365171239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F3A-4E6A-A396-44716333D5BC}"/>
                </c:ext>
              </c:extLst>
            </c:dLbl>
            <c:dLbl>
              <c:idx val="1"/>
              <c:layout>
                <c:manualLayout>
                  <c:x val="3.6214101850602946E-3"/>
                  <c:y val="-9.02518011815272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F3A-4E6A-A396-44716333D5BC}"/>
                </c:ext>
              </c:extLst>
            </c:dLbl>
            <c:dLbl>
              <c:idx val="2"/>
              <c:layout>
                <c:manualLayout>
                  <c:x val="3.1617914589125136E-3"/>
                  <c:y val="-1.9384581871984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427735581516864E-2"/>
                      <c:h val="4.9850311153357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F3A-4E6A-A396-44716333D5BC}"/>
                </c:ext>
              </c:extLst>
            </c:dLbl>
            <c:dLbl>
              <c:idx val="3"/>
              <c:layout>
                <c:manualLayout>
                  <c:x val="1.9322688616530631E-3"/>
                  <c:y val="-2.809656940368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F3A-4E6A-A396-44716333D5BC}"/>
                </c:ext>
              </c:extLst>
            </c:dLbl>
            <c:dLbl>
              <c:idx val="4"/>
              <c:layout>
                <c:manualLayout>
                  <c:x val="1.7536069585481716E-3"/>
                  <c:y val="2.7232077710424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F3A-4E6A-A396-44716333D5BC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graph4'!$T$50:$X$50</c:f>
              <c:numCache>
                <c:formatCode>#,##0</c:formatCode>
                <c:ptCount val="5"/>
                <c:pt idx="0">
                  <c:v>-20</c:v>
                </c:pt>
                <c:pt idx="1">
                  <c:v>20</c:v>
                </c:pt>
                <c:pt idx="2">
                  <c:v>80</c:v>
                </c:pt>
                <c:pt idx="3">
                  <c:v>0</c:v>
                </c:pt>
                <c:pt idx="4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F3A-4E6A-A396-44716333D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Alpes-de-Haute-Provence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04'!$G$2:$G$43</c:f>
              <c:numCache>
                <c:formatCode>General</c:formatCode>
                <c:ptCount val="42"/>
                <c:pt idx="0">
                  <c:v>100</c:v>
                </c:pt>
                <c:pt idx="1">
                  <c:v>100.56363851436343</c:v>
                </c:pt>
                <c:pt idx="2">
                  <c:v>98.132414925961825</c:v>
                </c:pt>
                <c:pt idx="3">
                  <c:v>99.550435136716374</c:v>
                </c:pt>
                <c:pt idx="4">
                  <c:v>96.060676100077615</c:v>
                </c:pt>
                <c:pt idx="5">
                  <c:v>98.020057379126087</c:v>
                </c:pt>
                <c:pt idx="6">
                  <c:v>98.885109441880559</c:v>
                </c:pt>
                <c:pt idx="7">
                  <c:v>93.570609930016275</c:v>
                </c:pt>
                <c:pt idx="8">
                  <c:v>108.80466882684405</c:v>
                </c:pt>
                <c:pt idx="9">
                  <c:v>100.81169518540827</c:v>
                </c:pt>
                <c:pt idx="10">
                  <c:v>102.24614447119336</c:v>
                </c:pt>
                <c:pt idx="11">
                  <c:v>99.921123423820916</c:v>
                </c:pt>
                <c:pt idx="12">
                  <c:v>113.642824247867</c:v>
                </c:pt>
                <c:pt idx="13">
                  <c:v>108.86305860649776</c:v>
                </c:pt>
                <c:pt idx="14">
                  <c:v>110.35562226130529</c:v>
                </c:pt>
                <c:pt idx="15">
                  <c:v>108.06547524743138</c:v>
                </c:pt>
                <c:pt idx="16">
                  <c:v>118.47370641326253</c:v>
                </c:pt>
                <c:pt idx="17">
                  <c:v>111.27463066294246</c:v>
                </c:pt>
                <c:pt idx="18">
                  <c:v>106.78726759763684</c:v>
                </c:pt>
                <c:pt idx="19">
                  <c:v>112.10818344878011</c:v>
                </c:pt>
                <c:pt idx="20">
                  <c:v>120.62524886597264</c:v>
                </c:pt>
                <c:pt idx="21">
                  <c:v>110.52817253742776</c:v>
                </c:pt>
                <c:pt idx="22">
                  <c:v>114.58903661414597</c:v>
                </c:pt>
                <c:pt idx="23">
                  <c:v>111.83538563975448</c:v>
                </c:pt>
                <c:pt idx="24">
                  <c:v>107.66717986860897</c:v>
                </c:pt>
                <c:pt idx="25">
                  <c:v>108.72358622911347</c:v>
                </c:pt>
                <c:pt idx="26">
                  <c:v>113.5441481980636</c:v>
                </c:pt>
                <c:pt idx="27">
                  <c:v>116.33662694286267</c:v>
                </c:pt>
                <c:pt idx="28">
                  <c:v>107.93099597552596</c:v>
                </c:pt>
                <c:pt idx="29">
                  <c:v>59.786968861317611</c:v>
                </c:pt>
                <c:pt idx="30">
                  <c:v>123.21875576586687</c:v>
                </c:pt>
                <c:pt idx="31">
                  <c:v>92.949085904343875</c:v>
                </c:pt>
                <c:pt idx="32">
                  <c:v>93.126118557904945</c:v>
                </c:pt>
                <c:pt idx="33">
                  <c:v>121.14748103430986</c:v>
                </c:pt>
                <c:pt idx="34">
                  <c:v>128.97835066478717</c:v>
                </c:pt>
                <c:pt idx="35">
                  <c:v>126.46244600038077</c:v>
                </c:pt>
                <c:pt idx="36">
                  <c:v>128.34577852528895</c:v>
                </c:pt>
                <c:pt idx="37">
                  <c:v>131.08818366978488</c:v>
                </c:pt>
                <c:pt idx="38">
                  <c:v>127.56404741538421</c:v>
                </c:pt>
                <c:pt idx="39">
                  <c:v>131.51778390558761</c:v>
                </c:pt>
                <c:pt idx="40">
                  <c:v>126.61337331924794</c:v>
                </c:pt>
                <c:pt idx="41">
                  <c:v>122.29366120604352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7F-4E8E-84EE-E4D3355C0317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04'!$H$2:$H$43</c:f>
              <c:numCache>
                <c:formatCode>General</c:formatCode>
                <c:ptCount val="42"/>
                <c:pt idx="0">
                  <c:v>100</c:v>
                </c:pt>
                <c:pt idx="1">
                  <c:v>94.351171635180449</c:v>
                </c:pt>
                <c:pt idx="2">
                  <c:v>102.41754826318366</c:v>
                </c:pt>
                <c:pt idx="3">
                  <c:v>100.0903226614505</c:v>
                </c:pt>
                <c:pt idx="4">
                  <c:v>94.023284764257554</c:v>
                </c:pt>
                <c:pt idx="5">
                  <c:v>91.191746124122773</c:v>
                </c:pt>
                <c:pt idx="6">
                  <c:v>97.371443032919458</c:v>
                </c:pt>
                <c:pt idx="7">
                  <c:v>88.637522869702636</c:v>
                </c:pt>
                <c:pt idx="8">
                  <c:v>92.759588743468143</c:v>
                </c:pt>
                <c:pt idx="9">
                  <c:v>95.854323273035774</c:v>
                </c:pt>
                <c:pt idx="10">
                  <c:v>84.955133352033144</c:v>
                </c:pt>
                <c:pt idx="11">
                  <c:v>99.172134424316951</c:v>
                </c:pt>
                <c:pt idx="12">
                  <c:v>114.49775880766637</c:v>
                </c:pt>
                <c:pt idx="13">
                  <c:v>98.464435807293683</c:v>
                </c:pt>
                <c:pt idx="14">
                  <c:v>101.00577034595443</c:v>
                </c:pt>
                <c:pt idx="15">
                  <c:v>118.32466494377918</c:v>
                </c:pt>
                <c:pt idx="16">
                  <c:v>111.17677411369311</c:v>
                </c:pt>
                <c:pt idx="17">
                  <c:v>129.99173077934475</c:v>
                </c:pt>
                <c:pt idx="18">
                  <c:v>115.87552301194586</c:v>
                </c:pt>
                <c:pt idx="19">
                  <c:v>128.75324729519843</c:v>
                </c:pt>
                <c:pt idx="20">
                  <c:v>126.10617675383537</c:v>
                </c:pt>
                <c:pt idx="21">
                  <c:v>127.10942396546916</c:v>
                </c:pt>
                <c:pt idx="22">
                  <c:v>132.52875296253185</c:v>
                </c:pt>
                <c:pt idx="23">
                  <c:v>127.48841453092243</c:v>
                </c:pt>
                <c:pt idx="24">
                  <c:v>129.12470691282721</c:v>
                </c:pt>
                <c:pt idx="25">
                  <c:v>127.82289737038309</c:v>
                </c:pt>
                <c:pt idx="26">
                  <c:v>127.30608405215594</c:v>
                </c:pt>
                <c:pt idx="27">
                  <c:v>134.31666708185199</c:v>
                </c:pt>
                <c:pt idx="28">
                  <c:v>139.6138780338683</c:v>
                </c:pt>
                <c:pt idx="29">
                  <c:v>80.247090287176803</c:v>
                </c:pt>
                <c:pt idx="30">
                  <c:v>139.52575234494316</c:v>
                </c:pt>
                <c:pt idx="31">
                  <c:v>122.80317193133226</c:v>
                </c:pt>
                <c:pt idx="32">
                  <c:v>131.26715972744992</c:v>
                </c:pt>
                <c:pt idx="33">
                  <c:v>157.64571077777063</c:v>
                </c:pt>
                <c:pt idx="34">
                  <c:v>165.79129475198732</c:v>
                </c:pt>
                <c:pt idx="35">
                  <c:v>186.67658916311649</c:v>
                </c:pt>
                <c:pt idx="36">
                  <c:v>198.53113961088721</c:v>
                </c:pt>
                <c:pt idx="37">
                  <c:v>205.23660921856722</c:v>
                </c:pt>
                <c:pt idx="38">
                  <c:v>189.04113753872525</c:v>
                </c:pt>
                <c:pt idx="39">
                  <c:v>194.79133533637989</c:v>
                </c:pt>
                <c:pt idx="40">
                  <c:v>183.16146541109151</c:v>
                </c:pt>
                <c:pt idx="41">
                  <c:v>196.31290426149516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7F-4E8E-84EE-E4D3355C0317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04'!$I$2:$I$43</c:f>
              <c:numCache>
                <c:formatCode>General</c:formatCode>
                <c:ptCount val="42"/>
                <c:pt idx="0">
                  <c:v>100</c:v>
                </c:pt>
                <c:pt idx="1">
                  <c:v>98.982277135214161</c:v>
                </c:pt>
                <c:pt idx="2">
                  <c:v>99.223180397355193</c:v>
                </c:pt>
                <c:pt idx="3">
                  <c:v>99.687861588607788</c:v>
                </c:pt>
                <c:pt idx="4">
                  <c:v>95.542065371789448</c:v>
                </c:pt>
                <c:pt idx="5">
                  <c:v>96.28193500141893</c:v>
                </c:pt>
                <c:pt idx="6">
                  <c:v>98.499811033599741</c:v>
                </c:pt>
                <c:pt idx="7">
                  <c:v>92.314910139760514</c:v>
                </c:pt>
                <c:pt idx="8">
                  <c:v>104.72045067926258</c:v>
                </c:pt>
                <c:pt idx="9">
                  <c:v>99.549813772313939</c:v>
                </c:pt>
                <c:pt idx="10">
                  <c:v>97.844779003651993</c:v>
                </c:pt>
                <c:pt idx="11">
                  <c:v>99.730470934196873</c:v>
                </c:pt>
                <c:pt idx="12">
                  <c:v>113.86044480357525</c:v>
                </c:pt>
                <c:pt idx="13">
                  <c:v>106.21612610596347</c:v>
                </c:pt>
                <c:pt idx="14">
                  <c:v>107.97565066431463</c:v>
                </c:pt>
                <c:pt idx="15">
                  <c:v>110.67691554686108</c:v>
                </c:pt>
                <c:pt idx="16">
                  <c:v>116.61629821307211</c:v>
                </c:pt>
                <c:pt idx="17">
                  <c:v>116.03900201966214</c:v>
                </c:pt>
                <c:pt idx="18">
                  <c:v>109.10065073440498</c:v>
                </c:pt>
                <c:pt idx="19">
                  <c:v>116.3451253322693</c:v>
                </c:pt>
                <c:pt idx="20">
                  <c:v>122.02039959310345</c:v>
                </c:pt>
                <c:pt idx="21">
                  <c:v>114.74887119646301</c:v>
                </c:pt>
                <c:pt idx="22">
                  <c:v>119.15552769376703</c:v>
                </c:pt>
                <c:pt idx="23">
                  <c:v>115.8198085488157</c:v>
                </c:pt>
                <c:pt idx="24">
                  <c:v>113.12911716657332</c:v>
                </c:pt>
                <c:pt idx="25">
                  <c:v>113.5852480447063</c:v>
                </c:pt>
                <c:pt idx="26">
                  <c:v>117.04720009117138</c:v>
                </c:pt>
                <c:pt idx="27">
                  <c:v>120.91338230016298</c:v>
                </c:pt>
                <c:pt idx="28">
                  <c:v>115.99576107473126</c:v>
                </c:pt>
                <c:pt idx="29">
                  <c:v>64.995020101634779</c:v>
                </c:pt>
                <c:pt idx="30">
                  <c:v>127.36964382717461</c:v>
                </c:pt>
                <c:pt idx="31">
                  <c:v>100.54833746914065</c:v>
                </c:pt>
                <c:pt idx="32">
                  <c:v>102.83478512128998</c:v>
                </c:pt>
                <c:pt idx="33">
                  <c:v>130.43797578399239</c:v>
                </c:pt>
                <c:pt idx="34">
                  <c:v>138.34895483289114</c:v>
                </c:pt>
                <c:pt idx="35">
                  <c:v>141.78974227864089</c:v>
                </c:pt>
                <c:pt idx="36">
                  <c:v>146.21121291083335</c:v>
                </c:pt>
                <c:pt idx="37">
                  <c:v>149.96240203873501</c:v>
                </c:pt>
                <c:pt idx="38">
                  <c:v>143.21282235683162</c:v>
                </c:pt>
                <c:pt idx="39">
                  <c:v>147.62384169231805</c:v>
                </c:pt>
                <c:pt idx="40">
                  <c:v>141.00748931820164</c:v>
                </c:pt>
                <c:pt idx="41">
                  <c:v>141.13499663013641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7F-4E8E-84EE-E4D3355C0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210"/>
          <c:min val="5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18971470049230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6687747675616362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GRAPHIQUE_stocks_bénéf'!$N$3:$N$56</c:f>
              <c:numCache>
                <c:formatCode>#,##0</c:formatCode>
                <c:ptCount val="54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250</c:v>
                </c:pt>
                <c:pt idx="34">
                  <c:v>255</c:v>
                </c:pt>
                <c:pt idx="35">
                  <c:v>204</c:v>
                </c:pt>
                <c:pt idx="36">
                  <c:v>201</c:v>
                </c:pt>
                <c:pt idx="37">
                  <c:v>216</c:v>
                </c:pt>
                <c:pt idx="38">
                  <c:v>216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209</c:v>
                </c:pt>
                <c:pt idx="51">
                  <c:v>161</c:v>
                </c:pt>
                <c:pt idx="52">
                  <c:v>130</c:v>
                </c:pt>
                <c:pt idx="53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6-4535-852F-29EE00B00932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GRAPHIQUE_stocks_bénéf'!$Q$3:$Q$56</c:f>
              <c:numCache>
                <c:formatCode>#,##0</c:formatCode>
                <c:ptCount val="54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56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132</c:v>
                </c:pt>
                <c:pt idx="49">
                  <c:v>125</c:v>
                </c:pt>
                <c:pt idx="50">
                  <c:v>95</c:v>
                </c:pt>
                <c:pt idx="51">
                  <c:v>58</c:v>
                </c:pt>
                <c:pt idx="52">
                  <c:v>43</c:v>
                </c:pt>
                <c:pt idx="5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6-4535-852F-29EE00B00932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GRAPHIQUE_stocks_bénéf'!$T$3:$T$56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6-4535-852F-29EE00B00932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GRAPHIQUE_stocks_bénéf'!$U$3:$U$56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159</c:v>
                </c:pt>
                <c:pt idx="31">
                  <c:v>213</c:v>
                </c:pt>
                <c:pt idx="32">
                  <c:v>163</c:v>
                </c:pt>
                <c:pt idx="33">
                  <c:v>151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196</c:v>
                </c:pt>
                <c:pt idx="51">
                  <c:v>215</c:v>
                </c:pt>
                <c:pt idx="52">
                  <c:v>185</c:v>
                </c:pt>
                <c:pt idx="53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26-4535-852F-29EE00B00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85472"/>
        <c:axId val="1"/>
      </c:areaChart>
      <c:catAx>
        <c:axId val="191885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188547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9629792893104184"/>
          <c:y val="0.12525357934840792"/>
          <c:w val="0.42841655367097248"/>
          <c:h val="4.173753280839893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4151998809217148"/>
          <c:y val="3.33144963402770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appr'!$I$2:$I$23</c:f>
              <c:numCache>
                <c:formatCode>#,##0</c:formatCode>
                <c:ptCount val="22"/>
                <c:pt idx="0">
                  <c:v>954</c:v>
                </c:pt>
                <c:pt idx="1">
                  <c:v>931</c:v>
                </c:pt>
                <c:pt idx="2">
                  <c:v>995</c:v>
                </c:pt>
                <c:pt idx="3">
                  <c:v>1050</c:v>
                </c:pt>
                <c:pt idx="4">
                  <c:v>1012</c:v>
                </c:pt>
                <c:pt idx="5">
                  <c:v>966</c:v>
                </c:pt>
                <c:pt idx="6">
                  <c:v>1058</c:v>
                </c:pt>
                <c:pt idx="7">
                  <c:v>1108</c:v>
                </c:pt>
                <c:pt idx="8">
                  <c:v>1079</c:v>
                </c:pt>
                <c:pt idx="9">
                  <c:v>1023</c:v>
                </c:pt>
                <c:pt idx="10">
                  <c:v>1219</c:v>
                </c:pt>
                <c:pt idx="11">
                  <c:v>1383</c:v>
                </c:pt>
                <c:pt idx="12">
                  <c:v>1426</c:v>
                </c:pt>
                <c:pt idx="13">
                  <c:v>1372</c:v>
                </c:pt>
                <c:pt idx="14">
                  <c:v>1591</c:v>
                </c:pt>
                <c:pt idx="15">
                  <c:v>1692</c:v>
                </c:pt>
                <c:pt idx="16">
                  <c:v>1658</c:v>
                </c:pt>
                <c:pt idx="17">
                  <c:v>1638</c:v>
                </c:pt>
                <c:pt idx="18">
                  <c:v>1706</c:v>
                </c:pt>
                <c:pt idx="19">
                  <c:v>1812</c:v>
                </c:pt>
                <c:pt idx="20">
                  <c:v>1751</c:v>
                </c:pt>
                <c:pt idx="21">
                  <c:v>1679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8-409B-B19D-8D288942B9D9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appr'!$J$2:$J$23</c:f>
              <c:numCache>
                <c:formatCode>#,##0</c:formatCode>
                <c:ptCount val="22"/>
                <c:pt idx="0">
                  <c:v>18</c:v>
                </c:pt>
                <c:pt idx="1">
                  <c:v>17</c:v>
                </c:pt>
                <c:pt idx="2">
                  <c:v>27</c:v>
                </c:pt>
                <c:pt idx="3">
                  <c:v>37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40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49</c:v>
                </c:pt>
                <c:pt idx="17">
                  <c:v>44</c:v>
                </c:pt>
                <c:pt idx="18">
                  <c:v>50</c:v>
                </c:pt>
                <c:pt idx="19">
                  <c:v>57</c:v>
                </c:pt>
                <c:pt idx="20">
                  <c:v>58</c:v>
                </c:pt>
                <c:pt idx="2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8-409B-B19D-8D288942B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8512"/>
        <c:axId val="1"/>
      </c:areaChart>
      <c:catAx>
        <c:axId val="281485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814851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37819204454651584"/>
          <c:y val="0.13866774991868114"/>
          <c:w val="0.24419736908581816"/>
          <c:h val="3.982604482132040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Données!$C$134:$C$174</c:f>
              <c:numCache>
                <c:formatCode>#\ ##0.0</c:formatCode>
                <c:ptCount val="41"/>
                <c:pt idx="0">
                  <c:v>11.5</c:v>
                </c:pt>
                <c:pt idx="1">
                  <c:v>11.3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11.4</c:v>
                </c:pt>
                <c:pt idx="6">
                  <c:v>11.6</c:v>
                </c:pt>
                <c:pt idx="7">
                  <c:v>11.4</c:v>
                </c:pt>
                <c:pt idx="8">
                  <c:v>11.7</c:v>
                </c:pt>
                <c:pt idx="9">
                  <c:v>11.5</c:v>
                </c:pt>
                <c:pt idx="10">
                  <c:v>11.4</c:v>
                </c:pt>
                <c:pt idx="11">
                  <c:v>11.3</c:v>
                </c:pt>
                <c:pt idx="12">
                  <c:v>11.1</c:v>
                </c:pt>
                <c:pt idx="13">
                  <c:v>11.1</c:v>
                </c:pt>
                <c:pt idx="14">
                  <c:v>11.4</c:v>
                </c:pt>
                <c:pt idx="15">
                  <c:v>10.9</c:v>
                </c:pt>
                <c:pt idx="16">
                  <c:v>10.8</c:v>
                </c:pt>
                <c:pt idx="17">
                  <c:v>10.8</c:v>
                </c:pt>
                <c:pt idx="18">
                  <c:v>10.3</c:v>
                </c:pt>
                <c:pt idx="19">
                  <c:v>10.7</c:v>
                </c:pt>
                <c:pt idx="20">
                  <c:v>10.4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10.1</c:v>
                </c:pt>
                <c:pt idx="24">
                  <c:v>9.6</c:v>
                </c:pt>
                <c:pt idx="25">
                  <c:v>9.5</c:v>
                </c:pt>
                <c:pt idx="26">
                  <c:v>9.1999999999999993</c:v>
                </c:pt>
                <c:pt idx="27">
                  <c:v>9</c:v>
                </c:pt>
                <c:pt idx="28">
                  <c:v>8.1999999999999993</c:v>
                </c:pt>
                <c:pt idx="29">
                  <c:v>10.199999999999999</c:v>
                </c:pt>
                <c:pt idx="30">
                  <c:v>9.1</c:v>
                </c:pt>
                <c:pt idx="31">
                  <c:v>9.3000000000000007</c:v>
                </c:pt>
                <c:pt idx="32">
                  <c:v>9</c:v>
                </c:pt>
                <c:pt idx="33">
                  <c:v>8.9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8.1999999999999993</c:v>
                </c:pt>
                <c:pt idx="37">
                  <c:v>8.1999999999999993</c:v>
                </c:pt>
                <c:pt idx="38">
                  <c:v>8</c:v>
                </c:pt>
                <c:pt idx="39">
                  <c:v>8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66-4575-A3A3-1A9C91D9ED0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Données!$B$134:$B$174</c:f>
              <c:numCache>
                <c:formatCode>#\ ##0.0</c:formatCode>
                <c:ptCount val="41"/>
                <c:pt idx="0">
                  <c:v>10.1</c:v>
                </c:pt>
                <c:pt idx="1">
                  <c:v>9.9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9.9</c:v>
                </c:pt>
                <c:pt idx="6">
                  <c:v>10.1</c:v>
                </c:pt>
                <c:pt idx="7">
                  <c:v>10</c:v>
                </c:pt>
                <c:pt idx="8">
                  <c:v>10.199999999999999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9.6999999999999993</c:v>
                </c:pt>
                <c:pt idx="13">
                  <c:v>9.6</c:v>
                </c:pt>
                <c:pt idx="14">
                  <c:v>9.8000000000000007</c:v>
                </c:pt>
                <c:pt idx="15">
                  <c:v>9.3000000000000007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8.6999999999999993</c:v>
                </c:pt>
                <c:pt idx="19">
                  <c:v>9</c:v>
                </c:pt>
                <c:pt idx="20">
                  <c:v>8.8000000000000007</c:v>
                </c:pt>
                <c:pt idx="21">
                  <c:v>8.6</c:v>
                </c:pt>
                <c:pt idx="22">
                  <c:v>8.4</c:v>
                </c:pt>
                <c:pt idx="23">
                  <c:v>8.5</c:v>
                </c:pt>
                <c:pt idx="24">
                  <c:v>8.1</c:v>
                </c:pt>
                <c:pt idx="25">
                  <c:v>8.1</c:v>
                </c:pt>
                <c:pt idx="26">
                  <c:v>7.9</c:v>
                </c:pt>
                <c:pt idx="27">
                  <c:v>7.7</c:v>
                </c:pt>
                <c:pt idx="28">
                  <c:v>7</c:v>
                </c:pt>
                <c:pt idx="29">
                  <c:v>8.8000000000000007</c:v>
                </c:pt>
                <c:pt idx="30">
                  <c:v>7.9</c:v>
                </c:pt>
                <c:pt idx="31">
                  <c:v>8</c:v>
                </c:pt>
                <c:pt idx="32">
                  <c:v>7.7</c:v>
                </c:pt>
                <c:pt idx="33">
                  <c:v>7.7</c:v>
                </c:pt>
                <c:pt idx="34">
                  <c:v>7.2</c:v>
                </c:pt>
                <c:pt idx="35">
                  <c:v>7.1</c:v>
                </c:pt>
                <c:pt idx="36">
                  <c:v>7.1</c:v>
                </c:pt>
                <c:pt idx="37">
                  <c:v>7.1</c:v>
                </c:pt>
                <c:pt idx="38">
                  <c:v>7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66-4575-A3A3-1A9C91D9ED08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Données!$D$134:$D$174</c:f>
              <c:numCache>
                <c:formatCode>#\ ##0.0</c:formatCode>
                <c:ptCount val="41"/>
                <c:pt idx="0">
                  <c:v>11.3</c:v>
                </c:pt>
                <c:pt idx="1">
                  <c:v>11.1</c:v>
                </c:pt>
                <c:pt idx="2">
                  <c:v>11.2</c:v>
                </c:pt>
                <c:pt idx="3">
                  <c:v>11</c:v>
                </c:pt>
                <c:pt idx="4">
                  <c:v>11.1</c:v>
                </c:pt>
                <c:pt idx="5">
                  <c:v>11.3</c:v>
                </c:pt>
                <c:pt idx="6">
                  <c:v>11.5</c:v>
                </c:pt>
                <c:pt idx="7">
                  <c:v>11.3</c:v>
                </c:pt>
                <c:pt idx="8">
                  <c:v>11.5</c:v>
                </c:pt>
                <c:pt idx="9">
                  <c:v>11.3</c:v>
                </c:pt>
                <c:pt idx="10">
                  <c:v>11.2</c:v>
                </c:pt>
                <c:pt idx="11">
                  <c:v>11.2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10.7</c:v>
                </c:pt>
                <c:pt idx="16">
                  <c:v>10.8</c:v>
                </c:pt>
                <c:pt idx="17">
                  <c:v>10.9</c:v>
                </c:pt>
                <c:pt idx="18">
                  <c:v>10.4</c:v>
                </c:pt>
                <c:pt idx="19">
                  <c:v>10.7</c:v>
                </c:pt>
                <c:pt idx="20">
                  <c:v>10.5</c:v>
                </c:pt>
                <c:pt idx="21">
                  <c:v>10.3</c:v>
                </c:pt>
                <c:pt idx="22">
                  <c:v>10.199999999999999</c:v>
                </c:pt>
                <c:pt idx="23">
                  <c:v>10.199999999999999</c:v>
                </c:pt>
                <c:pt idx="24">
                  <c:v>9.8000000000000007</c:v>
                </c:pt>
                <c:pt idx="25">
                  <c:v>9.8000000000000007</c:v>
                </c:pt>
                <c:pt idx="26">
                  <c:v>9.3000000000000007</c:v>
                </c:pt>
                <c:pt idx="27">
                  <c:v>8.9</c:v>
                </c:pt>
                <c:pt idx="28">
                  <c:v>8.4</c:v>
                </c:pt>
                <c:pt idx="29">
                  <c:v>10.199999999999999</c:v>
                </c:pt>
                <c:pt idx="30">
                  <c:v>8.9</c:v>
                </c:pt>
                <c:pt idx="31">
                  <c:v>9.1999999999999993</c:v>
                </c:pt>
                <c:pt idx="32">
                  <c:v>9.1</c:v>
                </c:pt>
                <c:pt idx="33">
                  <c:v>8.8000000000000007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8.1999999999999993</c:v>
                </c:pt>
                <c:pt idx="37">
                  <c:v>8.4</c:v>
                </c:pt>
                <c:pt idx="38">
                  <c:v>8.1</c:v>
                </c:pt>
                <c:pt idx="39">
                  <c:v>7.9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66-4575-A3A3-1A9C91D9E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9341-4592-8DB6-C11858CF544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9341-4592-8DB6-C11858CF544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341-4592-8DB6-C11858CF544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41-4592-8DB6-C11858CF544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9341-4592-8DB6-C11858CF544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341-4592-8DB6-C11858CF544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341-4592-8DB6-C11858CF544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341-4592-8DB6-C11858CF5442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41-4592-8DB6-C11858CF5442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41-4592-8DB6-C11858CF5442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41-4592-8DB6-C11858CF5442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41-4592-8DB6-C11858CF5442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41-4592-8DB6-C11858CF5442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41-4592-8DB6-C11858CF5442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41-4592-8DB6-C11858CF5442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41-4592-8DB6-C11858CF5442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41-4592-8DB6-C11858CF5442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France métro.</c:v>
                </c:pt>
                <c:pt idx="5">
                  <c:v>Hautes Alpes</c:v>
                </c:pt>
                <c:pt idx="6">
                  <c:v>Haute Corse</c:v>
                </c:pt>
                <c:pt idx="7">
                  <c:v>Haute Marne</c:v>
                </c:pt>
                <c:pt idx="8">
                  <c:v>Corse du 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7.9</c:v>
                </c:pt>
                <c:pt idx="1">
                  <c:v>7.8</c:v>
                </c:pt>
                <c:pt idx="2">
                  <c:v>7.2</c:v>
                </c:pt>
                <c:pt idx="3">
                  <c:v>7.1</c:v>
                </c:pt>
                <c:pt idx="4">
                  <c:v>6.9</c:v>
                </c:pt>
                <c:pt idx="5">
                  <c:v>6.6</c:v>
                </c:pt>
                <c:pt idx="6">
                  <c:v>6.6</c:v>
                </c:pt>
                <c:pt idx="7">
                  <c:v>6.5</c:v>
                </c:pt>
                <c:pt idx="8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41-4592-8DB6-C11858CF5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860360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Alpes de haute provence</c:v>
                </c:pt>
                <c:pt idx="1">
                  <c:v>Paca</c:v>
                </c:pt>
                <c:pt idx="2">
                  <c:v>Lot</c:v>
                </c:pt>
                <c:pt idx="3">
                  <c:v>Meuse</c:v>
                </c:pt>
                <c:pt idx="4">
                  <c:v>France métro.</c:v>
                </c:pt>
                <c:pt idx="5">
                  <c:v>Hautes Alpes</c:v>
                </c:pt>
                <c:pt idx="6">
                  <c:v>Haute Corse</c:v>
                </c:pt>
                <c:pt idx="7">
                  <c:v>Haute Marne</c:v>
                </c:pt>
                <c:pt idx="8">
                  <c:v>Corse du 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0</c:v>
                </c:pt>
                <c:pt idx="1">
                  <c:v>-0.20000000000000018</c:v>
                </c:pt>
                <c:pt idx="2">
                  <c:v>0</c:v>
                </c:pt>
                <c:pt idx="3">
                  <c:v>-0.10000000000000053</c:v>
                </c:pt>
                <c:pt idx="4">
                  <c:v>0</c:v>
                </c:pt>
                <c:pt idx="5">
                  <c:v>-0.10000000000000053</c:v>
                </c:pt>
                <c:pt idx="6">
                  <c:v>0</c:v>
                </c:pt>
                <c:pt idx="7">
                  <c:v>0.29999999999999982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341-4592-8DB6-C11858CF5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424860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24860360"/>
        <c:crosses val="autoZero"/>
        <c:crossBetween val="between"/>
        <c:majorUnit val="3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-0.3000000000000000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t"/>
      <c:layout>
        <c:manualLayout>
          <c:xMode val="edge"/>
          <c:yMode val="edge"/>
          <c:x val="4.0829930646564636E-2"/>
          <c:y val="9.1213950368879942E-2"/>
          <c:w val="0.89999992779444526"/>
          <c:h val="5.17657123845435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0.90819</cdr:x>
      <cdr:y>0.31936</cdr:y>
    </cdr:from>
    <cdr:to>
      <cdr:x>0.96843</cdr:x>
      <cdr:y>0.31957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16620" y="1524015"/>
          <a:ext cx="452144" cy="10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0.90007</cdr:x>
      <cdr:y>0.25675</cdr:y>
    </cdr:from>
    <cdr:to>
      <cdr:x>0.99101</cdr:x>
      <cdr:y>0.31547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55637" y="1225217"/>
          <a:ext cx="682568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0.90156</cdr:x>
      <cdr:y>0.25688</cdr:y>
    </cdr:from>
    <cdr:to>
      <cdr:x>0.90267</cdr:x>
      <cdr:y>0.78626</cdr:y>
    </cdr:to>
    <cdr:cxnSp macro="">
      <cdr:nvCxnSpPr>
        <cdr:cNvPr id="8" name="Connecteur droit 7"/>
        <cdr:cNvCxnSpPr/>
      </cdr:nvCxnSpPr>
      <cdr:spPr>
        <a:xfrm xmlns:a="http://schemas.openxmlformats.org/drawingml/2006/main" flipH="1">
          <a:off x="6766856" y="1225824"/>
          <a:ext cx="8332" cy="2526214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0.9013</cdr:x>
      <cdr:y>0.27273</cdr:y>
    </cdr:from>
    <cdr:to>
      <cdr:x>0.90155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64906" y="1301467"/>
          <a:ext cx="1876" cy="235117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0.91226</cdr:x>
      <cdr:y>0.34696</cdr:y>
    </cdr:from>
    <cdr:to>
      <cdr:x>0.97572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7174" y="165570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0.90067</cdr:x>
      <cdr:y>0.27325</cdr:y>
    </cdr:from>
    <cdr:to>
      <cdr:x>0.99669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0130" y="130395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0.73197</cdr:y>
    </cdr:from>
    <cdr:to>
      <cdr:x>1</cdr:x>
      <cdr:y>0.91036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499944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/>
            <a:t>mai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; </a:t>
          </a:r>
          <a:r>
            <a:rPr lang="fr-FR" sz="100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00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i="0"/>
        </a:p>
        <a:p xmlns:a="http://schemas.openxmlformats.org/drawingml/2006/main">
          <a:r>
            <a:rPr lang="fr-FR" sz="1000" b="1" i="1"/>
            <a:t>Sources : </a:t>
          </a:r>
          <a:r>
            <a:rPr lang="fr-FR" sz="1000" i="1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2013)</a:t>
          </a:r>
          <a:endParaRPr lang="fr-FR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0.11326</cdr:x>
      <cdr:y>0</cdr:y>
    </cdr:from>
    <cdr:to>
      <cdr:x>0.9436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99388" y="0"/>
          <a:ext cx="586055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2023 et le T2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0.85991</cdr:y>
    </cdr:from>
    <cdr:to>
      <cdr:x>1</cdr:x>
      <cdr:y>0.95713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0.9945</cdr:x>
      <cdr:y>0.07847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dirty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 dirty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Pôle emploi,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(STMT) - Calculs des CVS-CJO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0.28923</cdr:x>
      <cdr:y>0.18819</cdr:y>
    </cdr:from>
    <cdr:to>
      <cdr:x>0.64755</cdr:x>
      <cdr:y>0.35406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2170844" y="898067"/>
          <a:ext cx="2689443" cy="7915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15 400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</a:t>
          </a:r>
          <a:r>
            <a:rPr lang="fr-FR" sz="1400" b="1" baseline="0" dirty="0" smtClean="0">
              <a:solidFill>
                <a:srgbClr val="FF0000"/>
              </a:solidFill>
            </a:rPr>
            <a:t> </a:t>
          </a:r>
          <a:r>
            <a:rPr lang="fr-FR" sz="1400" b="1" dirty="0" smtClean="0">
              <a:solidFill>
                <a:srgbClr val="FF0000"/>
              </a:solidFill>
            </a:rPr>
            <a:t>2023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0.90042</cdr:x>
      <cdr:y>0.27612</cdr:y>
    </cdr:from>
    <cdr:to>
      <cdr:x>0.90042</cdr:x>
      <cdr:y>0.76385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8286" y="1317630"/>
          <a:ext cx="0" cy="232746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0.90664</cdr:x>
      <cdr:y>0.33212</cdr:y>
    </cdr:from>
    <cdr:to>
      <cdr:x>0.9701</cdr:x>
      <cdr:y>0.33212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04961" y="1584905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0.89311</cdr:x>
      <cdr:y>0.26362</cdr:y>
    </cdr:from>
    <cdr:to>
      <cdr:x>0.98532</cdr:x>
      <cdr:y>0.32234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03431" y="1258007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034659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6198" y="498872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chômage se stabilise…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7</a:t>
            </a:r>
            <a:r>
              <a:rPr lang="fr-FR" sz="1600" b="1" dirty="0" smtClean="0">
                <a:solidFill>
                  <a:srgbClr val="FF0000"/>
                </a:solidFill>
              </a:rPr>
              <a:t>,8 </a:t>
            </a:r>
            <a:r>
              <a:rPr lang="fr-FR" sz="1600" b="1" dirty="0">
                <a:solidFill>
                  <a:srgbClr val="FF0000"/>
                </a:solidFill>
              </a:rPr>
              <a:t>% </a:t>
            </a:r>
            <a:r>
              <a:rPr lang="fr-FR" sz="1600" b="1" dirty="0" smtClean="0">
                <a:solidFill>
                  <a:srgbClr val="FF0000"/>
                </a:solidFill>
              </a:rPr>
              <a:t>(-0,2 </a:t>
            </a:r>
            <a:r>
              <a:rPr lang="fr-FR" sz="1600" b="1" dirty="0">
                <a:solidFill>
                  <a:srgbClr val="FF0000"/>
                </a:solidFill>
              </a:rPr>
              <a:t>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,9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%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(0,0 </a:t>
            </a:r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32991"/>
              </p:ext>
            </p:extLst>
          </p:nvPr>
        </p:nvGraphicFramePr>
        <p:xfrm>
          <a:off x="276045" y="1013465"/>
          <a:ext cx="8177842" cy="527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1301" y="437711"/>
            <a:ext cx="885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reste supérieur aux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13" name="Graphique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3323152"/>
                </p:ext>
              </p:extLst>
            </p:nvPr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355414"/>
            <a:ext cx="893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La demande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d’emploi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recule au 2</a:t>
            </a:r>
            <a:r>
              <a:rPr lang="fr-FR" sz="2800" b="1" baseline="30000" dirty="0" smtClean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 trimestre 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2023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750863"/>
              </p:ext>
            </p:extLst>
          </p:nvPr>
        </p:nvGraphicFramePr>
        <p:xfrm>
          <a:off x="301925" y="1042987"/>
          <a:ext cx="8022925" cy="525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74928"/>
            <a:ext cx="891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 est similaire pour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et 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8257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551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Seuls les 25-49 ans sont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impactés par cette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diminution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1388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demande d’emploi de longue durée se contracte deux fois plus vite que celle des inscrits depuis moins d’un an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34902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baisse du nombre de foyers bénéficiaires du RSA, plus prononcée pour l’ASS ; hausse pour l’AAH et la PA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35571"/>
              </p:ext>
            </p:extLst>
          </p:nvPr>
        </p:nvGraphicFramePr>
        <p:xfrm>
          <a:off x="385762" y="1133474"/>
          <a:ext cx="8672552" cy="5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6D3554F-0376-F883-A7BE-15E9C46F2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" y="1736988"/>
            <a:ext cx="8974624" cy="34147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9" y="305670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795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6" y="406097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6458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0,0 %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350749"/>
              </p:ext>
            </p:extLst>
          </p:nvPr>
        </p:nvGraphicFramePr>
        <p:xfrm>
          <a:off x="767271" y="1322770"/>
          <a:ext cx="7781925" cy="473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2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créations d’emplois intérimaires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sont compensées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par les destructions d’emplois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+60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-80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 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82267"/>
              </p:ext>
            </p:extLst>
          </p:nvPr>
        </p:nvGraphicFramePr>
        <p:xfrm>
          <a:off x="719092" y="1269507"/>
          <a:ext cx="7519320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39" y="101728"/>
            <a:ext cx="886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Croissance atone dans le tertiaire marchand et l’industrie, légère hausse dans le tertiaire non marchand, vif recul dans la construction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105545"/>
              </p:ext>
            </p:extLst>
          </p:nvPr>
        </p:nvGraphicFramePr>
        <p:xfrm>
          <a:off x="674703" y="1218247"/>
          <a:ext cx="7563709" cy="51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36981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compense les pertes d’emploi dans le tertiaire marchand, mais accentue celles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744432"/>
              </p:ext>
            </p:extLst>
          </p:nvPr>
        </p:nvGraphicFramePr>
        <p:xfrm>
          <a:off x="923277" y="1308100"/>
          <a:ext cx="7554897" cy="504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123538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Sur un an, la croissance de l’emploi s’affaisse nettement dans la construction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0B26B4-692C-F8B4-D184-37357F8D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04" y="1633492"/>
            <a:ext cx="8384894" cy="335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439335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niveau des embauches se maintient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D4CB44-0D8F-E0CB-C0E4-E362CD11E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4" y="5432620"/>
            <a:ext cx="6791739" cy="876300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60E83FC-56DB-4A03-B80A-0289FBFDB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56801"/>
              </p:ext>
            </p:extLst>
          </p:nvPr>
        </p:nvGraphicFramePr>
        <p:xfrm>
          <a:off x="586614" y="1250938"/>
          <a:ext cx="8152784" cy="406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61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7" y="143098"/>
            <a:ext cx="89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bénéficiaires de contrat aidé en légère hausse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A1B60E1-9EF3-FD80-B74B-396125846143}"/>
              </a:ext>
            </a:extLst>
          </p:cNvPr>
          <p:cNvGrpSpPr>
            <a:grpSpLocks/>
          </p:cNvGrpSpPr>
          <p:nvPr/>
        </p:nvGrpSpPr>
        <p:grpSpPr bwMode="auto">
          <a:xfrm>
            <a:off x="159112" y="1205948"/>
            <a:ext cx="8461669" cy="5335608"/>
            <a:chOff x="616273" y="-514136"/>
            <a:chExt cx="9458325" cy="6384235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062B3A04-41EB-7BE5-5B36-8EC68F1106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5937852"/>
                </p:ext>
              </p:extLst>
            </p:nvPr>
          </p:nvGraphicFramePr>
          <p:xfrm>
            <a:off x="616273" y="-514136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3">
              <a:extLst>
                <a:ext uri="{FF2B5EF4-FFF2-40B4-BE49-F238E27FC236}">
                  <a16:creationId xmlns:a16="http://schemas.microsoft.com/office/drawing/2014/main" id="{F6AF66E6-459D-210B-DD92-79C2F553C55B}"/>
                </a:ext>
              </a:extLst>
            </p:cNvPr>
            <p:cNvSpPr txBox="1"/>
            <p:nvPr/>
          </p:nvSpPr>
          <p:spPr>
            <a:xfrm>
              <a:off x="9520236" y="2059802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370</a:t>
              </a:r>
            </a:p>
          </p:txBody>
        </p:sp>
        <p:sp>
          <p:nvSpPr>
            <p:cNvPr id="15" name="Flèche vers le bas 4">
              <a:extLst>
                <a:ext uri="{FF2B5EF4-FFF2-40B4-BE49-F238E27FC236}">
                  <a16:creationId xmlns:a16="http://schemas.microsoft.com/office/drawing/2014/main" id="{AF905C6B-C870-6DE7-BFAA-F6D0E1A96DC0}"/>
                </a:ext>
              </a:extLst>
            </p:cNvPr>
            <p:cNvSpPr/>
            <p:nvPr/>
          </p:nvSpPr>
          <p:spPr>
            <a:xfrm>
              <a:off x="9682162" y="2534230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386" y="14095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de l’apprentissage ralentit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7" y="69267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C3F95BB-273F-FCDA-CE65-9A3A2AC90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360642"/>
              </p:ext>
            </p:extLst>
          </p:nvPr>
        </p:nvGraphicFramePr>
        <p:xfrm>
          <a:off x="86386" y="844754"/>
          <a:ext cx="8827806" cy="533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246596" y="1241271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1 700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483878" y="1655612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9486</TotalTime>
  <Words>1661</Words>
  <Application>Microsoft Office PowerPoint</Application>
  <PresentationFormat>Affichage à l'écran (4:3)</PresentationFormat>
  <Paragraphs>309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843</cp:revision>
  <cp:lastPrinted>2018-10-09T12:30:48Z</cp:lastPrinted>
  <dcterms:created xsi:type="dcterms:W3CDTF">2018-05-30T13:27:07Z</dcterms:created>
  <dcterms:modified xsi:type="dcterms:W3CDTF">2023-09-28T14:18:42Z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