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8" r:id="rId6"/>
    <p:sldId id="299" r:id="rId7"/>
    <p:sldId id="264" r:id="rId8"/>
    <p:sldId id="292" r:id="rId9"/>
    <p:sldId id="290" r:id="rId10"/>
    <p:sldId id="293" r:id="rId11"/>
    <p:sldId id="314" r:id="rId12"/>
    <p:sldId id="261" r:id="rId13"/>
    <p:sldId id="313" r:id="rId14"/>
    <p:sldId id="269" r:id="rId15"/>
    <p:sldId id="301" r:id="rId16"/>
    <p:sldId id="304" r:id="rId17"/>
    <p:sldId id="305" r:id="rId18"/>
    <p:sldId id="306" r:id="rId19"/>
    <p:sldId id="307" r:id="rId20"/>
    <p:sldId id="311" r:id="rId21"/>
    <p:sldId id="308" r:id="rId22"/>
    <p:sldId id="302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Prestations%20sociales\2023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3\01%20-%20Fichiers%20de%20travail\DPAE\dpae_dep_eclairageconj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3\2023-T3\01%20-%20Fichiers%20de%20travail\Politiques%20emploi\2023_T3_Politiques%20de%20l'emploi_note_V2_VM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3\01%20-%20Fichiers%20de%20travail\Politiques%20emploi\2023_T3_Politiques%20de%20l'emploi_note_V2_VM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2013)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100.08058198599802</c:v>
                </c:pt>
                <c:pt idx="2">
                  <c:v>100.25061222107747</c:v>
                </c:pt>
                <c:pt idx="3">
                  <c:v>100.61788875196685</c:v>
                </c:pt>
                <c:pt idx="4">
                  <c:v>100.73421636824395</c:v>
                </c:pt>
                <c:pt idx="5">
                  <c:v>100.66390353505766</c:v>
                </c:pt>
                <c:pt idx="6">
                  <c:v>100.68432960950284</c:v>
                </c:pt>
                <c:pt idx="7">
                  <c:v>100.87383195401216</c:v>
                </c:pt>
                <c:pt idx="8">
                  <c:v>100.80918679532849</c:v>
                </c:pt>
                <c:pt idx="9">
                  <c:v>101.1792129900855</c:v>
                </c:pt>
                <c:pt idx="10">
                  <c:v>101.09734034553735</c:v>
                </c:pt>
                <c:pt idx="11">
                  <c:v>101.54581613390525</c:v>
                </c:pt>
                <c:pt idx="12">
                  <c:v>101.94277781144714</c:v>
                </c:pt>
                <c:pt idx="13">
                  <c:v>102.33137826620786</c:v>
                </c:pt>
                <c:pt idx="14">
                  <c:v>102.51880433391918</c:v>
                </c:pt>
                <c:pt idx="15">
                  <c:v>102.60600795943515</c:v>
                </c:pt>
                <c:pt idx="16">
                  <c:v>103.07272131427199</c:v>
                </c:pt>
                <c:pt idx="17">
                  <c:v>103.48707882444575</c:v>
                </c:pt>
                <c:pt idx="18">
                  <c:v>103.60525825516432</c:v>
                </c:pt>
                <c:pt idx="19">
                  <c:v>103.93392726072874</c:v>
                </c:pt>
                <c:pt idx="20">
                  <c:v>104.50782139081365</c:v>
                </c:pt>
                <c:pt idx="21">
                  <c:v>104.45136910814372</c:v>
                </c:pt>
                <c:pt idx="22">
                  <c:v>104.48548738633787</c:v>
                </c:pt>
                <c:pt idx="23">
                  <c:v>104.7224635192555</c:v>
                </c:pt>
                <c:pt idx="24">
                  <c:v>105.24052263815098</c:v>
                </c:pt>
                <c:pt idx="25">
                  <c:v>105.60460058045966</c:v>
                </c:pt>
                <c:pt idx="26">
                  <c:v>106.11065096328021</c:v>
                </c:pt>
                <c:pt idx="27">
                  <c:v>106.5153004765336</c:v>
                </c:pt>
                <c:pt idx="28">
                  <c:v>104.3700015038978</c:v>
                </c:pt>
                <c:pt idx="29">
                  <c:v>103.44431874552478</c:v>
                </c:pt>
                <c:pt idx="30">
                  <c:v>106.05981023952378</c:v>
                </c:pt>
                <c:pt idx="31">
                  <c:v>106.35161130302642</c:v>
                </c:pt>
                <c:pt idx="32">
                  <c:v>107.21646476277695</c:v>
                </c:pt>
                <c:pt idx="33">
                  <c:v>108.84701543627627</c:v>
                </c:pt>
                <c:pt idx="34">
                  <c:v>109.64621365673869</c:v>
                </c:pt>
                <c:pt idx="35">
                  <c:v>110.51651032863535</c:v>
                </c:pt>
                <c:pt idx="36">
                  <c:v>110.74467631405875</c:v>
                </c:pt>
                <c:pt idx="37">
                  <c:v>111.39533657008052</c:v>
                </c:pt>
                <c:pt idx="38">
                  <c:v>111.61508521713365</c:v>
                </c:pt>
                <c:pt idx="39">
                  <c:v>111.98045381799247</c:v>
                </c:pt>
                <c:pt idx="40">
                  <c:v>112.43835702533509</c:v>
                </c:pt>
                <c:pt idx="41">
                  <c:v>112.52651461586633</c:v>
                </c:pt>
                <c:pt idx="42">
                  <c:v>112.75355828950705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AF-41D7-860A-54986FD7F950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99.843703894855182</c:v>
                </c:pt>
                <c:pt idx="2">
                  <c:v>100.04494661696597</c:v>
                </c:pt>
                <c:pt idx="3">
                  <c:v>100.33385881419167</c:v>
                </c:pt>
                <c:pt idx="4">
                  <c:v>100.33100034496856</c:v>
                </c:pt>
                <c:pt idx="5">
                  <c:v>100.38819062929323</c:v>
                </c:pt>
                <c:pt idx="6">
                  <c:v>100.24978610283655</c:v>
                </c:pt>
                <c:pt idx="7">
                  <c:v>100.34625436622049</c:v>
                </c:pt>
                <c:pt idx="8">
                  <c:v>100.27832875491734</c:v>
                </c:pt>
                <c:pt idx="9">
                  <c:v>100.4995320752486</c:v>
                </c:pt>
                <c:pt idx="10">
                  <c:v>100.58724164819945</c:v>
                </c:pt>
                <c:pt idx="11">
                  <c:v>100.73387134503773</c:v>
                </c:pt>
                <c:pt idx="12">
                  <c:v>100.9289703060664</c:v>
                </c:pt>
                <c:pt idx="13">
                  <c:v>101.1395927969134</c:v>
                </c:pt>
                <c:pt idx="14">
                  <c:v>101.47145285952044</c:v>
                </c:pt>
                <c:pt idx="15">
                  <c:v>101.51791053861943</c:v>
                </c:pt>
                <c:pt idx="16">
                  <c:v>101.98499449765501</c:v>
                </c:pt>
                <c:pt idx="17">
                  <c:v>102.42543795526547</c:v>
                </c:pt>
                <c:pt idx="18">
                  <c:v>102.46579689340223</c:v>
                </c:pt>
                <c:pt idx="19">
                  <c:v>102.84678214287794</c:v>
                </c:pt>
                <c:pt idx="20">
                  <c:v>103.13699201515891</c:v>
                </c:pt>
                <c:pt idx="21">
                  <c:v>103.20959257322787</c:v>
                </c:pt>
                <c:pt idx="22">
                  <c:v>103.13955189887292</c:v>
                </c:pt>
                <c:pt idx="23">
                  <c:v>103.46432743349764</c:v>
                </c:pt>
                <c:pt idx="24">
                  <c:v>104.01747720061259</c:v>
                </c:pt>
                <c:pt idx="25">
                  <c:v>104.23741935231412</c:v>
                </c:pt>
                <c:pt idx="26">
                  <c:v>104.58431351412645</c:v>
                </c:pt>
                <c:pt idx="27">
                  <c:v>104.94278996520603</c:v>
                </c:pt>
                <c:pt idx="28">
                  <c:v>102.974821452302</c:v>
                </c:pt>
                <c:pt idx="29">
                  <c:v>102.56338694911535</c:v>
                </c:pt>
                <c:pt idx="30">
                  <c:v>104.65699449895503</c:v>
                </c:pt>
                <c:pt idx="31">
                  <c:v>104.59626899643473</c:v>
                </c:pt>
                <c:pt idx="32">
                  <c:v>105.44431447698625</c:v>
                </c:pt>
                <c:pt idx="33">
                  <c:v>106.70079926233147</c:v>
                </c:pt>
                <c:pt idx="34">
                  <c:v>107.42904614075192</c:v>
                </c:pt>
                <c:pt idx="35">
                  <c:v>107.8729773007932</c:v>
                </c:pt>
                <c:pt idx="36">
                  <c:v>108.17851091520411</c:v>
                </c:pt>
                <c:pt idx="37">
                  <c:v>108.5915657217154</c:v>
                </c:pt>
                <c:pt idx="38">
                  <c:v>109.0250532869577</c:v>
                </c:pt>
                <c:pt idx="39">
                  <c:v>109.25774870468821</c:v>
                </c:pt>
                <c:pt idx="40">
                  <c:v>109.59274935880983</c:v>
                </c:pt>
                <c:pt idx="41">
                  <c:v>109.6990217474393</c:v>
                </c:pt>
                <c:pt idx="42">
                  <c:v>109.84457704098514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AF-41D7-860A-54986FD7F950}"/>
            </c:ext>
          </c:extLst>
        </c:ser>
        <c:ser>
          <c:idx val="2"/>
          <c:order val="2"/>
          <c:tx>
            <c:strRef>
              <c:f>'Données graph 1 et 2'!$G$8:$G$9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2'!$G$10:$G$52</c:f>
              <c:numCache>
                <c:formatCode>#\ ##0.0</c:formatCode>
                <c:ptCount val="43"/>
                <c:pt idx="0">
                  <c:v>100</c:v>
                </c:pt>
                <c:pt idx="1">
                  <c:v>100.32609297558143</c:v>
                </c:pt>
                <c:pt idx="2">
                  <c:v>100.46226852691026</c:v>
                </c:pt>
                <c:pt idx="3">
                  <c:v>100.06734446882047</c:v>
                </c:pt>
                <c:pt idx="4">
                  <c:v>100.64734285411996</c:v>
                </c:pt>
                <c:pt idx="5">
                  <c:v>100.28697354459288</c:v>
                </c:pt>
                <c:pt idx="6">
                  <c:v>99.922153867146662</c:v>
                </c:pt>
                <c:pt idx="7">
                  <c:v>100.36766728419049</c:v>
                </c:pt>
                <c:pt idx="8">
                  <c:v>99.990045103679876</c:v>
                </c:pt>
                <c:pt idx="9">
                  <c:v>100.3374853125479</c:v>
                </c:pt>
                <c:pt idx="10">
                  <c:v>100.31388237685735</c:v>
                </c:pt>
                <c:pt idx="11">
                  <c:v>100.70701538953435</c:v>
                </c:pt>
                <c:pt idx="12">
                  <c:v>101.08583625084609</c:v>
                </c:pt>
                <c:pt idx="13">
                  <c:v>102.84901689493478</c:v>
                </c:pt>
                <c:pt idx="14">
                  <c:v>103.0316596292747</c:v>
                </c:pt>
                <c:pt idx="15">
                  <c:v>104.67540277140357</c:v>
                </c:pt>
                <c:pt idx="16">
                  <c:v>102.9384239673047</c:v>
                </c:pt>
                <c:pt idx="17">
                  <c:v>102.81548074094835</c:v>
                </c:pt>
                <c:pt idx="18">
                  <c:v>102.05616292373631</c:v>
                </c:pt>
                <c:pt idx="19">
                  <c:v>102.1698736490257</c:v>
                </c:pt>
                <c:pt idx="20">
                  <c:v>102.43887767679195</c:v>
                </c:pt>
                <c:pt idx="21">
                  <c:v>101.80137989196243</c:v>
                </c:pt>
                <c:pt idx="22">
                  <c:v>102.48235255298195</c:v>
                </c:pt>
                <c:pt idx="23">
                  <c:v>103.01229258515538</c:v>
                </c:pt>
                <c:pt idx="24">
                  <c:v>103.31691752638295</c:v>
                </c:pt>
                <c:pt idx="25">
                  <c:v>103.41196745006171</c:v>
                </c:pt>
                <c:pt idx="26">
                  <c:v>102.98838542406021</c:v>
                </c:pt>
                <c:pt idx="27">
                  <c:v>104.37473809065982</c:v>
                </c:pt>
                <c:pt idx="28">
                  <c:v>99.159570158107627</c:v>
                </c:pt>
                <c:pt idx="29">
                  <c:v>99.43493149158067</c:v>
                </c:pt>
                <c:pt idx="30">
                  <c:v>103.48083153014873</c:v>
                </c:pt>
                <c:pt idx="31">
                  <c:v>103.64717066335278</c:v>
                </c:pt>
                <c:pt idx="32">
                  <c:v>104.1297250783942</c:v>
                </c:pt>
                <c:pt idx="33">
                  <c:v>107.14209337447596</c:v>
                </c:pt>
                <c:pt idx="34">
                  <c:v>107.2641028503601</c:v>
                </c:pt>
                <c:pt idx="35">
                  <c:v>108.94457484081602</c:v>
                </c:pt>
                <c:pt idx="36">
                  <c:v>109.27755186329686</c:v>
                </c:pt>
                <c:pt idx="37">
                  <c:v>109.6284525363215</c:v>
                </c:pt>
                <c:pt idx="38">
                  <c:v>109.99543459746344</c:v>
                </c:pt>
                <c:pt idx="39">
                  <c:v>110.88130108663444</c:v>
                </c:pt>
                <c:pt idx="40">
                  <c:v>112.25747149005734</c:v>
                </c:pt>
                <c:pt idx="41">
                  <c:v>112.29336121774142</c:v>
                </c:pt>
                <c:pt idx="42">
                  <c:v>112.12247747441644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AF-41D7-860A-54986FD7F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dep04_trim!$BG$79:$BG$122</c:f>
              <c:numCache>
                <c:formatCode>#\ ##0.0</c:formatCode>
                <c:ptCount val="44"/>
                <c:pt idx="0">
                  <c:v>2.3328149300155587</c:v>
                </c:pt>
                <c:pt idx="1">
                  <c:v>2.4569402228976633</c:v>
                </c:pt>
                <c:pt idx="2">
                  <c:v>0.49443757725586845</c:v>
                </c:pt>
                <c:pt idx="3">
                  <c:v>2.0664206642066363</c:v>
                </c:pt>
                <c:pt idx="4">
                  <c:v>4.8204386599182136E-2</c:v>
                </c:pt>
                <c:pt idx="5">
                  <c:v>1.5658877378945002</c:v>
                </c:pt>
                <c:pt idx="6">
                  <c:v>1.7077798861480087</c:v>
                </c:pt>
                <c:pt idx="7">
                  <c:v>0.69962686567164312</c:v>
                </c:pt>
                <c:pt idx="8">
                  <c:v>2.431681333950908</c:v>
                </c:pt>
                <c:pt idx="9">
                  <c:v>1.8539452860049765</c:v>
                </c:pt>
                <c:pt idx="10">
                  <c:v>0.24417314095450671</c:v>
                </c:pt>
                <c:pt idx="11">
                  <c:v>0.93002657218776985</c:v>
                </c:pt>
                <c:pt idx="12">
                  <c:v>1.0311540149188225</c:v>
                </c:pt>
                <c:pt idx="13">
                  <c:v>-0.13029315960911836</c:v>
                </c:pt>
                <c:pt idx="14">
                  <c:v>1.4785823005001086</c:v>
                </c:pt>
                <c:pt idx="15">
                  <c:v>0.74994643239769676</c:v>
                </c:pt>
                <c:pt idx="16">
                  <c:v>1.1909825606124969</c:v>
                </c:pt>
                <c:pt idx="17">
                  <c:v>1.471206389239188</c:v>
                </c:pt>
                <c:pt idx="18">
                  <c:v>1.4705882352941124</c:v>
                </c:pt>
                <c:pt idx="19">
                  <c:v>1.2451520718513853</c:v>
                </c:pt>
                <c:pt idx="20">
                  <c:v>0.26209677419355426</c:v>
                </c:pt>
                <c:pt idx="21">
                  <c:v>0.14076010456465227</c:v>
                </c:pt>
                <c:pt idx="22">
                  <c:v>-0.30120481927711218</c:v>
                </c:pt>
                <c:pt idx="23">
                  <c:v>0.48338368580060909</c:v>
                </c:pt>
                <c:pt idx="24">
                  <c:v>-0.36079374624172766</c:v>
                </c:pt>
                <c:pt idx="25">
                  <c:v>0.1408167370750224</c:v>
                </c:pt>
                <c:pt idx="26">
                  <c:v>-1.2655685014061779</c:v>
                </c:pt>
                <c:pt idx="27">
                  <c:v>-1.5259409969481164</c:v>
                </c:pt>
                <c:pt idx="28">
                  <c:v>-0.22727272727273151</c:v>
                </c:pt>
                <c:pt idx="29">
                  <c:v>6.1503416856492077</c:v>
                </c:pt>
                <c:pt idx="30">
                  <c:v>-1.8728053062816996</c:v>
                </c:pt>
                <c:pt idx="31">
                  <c:v>-0.61630218687873661</c:v>
                </c:pt>
                <c:pt idx="32">
                  <c:v>1.1002200440088261</c:v>
                </c:pt>
                <c:pt idx="33">
                  <c:v>-0.67273446774833712</c:v>
                </c:pt>
                <c:pt idx="34">
                  <c:v>-3.2470119521912255</c:v>
                </c:pt>
                <c:pt idx="35">
                  <c:v>-1.1735639283508292</c:v>
                </c:pt>
                <c:pt idx="36">
                  <c:v>-1.8750000000000044</c:v>
                </c:pt>
                <c:pt idx="37">
                  <c:v>-2.0806794055201694</c:v>
                </c:pt>
                <c:pt idx="38">
                  <c:v>0.23850823937554555</c:v>
                </c:pt>
                <c:pt idx="39">
                  <c:v>0.30283365779795179</c:v>
                </c:pt>
                <c:pt idx="40">
                  <c:v>-6.4697002372227086E-2</c:v>
                </c:pt>
                <c:pt idx="41">
                  <c:v>-0.60422960725075026</c:v>
                </c:pt>
                <c:pt idx="42">
                  <c:v>8.6843247937462564E-2</c:v>
                </c:pt>
                <c:pt idx="43">
                  <c:v>0.26030368763556577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A-4C58-9DEB-2E534F68F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374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dep04_trim!$BH$103:$BH$122</c:f>
              <c:numCache>
                <c:formatCode>#\ ##0.0</c:formatCode>
                <c:ptCount val="20"/>
                <c:pt idx="0">
                  <c:v>-0.96557514693534907</c:v>
                </c:pt>
                <c:pt idx="1">
                  <c:v>0.42390843577788662</c:v>
                </c:pt>
                <c:pt idx="2">
                  <c:v>-0.67539046010975934</c:v>
                </c:pt>
                <c:pt idx="3">
                  <c:v>-2.2524436889077681</c:v>
                </c:pt>
                <c:pt idx="4">
                  <c:v>-0.21739130434782483</c:v>
                </c:pt>
                <c:pt idx="5">
                  <c:v>7.4945533769063211</c:v>
                </c:pt>
                <c:pt idx="6">
                  <c:v>-2.715849209566279</c:v>
                </c:pt>
                <c:pt idx="7">
                  <c:v>-0.62499999999999778</c:v>
                </c:pt>
                <c:pt idx="8">
                  <c:v>0.96436058700211102</c:v>
                </c:pt>
                <c:pt idx="9">
                  <c:v>-0.91362126245847497</c:v>
                </c:pt>
                <c:pt idx="10">
                  <c:v>-3.3528918692372067</c:v>
                </c:pt>
                <c:pt idx="11">
                  <c:v>-1.4310494362532511</c:v>
                </c:pt>
                <c:pt idx="12">
                  <c:v>-2.5516937967444031</c:v>
                </c:pt>
                <c:pt idx="13">
                  <c:v>-2.0316027088036148</c:v>
                </c:pt>
                <c:pt idx="14">
                  <c:v>0.87557603686636565</c:v>
                </c:pt>
                <c:pt idx="15">
                  <c:v>0.13704888076746524</c:v>
                </c:pt>
                <c:pt idx="16">
                  <c:v>-0.36496350364964014</c:v>
                </c:pt>
                <c:pt idx="17">
                  <c:v>-0.68681318681318437</c:v>
                </c:pt>
                <c:pt idx="18">
                  <c:v>0.73766712770861886</c:v>
                </c:pt>
                <c:pt idx="19">
                  <c:v>0.91533180778031742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B-4F31-847A-F62D7AE56DD1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dep04_trim!$BI$103:$BI$122</c:f>
              <c:numCache>
                <c:formatCode>#\ ##0.0</c:formatCode>
                <c:ptCount val="20"/>
                <c:pt idx="0">
                  <c:v>0.19179133103182089</c:v>
                </c:pt>
                <c:pt idx="1">
                  <c:v>-0.11485451761102938</c:v>
                </c:pt>
                <c:pt idx="2">
                  <c:v>-1.8014564967420377</c:v>
                </c:pt>
                <c:pt idx="3">
                  <c:v>-0.85870413739267404</c:v>
                </c:pt>
                <c:pt idx="4">
                  <c:v>-0.23622047244094002</c:v>
                </c:pt>
                <c:pt idx="5">
                  <c:v>4.9329123914759521</c:v>
                </c:pt>
                <c:pt idx="6">
                  <c:v>-1.0906355772847043</c:v>
                </c:pt>
                <c:pt idx="7">
                  <c:v>-0.60836501901139206</c:v>
                </c:pt>
                <c:pt idx="8">
                  <c:v>1.2241775057383331</c:v>
                </c:pt>
                <c:pt idx="9">
                  <c:v>-0.45351473922902175</c:v>
                </c:pt>
                <c:pt idx="10">
                  <c:v>-3.1511009870918705</c:v>
                </c:pt>
                <c:pt idx="11">
                  <c:v>-0.94080752646020782</c:v>
                </c:pt>
                <c:pt idx="12">
                  <c:v>-1.2663237039968522</c:v>
                </c:pt>
                <c:pt idx="13">
                  <c:v>-2.1242484969939857</c:v>
                </c:pt>
                <c:pt idx="14">
                  <c:v>-0.32760032760033031</c:v>
                </c:pt>
                <c:pt idx="15">
                  <c:v>0.45193097781430769</c:v>
                </c:pt>
                <c:pt idx="16">
                  <c:v>0.2044989775051187</c:v>
                </c:pt>
                <c:pt idx="17">
                  <c:v>-0.53061224489796555</c:v>
                </c:pt>
                <c:pt idx="18">
                  <c:v>-0.49240869922034802</c:v>
                </c:pt>
                <c:pt idx="19">
                  <c:v>-0.32989690721648701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B-4F31-847A-F62D7AE56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dep04_trim!$BJ$103:$BJ$122</c:f>
              <c:numCache>
                <c:formatCode>#\ ##0.0</c:formatCode>
                <c:ptCount val="20"/>
                <c:pt idx="0">
                  <c:v>-2.2435897435897467</c:v>
                </c:pt>
                <c:pt idx="1">
                  <c:v>-0.81967213114753079</c:v>
                </c:pt>
                <c:pt idx="2">
                  <c:v>-0.82644628099174389</c:v>
                </c:pt>
                <c:pt idx="3">
                  <c:v>-3.6666666666666625</c:v>
                </c:pt>
                <c:pt idx="4">
                  <c:v>0.17301038062282892</c:v>
                </c:pt>
                <c:pt idx="5">
                  <c:v>12.607944732297071</c:v>
                </c:pt>
                <c:pt idx="6">
                  <c:v>-3.0674846625767027</c:v>
                </c:pt>
                <c:pt idx="7">
                  <c:v>-4.4303797468354444</c:v>
                </c:pt>
                <c:pt idx="8">
                  <c:v>1.655629139072845</c:v>
                </c:pt>
                <c:pt idx="9">
                  <c:v>-1.3029315960912058</c:v>
                </c:pt>
                <c:pt idx="10">
                  <c:v>-6.4356435643564307</c:v>
                </c:pt>
                <c:pt idx="11">
                  <c:v>-1.7636684303350969</c:v>
                </c:pt>
                <c:pt idx="12">
                  <c:v>-5.0269299820466902</c:v>
                </c:pt>
                <c:pt idx="13">
                  <c:v>-2.457466918714557</c:v>
                </c:pt>
                <c:pt idx="14">
                  <c:v>-0.77519379844960268</c:v>
                </c:pt>
                <c:pt idx="15">
                  <c:v>3.3203125</c:v>
                </c:pt>
                <c:pt idx="16">
                  <c:v>1.3232514177693888</c:v>
                </c:pt>
                <c:pt idx="17">
                  <c:v>1.4925373134328179</c:v>
                </c:pt>
                <c:pt idx="18">
                  <c:v>1.1029411764705843</c:v>
                </c:pt>
                <c:pt idx="19">
                  <c:v>0.36363636363636598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3-4CDC-B46D-3C753E8361CC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dep04_trim!$BK$103:$BK$122</c:f>
              <c:numCache>
                <c:formatCode>#\ ##0.0</c:formatCode>
                <c:ptCount val="20"/>
                <c:pt idx="0">
                  <c:v>-0.81995216945678351</c:v>
                </c:pt>
                <c:pt idx="1">
                  <c:v>6.8894247330364422E-2</c:v>
                </c:pt>
                <c:pt idx="2">
                  <c:v>-1.2736660929432042</c:v>
                </c:pt>
                <c:pt idx="3">
                  <c:v>-1.778242677824271</c:v>
                </c:pt>
                <c:pt idx="4">
                  <c:v>-0.35498757543486192</c:v>
                </c:pt>
                <c:pt idx="5">
                  <c:v>6.0562878517990804</c:v>
                </c:pt>
                <c:pt idx="6">
                  <c:v>-2.3513604299630564</c:v>
                </c:pt>
                <c:pt idx="7">
                  <c:v>-6.8799449604395324E-2</c:v>
                </c:pt>
                <c:pt idx="8">
                  <c:v>1.3769363166953319</c:v>
                </c:pt>
                <c:pt idx="9">
                  <c:v>-0.8149405772495788</c:v>
                </c:pt>
                <c:pt idx="10">
                  <c:v>-3.7315987675453521</c:v>
                </c:pt>
                <c:pt idx="11">
                  <c:v>-1.5291607396870632</c:v>
                </c:pt>
                <c:pt idx="12">
                  <c:v>-1.3723365836041834</c:v>
                </c:pt>
                <c:pt idx="13">
                  <c:v>-2.1237641889417902</c:v>
                </c:pt>
                <c:pt idx="14">
                  <c:v>0.74822297044518926</c:v>
                </c:pt>
                <c:pt idx="15">
                  <c:v>0.18566654288898476</c:v>
                </c:pt>
                <c:pt idx="16">
                  <c:v>-0.14825796886582809</c:v>
                </c:pt>
                <c:pt idx="17">
                  <c:v>-1.5961395694135128</c:v>
                </c:pt>
                <c:pt idx="18">
                  <c:v>0.11316484345529343</c:v>
                </c:pt>
                <c:pt idx="19">
                  <c:v>0.15071590052750938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CDC-B46D-3C753E8361CC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dep04_trim!$BL$103:$BL$122</c:f>
              <c:numCache>
                <c:formatCode>#\ ##0.0</c:formatCode>
                <c:ptCount val="20"/>
                <c:pt idx="0">
                  <c:v>1.3908205841446586</c:v>
                </c:pt>
                <c:pt idx="1">
                  <c:v>0.68587105624142719</c:v>
                </c:pt>
                <c:pt idx="2">
                  <c:v>-1.4305177111716638</c:v>
                </c:pt>
                <c:pt idx="3">
                  <c:v>-0.13821700069107656</c:v>
                </c:pt>
                <c:pt idx="4">
                  <c:v>-0.13840830449827202</c:v>
                </c:pt>
                <c:pt idx="5">
                  <c:v>3.7422037422037313</c:v>
                </c:pt>
                <c:pt idx="6">
                  <c:v>-0.40080160320641323</c:v>
                </c:pt>
                <c:pt idx="7">
                  <c:v>-6.7069081153581234E-2</c:v>
                </c:pt>
                <c:pt idx="8">
                  <c:v>0.33557046979864058</c:v>
                </c:pt>
                <c:pt idx="9">
                  <c:v>-0.13377926421404007</c:v>
                </c:pt>
                <c:pt idx="10">
                  <c:v>-1.0046885465505695</c:v>
                </c:pt>
                <c:pt idx="11">
                  <c:v>-0.27063599458728715</c:v>
                </c:pt>
                <c:pt idx="12">
                  <c:v>-1.6282225237449155</c:v>
                </c:pt>
                <c:pt idx="13">
                  <c:v>-1.8620689655172384</c:v>
                </c:pt>
                <c:pt idx="14">
                  <c:v>-0.35137034434292724</c:v>
                </c:pt>
                <c:pt idx="15">
                  <c:v>-0.56417489421721756</c:v>
                </c:pt>
                <c:pt idx="16">
                  <c:v>-0.42553191489361764</c:v>
                </c:pt>
                <c:pt idx="17">
                  <c:v>0.498575498575482</c:v>
                </c:pt>
                <c:pt idx="18">
                  <c:v>-0.35435861091422938</c:v>
                </c:pt>
                <c:pt idx="19">
                  <c:v>0.42674253200569723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3-4CDC-B46D-3C753E836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dep04_trim!$BS$103:$BS$122</c:f>
              <c:numCache>
                <c:formatCode>#\ ##0.0</c:formatCode>
                <c:ptCount val="20"/>
                <c:pt idx="0">
                  <c:v>-0.93276331130975887</c:v>
                </c:pt>
                <c:pt idx="1">
                  <c:v>-0.51000392310708298</c:v>
                </c:pt>
                <c:pt idx="2">
                  <c:v>-1.4589905362776046</c:v>
                </c:pt>
                <c:pt idx="3">
                  <c:v>-1.9607843137254832</c:v>
                </c:pt>
                <c:pt idx="4">
                  <c:v>0.1224489795918382</c:v>
                </c:pt>
                <c:pt idx="5">
                  <c:v>7.5010191602119747</c:v>
                </c:pt>
                <c:pt idx="6">
                  <c:v>-6.0675009480470337</c:v>
                </c:pt>
                <c:pt idx="7">
                  <c:v>-2.5030278562777508</c:v>
                </c:pt>
                <c:pt idx="8">
                  <c:v>0.37267080745342351</c:v>
                </c:pt>
                <c:pt idx="9">
                  <c:v>-0.41254125412540921</c:v>
                </c:pt>
                <c:pt idx="10">
                  <c:v>-3.3554266777133357</c:v>
                </c:pt>
                <c:pt idx="11">
                  <c:v>0</c:v>
                </c:pt>
                <c:pt idx="12">
                  <c:v>8.5726532361762864E-2</c:v>
                </c:pt>
                <c:pt idx="13">
                  <c:v>-0.59957173447536816</c:v>
                </c:pt>
                <c:pt idx="14">
                  <c:v>2.9728565273589025</c:v>
                </c:pt>
                <c:pt idx="15">
                  <c:v>2.384937238493734</c:v>
                </c:pt>
                <c:pt idx="16">
                  <c:v>0.8173273395995162</c:v>
                </c:pt>
                <c:pt idx="17">
                  <c:v>-0.40535062829347712</c:v>
                </c:pt>
                <c:pt idx="18">
                  <c:v>0.44770044770043871</c:v>
                </c:pt>
                <c:pt idx="19">
                  <c:v>-1.0534846029173317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5-4748-A543-B870396C5B88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dep04_trim!$BT$103:$BT$122</c:f>
              <c:numCache>
                <c:formatCode>#\ ##0.0</c:formatCode>
                <c:ptCount val="20"/>
                <c:pt idx="0">
                  <c:v>0.24834437086092009</c:v>
                </c:pt>
                <c:pt idx="1">
                  <c:v>0.82576383154417954</c:v>
                </c:pt>
                <c:pt idx="2">
                  <c:v>-1.064701064701068</c:v>
                </c:pt>
                <c:pt idx="3">
                  <c:v>-1.0761589403973426</c:v>
                </c:pt>
                <c:pt idx="4">
                  <c:v>-0.58577405857741516</c:v>
                </c:pt>
                <c:pt idx="5">
                  <c:v>4.7558922558922578</c:v>
                </c:pt>
                <c:pt idx="6">
                  <c:v>2.5713137806347985</c:v>
                </c:pt>
                <c:pt idx="7">
                  <c:v>1.214257735996882</c:v>
                </c:pt>
                <c:pt idx="8">
                  <c:v>1.780185758513908</c:v>
                </c:pt>
                <c:pt idx="9">
                  <c:v>-0.91254752851711585</c:v>
                </c:pt>
                <c:pt idx="10">
                  <c:v>-3.1465848042977584</c:v>
                </c:pt>
                <c:pt idx="11">
                  <c:v>-2.2583201267828867</c:v>
                </c:pt>
                <c:pt idx="12">
                  <c:v>-3.7292257802999607</c:v>
                </c:pt>
                <c:pt idx="13">
                  <c:v>-3.5368421052631605</c:v>
                </c:pt>
                <c:pt idx="14">
                  <c:v>-2.5316455696202556</c:v>
                </c:pt>
                <c:pt idx="15">
                  <c:v>-1.9256605463501941</c:v>
                </c:pt>
                <c:pt idx="16">
                  <c:v>-1.050228310502288</c:v>
                </c:pt>
                <c:pt idx="17">
                  <c:v>-0.83064143977850113</c:v>
                </c:pt>
                <c:pt idx="18">
                  <c:v>-0.32573289902280145</c:v>
                </c:pt>
                <c:pt idx="19">
                  <c:v>1.7740429505135324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5-4748-A543-B870396C5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949056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RSA!$AR$40:$AR$83</c:f>
              <c:numCache>
                <c:formatCode>0.0</c:formatCode>
                <c:ptCount val="44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98.855835240274601</c:v>
                </c:pt>
                <c:pt idx="34">
                  <c:v>99.313501144164761</c:v>
                </c:pt>
                <c:pt idx="35">
                  <c:v>98.855835240274601</c:v>
                </c:pt>
                <c:pt idx="36">
                  <c:v>99.084668192219681</c:v>
                </c:pt>
                <c:pt idx="37">
                  <c:v>98.855835240274601</c:v>
                </c:pt>
                <c:pt idx="38">
                  <c:v>98.169336384439347</c:v>
                </c:pt>
                <c:pt idx="39">
                  <c:v>98.855835240274601</c:v>
                </c:pt>
                <c:pt idx="40">
                  <c:v>97.254004576659042</c:v>
                </c:pt>
                <c:pt idx="41">
                  <c:v>95.881006864988564</c:v>
                </c:pt>
                <c:pt idx="42">
                  <c:v>94.73684210526315</c:v>
                </c:pt>
                <c:pt idx="43">
                  <c:v>94.279176201372991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A-4E2F-AC17-63F4BD5DFAA9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ASS!$AR$40:$AR$782</c:f>
              <c:numCache>
                <c:formatCode>0.0</c:formatCode>
                <c:ptCount val="74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  <c:pt idx="37">
                  <c:v>74.468085106382972</c:v>
                </c:pt>
                <c:pt idx="38">
                  <c:v>75.531914893617028</c:v>
                </c:pt>
                <c:pt idx="39">
                  <c:v>74.468085106382972</c:v>
                </c:pt>
                <c:pt idx="40">
                  <c:v>71.276595744680847</c:v>
                </c:pt>
                <c:pt idx="41">
                  <c:v>73.40425531914893</c:v>
                </c:pt>
                <c:pt idx="42">
                  <c:v>72.340425531914903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BA-4E2F-AC17-63F4BD5DFAA9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AAH!$AR$40:$AR$83</c:f>
              <c:numCache>
                <c:formatCode>0.0</c:formatCode>
                <c:ptCount val="44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102.75229357798166</c:v>
                </c:pt>
                <c:pt idx="25">
                  <c:v>103.36391437308869</c:v>
                </c:pt>
                <c:pt idx="26">
                  <c:v>104.58715596330275</c:v>
                </c:pt>
                <c:pt idx="27">
                  <c:v>104.89296636085628</c:v>
                </c:pt>
                <c:pt idx="28">
                  <c:v>105.50458715596329</c:v>
                </c:pt>
                <c:pt idx="29">
                  <c:v>105.81039755351682</c:v>
                </c:pt>
                <c:pt idx="30">
                  <c:v>106.11620795107032</c:v>
                </c:pt>
                <c:pt idx="31">
                  <c:v>106.72782874617737</c:v>
                </c:pt>
                <c:pt idx="32">
                  <c:v>107.03363914373089</c:v>
                </c:pt>
                <c:pt idx="33">
                  <c:v>108.25688073394495</c:v>
                </c:pt>
                <c:pt idx="34">
                  <c:v>108.25688073394495</c:v>
                </c:pt>
                <c:pt idx="35">
                  <c:v>107.03363914373089</c:v>
                </c:pt>
                <c:pt idx="36">
                  <c:v>107.03363914373089</c:v>
                </c:pt>
                <c:pt idx="37">
                  <c:v>107.33944954128441</c:v>
                </c:pt>
                <c:pt idx="38">
                  <c:v>108.86850152905198</c:v>
                </c:pt>
                <c:pt idx="39">
                  <c:v>108.86850152905198</c:v>
                </c:pt>
                <c:pt idx="40">
                  <c:v>109.48012232415903</c:v>
                </c:pt>
                <c:pt idx="41">
                  <c:v>110.39755351681957</c:v>
                </c:pt>
                <c:pt idx="42">
                  <c:v>110.39755351681957</c:v>
                </c:pt>
                <c:pt idx="43">
                  <c:v>110.7033639143731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BA-4E2F-AC17-63F4BD5DFAA9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PA!$AR$40:$AR$83</c:f>
              <c:numCache>
                <c:formatCode>0.0</c:formatCode>
                <c:ptCount val="44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110.02527379949451</c:v>
                </c:pt>
                <c:pt idx="34">
                  <c:v>110.19376579612468</c:v>
                </c:pt>
                <c:pt idx="35">
                  <c:v>109.35130581297388</c:v>
                </c:pt>
                <c:pt idx="36">
                  <c:v>107.32940185341195</c:v>
                </c:pt>
                <c:pt idx="37">
                  <c:v>106.82392586352148</c:v>
                </c:pt>
                <c:pt idx="38">
                  <c:v>104.80202190395956</c:v>
                </c:pt>
                <c:pt idx="39">
                  <c:v>105.30749789385003</c:v>
                </c:pt>
                <c:pt idx="40">
                  <c:v>104.97051390058971</c:v>
                </c:pt>
                <c:pt idx="41">
                  <c:v>105.56023588879529</c:v>
                </c:pt>
                <c:pt idx="42">
                  <c:v>106.57118786857625</c:v>
                </c:pt>
                <c:pt idx="43">
                  <c:v>107.1609098567818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BA-4E2F-AC17-63F4BD5DF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5170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12"/>
          <c:min val="7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37455131192708"/>
          <c:y val="0.6829099350628981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Graph3'!$G$10:$G$52</c:f>
              <c:numCache>
                <c:formatCode>#,##0</c:formatCode>
                <c:ptCount val="43"/>
                <c:pt idx="0">
                  <c:v>323.87105428673385</c:v>
                </c:pt>
                <c:pt idx="1">
                  <c:v>-24.805228593140782</c:v>
                </c:pt>
                <c:pt idx="2">
                  <c:v>-66.743504489524639</c:v>
                </c:pt>
                <c:pt idx="3">
                  <c:v>-151.00476638729015</c:v>
                </c:pt>
                <c:pt idx="4">
                  <c:v>249.31880564614403</c:v>
                </c:pt>
                <c:pt idx="5">
                  <c:v>37.454667623118439</c:v>
                </c:pt>
                <c:pt idx="6">
                  <c:v>110.85386070296954</c:v>
                </c:pt>
                <c:pt idx="7">
                  <c:v>-116.71248789525998</c:v>
                </c:pt>
                <c:pt idx="8">
                  <c:v>-80.453144373102987</c:v>
                </c:pt>
                <c:pt idx="9">
                  <c:v>-49.520989833836211</c:v>
                </c:pt>
                <c:pt idx="10">
                  <c:v>-232.04107786669192</c:v>
                </c:pt>
                <c:pt idx="11">
                  <c:v>-31.460056353556865</c:v>
                </c:pt>
                <c:pt idx="12">
                  <c:v>215.86705111397896</c:v>
                </c:pt>
                <c:pt idx="13">
                  <c:v>325.60478457681165</c:v>
                </c:pt>
                <c:pt idx="14">
                  <c:v>15.406812316447031</c:v>
                </c:pt>
                <c:pt idx="15">
                  <c:v>-113.74730734383775</c:v>
                </c:pt>
                <c:pt idx="16">
                  <c:v>34.323163667708286</c:v>
                </c:pt>
                <c:pt idx="17">
                  <c:v>3.4435678335648845</c:v>
                </c:pt>
                <c:pt idx="18">
                  <c:v>-447.40141804839368</c:v>
                </c:pt>
                <c:pt idx="19">
                  <c:v>327.70934304985713</c:v>
                </c:pt>
                <c:pt idx="20">
                  <c:v>149.86569033667183</c:v>
                </c:pt>
                <c:pt idx="21">
                  <c:v>-50.285656353269587</c:v>
                </c:pt>
                <c:pt idx="22">
                  <c:v>-47.092894148940104</c:v>
                </c:pt>
                <c:pt idx="23">
                  <c:v>285.99079160844121</c:v>
                </c:pt>
                <c:pt idx="24">
                  <c:v>60.034441347175743</c:v>
                </c:pt>
                <c:pt idx="25">
                  <c:v>169.10688877607754</c:v>
                </c:pt>
                <c:pt idx="26">
                  <c:v>-107.07874293129862</c:v>
                </c:pt>
                <c:pt idx="27">
                  <c:v>515.24675954461418</c:v>
                </c:pt>
                <c:pt idx="28">
                  <c:v>-1080.8344011529844</c:v>
                </c:pt>
                <c:pt idx="29">
                  <c:v>-443.38307465235266</c:v>
                </c:pt>
                <c:pt idx="30">
                  <c:v>1311.2916543773026</c:v>
                </c:pt>
                <c:pt idx="31">
                  <c:v>-272.75143867834413</c:v>
                </c:pt>
                <c:pt idx="32">
                  <c:v>91.352399663301185</c:v>
                </c:pt>
                <c:pt idx="33">
                  <c:v>1522.3510081576605</c:v>
                </c:pt>
                <c:pt idx="34">
                  <c:v>-61.567956770995806</c:v>
                </c:pt>
                <c:pt idx="35">
                  <c:v>682.1483622510932</c:v>
                </c:pt>
                <c:pt idx="36">
                  <c:v>215.16643809658854</c:v>
                </c:pt>
                <c:pt idx="37">
                  <c:v>389.19445235536841</c:v>
                </c:pt>
                <c:pt idx="38">
                  <c:v>15.490764854883309</c:v>
                </c:pt>
                <c:pt idx="39">
                  <c:v>255.10711031277606</c:v>
                </c:pt>
                <c:pt idx="40">
                  <c:v>262.95777196826384</c:v>
                </c:pt>
                <c:pt idx="41">
                  <c:v>-53.410291039494041</c:v>
                </c:pt>
                <c:pt idx="42">
                  <c:v>-115.58242500388587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B-4AC2-8913-AF0FC5205226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Graph3'!$H$10:$H$52</c:f>
              <c:numCache>
                <c:formatCode>#,##0</c:formatCode>
                <c:ptCount val="43"/>
                <c:pt idx="0">
                  <c:v>262.20046622856535</c:v>
                </c:pt>
                <c:pt idx="1">
                  <c:v>192.30472229100587</c:v>
                </c:pt>
                <c:pt idx="2">
                  <c:v>136.69084346834688</c:v>
                </c:pt>
                <c:pt idx="3">
                  <c:v>-51.85020054721781</c:v>
                </c:pt>
                <c:pt idx="4">
                  <c:v>48.600631931492899</c:v>
                </c:pt>
                <c:pt idx="5">
                  <c:v>-222.56039332115415</c:v>
                </c:pt>
                <c:pt idx="6">
                  <c:v>-298.24554295034363</c:v>
                </c:pt>
                <c:pt idx="7">
                  <c:v>345.55296401220153</c:v>
                </c:pt>
                <c:pt idx="8">
                  <c:v>-113.51461568622017</c:v>
                </c:pt>
                <c:pt idx="9">
                  <c:v>227.98561015233827</c:v>
                </c:pt>
                <c:pt idx="10">
                  <c:v>219.91729700050701</c:v>
                </c:pt>
                <c:pt idx="11">
                  <c:v>233.3950427233267</c:v>
                </c:pt>
                <c:pt idx="12">
                  <c:v>-21.283581909326585</c:v>
                </c:pt>
                <c:pt idx="13">
                  <c:v>580.06288476237478</c:v>
                </c:pt>
                <c:pt idx="14">
                  <c:v>78.408656952663023</c:v>
                </c:pt>
                <c:pt idx="15">
                  <c:v>958.06523104334883</c:v>
                </c:pt>
                <c:pt idx="16">
                  <c:v>-926.53211030849116</c:v>
                </c:pt>
                <c:pt idx="17">
                  <c:v>-66.594048556301004</c:v>
                </c:pt>
                <c:pt idx="18">
                  <c:v>57.373544212710385</c:v>
                </c:pt>
                <c:pt idx="19">
                  <c:v>-269.3011885042738</c:v>
                </c:pt>
                <c:pt idx="20">
                  <c:v>-11.690256250155016</c:v>
                </c:pt>
                <c:pt idx="21">
                  <c:v>-277.16867167099144</c:v>
                </c:pt>
                <c:pt idx="22">
                  <c:v>396.87833721000834</c:v>
                </c:pt>
                <c:pt idx="23">
                  <c:v>-13.784109078688743</c:v>
                </c:pt>
                <c:pt idx="24">
                  <c:v>96.437875581388653</c:v>
                </c:pt>
                <c:pt idx="25">
                  <c:v>-120.2839600888633</c:v>
                </c:pt>
                <c:pt idx="26">
                  <c:v>-110.49655064336594</c:v>
                </c:pt>
                <c:pt idx="27">
                  <c:v>196.86109659079511</c:v>
                </c:pt>
                <c:pt idx="28">
                  <c:v>-1597.9659829836382</c:v>
                </c:pt>
                <c:pt idx="29">
                  <c:v>584.82397462409517</c:v>
                </c:pt>
                <c:pt idx="30">
                  <c:v>766.90768985561363</c:v>
                </c:pt>
                <c:pt idx="31">
                  <c:v>358.19247139037952</c:v>
                </c:pt>
                <c:pt idx="32">
                  <c:v>156.51439371667584</c:v>
                </c:pt>
                <c:pt idx="33">
                  <c:v>24.968934952153631</c:v>
                </c:pt>
                <c:pt idx="34">
                  <c:v>124.23881130411655</c:v>
                </c:pt>
                <c:pt idx="35">
                  <c:v>181.03554127492544</c:v>
                </c:pt>
                <c:pt idx="36">
                  <c:v>-44.130914932930409</c:v>
                </c:pt>
                <c:pt idx="37">
                  <c:v>-208.95234513099422</c:v>
                </c:pt>
                <c:pt idx="38">
                  <c:v>173.01163795790762</c:v>
                </c:pt>
                <c:pt idx="39">
                  <c:v>199.92320168787501</c:v>
                </c:pt>
                <c:pt idx="40">
                  <c:v>443.91990733258262</c:v>
                </c:pt>
                <c:pt idx="41">
                  <c:v>71.845251821217062</c:v>
                </c:pt>
                <c:pt idx="42">
                  <c:v>27.807027704716347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B-4AC2-8913-AF0FC5205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Graph3'!$F$10:$F$52</c:f>
              <c:numCache>
                <c:formatCode>#,##0</c:formatCode>
                <c:ptCount val="43"/>
                <c:pt idx="0">
                  <c:v>586.07152051530284</c:v>
                </c:pt>
                <c:pt idx="1">
                  <c:v>167.49949369786191</c:v>
                </c:pt>
                <c:pt idx="2">
                  <c:v>69.947338978818152</c:v>
                </c:pt>
                <c:pt idx="3">
                  <c:v>-202.85496693450114</c:v>
                </c:pt>
                <c:pt idx="4">
                  <c:v>297.91943757763511</c:v>
                </c:pt>
                <c:pt idx="5">
                  <c:v>-185.1057256980348</c:v>
                </c:pt>
                <c:pt idx="6">
                  <c:v>-187.39168224737659</c:v>
                </c:pt>
                <c:pt idx="7">
                  <c:v>228.84047611694405</c:v>
                </c:pt>
                <c:pt idx="8">
                  <c:v>-193.9677600593277</c:v>
                </c:pt>
                <c:pt idx="9">
                  <c:v>178.46462031850388</c:v>
                </c:pt>
                <c:pt idx="10">
                  <c:v>-12.123780866182642</c:v>
                </c:pt>
                <c:pt idx="11">
                  <c:v>201.93498636977165</c:v>
                </c:pt>
                <c:pt idx="12">
                  <c:v>194.58346920464828</c:v>
                </c:pt>
                <c:pt idx="13">
                  <c:v>905.66766933918552</c:v>
                </c:pt>
                <c:pt idx="14">
                  <c:v>93.815469269109599</c:v>
                </c:pt>
                <c:pt idx="15">
                  <c:v>844.3179236995129</c:v>
                </c:pt>
                <c:pt idx="16">
                  <c:v>-892.20894664078514</c:v>
                </c:pt>
                <c:pt idx="17">
                  <c:v>-63.150480722732027</c:v>
                </c:pt>
                <c:pt idx="18">
                  <c:v>-390.02787383568648</c:v>
                </c:pt>
                <c:pt idx="19">
                  <c:v>58.408154545584694</c:v>
                </c:pt>
                <c:pt idx="20">
                  <c:v>138.17543408651545</c:v>
                </c:pt>
                <c:pt idx="21">
                  <c:v>-327.45432802425785</c:v>
                </c:pt>
                <c:pt idx="22">
                  <c:v>349.78544306106778</c:v>
                </c:pt>
                <c:pt idx="23">
                  <c:v>272.20668252975156</c:v>
                </c:pt>
                <c:pt idx="24">
                  <c:v>156.4723169285644</c:v>
                </c:pt>
                <c:pt idx="25">
                  <c:v>48.822928687215608</c:v>
                </c:pt>
                <c:pt idx="26">
                  <c:v>-217.5752935746641</c:v>
                </c:pt>
                <c:pt idx="27">
                  <c:v>712.10785613540793</c:v>
                </c:pt>
                <c:pt idx="28">
                  <c:v>-2678.8003841366226</c:v>
                </c:pt>
                <c:pt idx="29">
                  <c:v>141.4408999717416</c:v>
                </c:pt>
                <c:pt idx="30">
                  <c:v>2078.1993442329185</c:v>
                </c:pt>
                <c:pt idx="31">
                  <c:v>85.441032712034939</c:v>
                </c:pt>
                <c:pt idx="32">
                  <c:v>247.86679337997339</c:v>
                </c:pt>
                <c:pt idx="33">
                  <c:v>1547.3199431098183</c:v>
                </c:pt>
                <c:pt idx="34">
                  <c:v>62.670854533120291</c:v>
                </c:pt>
                <c:pt idx="35">
                  <c:v>863.18390352602</c:v>
                </c:pt>
                <c:pt idx="36">
                  <c:v>171.03552316365676</c:v>
                </c:pt>
                <c:pt idx="37">
                  <c:v>180.24210722437419</c:v>
                </c:pt>
                <c:pt idx="38">
                  <c:v>188.5024028127882</c:v>
                </c:pt>
                <c:pt idx="39">
                  <c:v>455.03031200065016</c:v>
                </c:pt>
                <c:pt idx="40">
                  <c:v>706.87767930085101</c:v>
                </c:pt>
                <c:pt idx="41">
                  <c:v>18.434960781720292</c:v>
                </c:pt>
                <c:pt idx="42">
                  <c:v>-87.775397299170436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4B-4AC2-8913-AF0FC5205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2'!$T$10:$T$52</c:f>
              <c:numCache>
                <c:formatCode>0.0</c:formatCode>
                <c:ptCount val="43"/>
                <c:pt idx="0">
                  <c:v>100</c:v>
                </c:pt>
                <c:pt idx="1">
                  <c:v>102.14714731876356</c:v>
                </c:pt>
                <c:pt idx="2">
                  <c:v>99.968892960677763</c:v>
                </c:pt>
                <c:pt idx="3">
                  <c:v>96.33054313378706</c:v>
                </c:pt>
                <c:pt idx="4">
                  <c:v>94.066799391983039</c:v>
                </c:pt>
                <c:pt idx="5">
                  <c:v>89.753734393451339</c:v>
                </c:pt>
                <c:pt idx="6">
                  <c:v>86.145781525309445</c:v>
                </c:pt>
                <c:pt idx="7">
                  <c:v>89.383047982340855</c:v>
                </c:pt>
                <c:pt idx="8">
                  <c:v>89.202566131366865</c:v>
                </c:pt>
                <c:pt idx="9">
                  <c:v>88.054231502153826</c:v>
                </c:pt>
                <c:pt idx="10">
                  <c:v>89.778456689201491</c:v>
                </c:pt>
                <c:pt idx="11">
                  <c:v>90.027259426016812</c:v>
                </c:pt>
                <c:pt idx="12">
                  <c:v>90.543946390904267</c:v>
                </c:pt>
                <c:pt idx="13">
                  <c:v>92.581454015742622</c:v>
                </c:pt>
                <c:pt idx="14">
                  <c:v>92.480666962712732</c:v>
                </c:pt>
                <c:pt idx="15">
                  <c:v>92.999864470146761</c:v>
                </c:pt>
                <c:pt idx="16">
                  <c:v>90.972067650681112</c:v>
                </c:pt>
                <c:pt idx="17">
                  <c:v>90.494066417179951</c:v>
                </c:pt>
                <c:pt idx="18">
                  <c:v>90.483561510148618</c:v>
                </c:pt>
                <c:pt idx="19">
                  <c:v>90.115476616994698</c:v>
                </c:pt>
                <c:pt idx="20">
                  <c:v>90.26513824923218</c:v>
                </c:pt>
                <c:pt idx="21">
                  <c:v>89.753283079227103</c:v>
                </c:pt>
                <c:pt idx="22">
                  <c:v>94.010508506511343</c:v>
                </c:pt>
                <c:pt idx="23">
                  <c:v>93.013886210015443</c:v>
                </c:pt>
                <c:pt idx="24">
                  <c:v>93.395825202073752</c:v>
                </c:pt>
                <c:pt idx="25">
                  <c:v>94.64287714213242</c:v>
                </c:pt>
                <c:pt idx="26">
                  <c:v>93.233054157811495</c:v>
                </c:pt>
                <c:pt idx="27">
                  <c:v>93.180144274545682</c:v>
                </c:pt>
                <c:pt idx="28">
                  <c:v>81.039105717068864</c:v>
                </c:pt>
                <c:pt idx="29">
                  <c:v>88.630769785874534</c:v>
                </c:pt>
                <c:pt idx="30">
                  <c:v>92.195703063291617</c:v>
                </c:pt>
                <c:pt idx="31">
                  <c:v>93.240817785927874</c:v>
                </c:pt>
                <c:pt idx="32">
                  <c:v>93.15523783997196</c:v>
                </c:pt>
                <c:pt idx="33">
                  <c:v>92.927529106166389</c:v>
                </c:pt>
                <c:pt idx="34">
                  <c:v>93.349314699493519</c:v>
                </c:pt>
                <c:pt idx="35">
                  <c:v>95.367109873879357</c:v>
                </c:pt>
                <c:pt idx="36">
                  <c:v>96.372463704549531</c:v>
                </c:pt>
                <c:pt idx="37">
                  <c:v>95.854571624431514</c:v>
                </c:pt>
                <c:pt idx="38">
                  <c:v>96.233613289525906</c:v>
                </c:pt>
                <c:pt idx="39">
                  <c:v>98.137471135469383</c:v>
                </c:pt>
                <c:pt idx="40">
                  <c:v>98.443942268772062</c:v>
                </c:pt>
                <c:pt idx="41">
                  <c:v>96.305934040960594</c:v>
                </c:pt>
                <c:pt idx="42">
                  <c:v>96.880914875830769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87-4C50-B038-ED80CDDD2EB1}"/>
            </c:ext>
          </c:extLst>
        </c:ser>
        <c:ser>
          <c:idx val="1"/>
          <c:order val="1"/>
          <c:tx>
            <c:strRef>
              <c:f>'Données graph 1 et 2'!$S$8:$S$9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2'!$S$10:$S$52</c:f>
              <c:numCache>
                <c:formatCode>0.0</c:formatCode>
                <c:ptCount val="43"/>
                <c:pt idx="0">
                  <c:v>100</c:v>
                </c:pt>
                <c:pt idx="1">
                  <c:v>100.32942804227565</c:v>
                </c:pt>
                <c:pt idx="2">
                  <c:v>102.15800522992421</c:v>
                </c:pt>
                <c:pt idx="3">
                  <c:v>100.68297867648677</c:v>
                </c:pt>
                <c:pt idx="4">
                  <c:v>101.69903928876649</c:v>
                </c:pt>
                <c:pt idx="5">
                  <c:v>100.5009337312994</c:v>
                </c:pt>
                <c:pt idx="6">
                  <c:v>96.925240124262729</c:v>
                </c:pt>
                <c:pt idx="7">
                  <c:v>99.655391172313472</c:v>
                </c:pt>
                <c:pt idx="8">
                  <c:v>99.275423418583955</c:v>
                </c:pt>
                <c:pt idx="9">
                  <c:v>101.00193842534671</c:v>
                </c:pt>
                <c:pt idx="10">
                  <c:v>100.76649452943276</c:v>
                </c:pt>
                <c:pt idx="11">
                  <c:v>104.65425741340957</c:v>
                </c:pt>
                <c:pt idx="12">
                  <c:v>101.66263584157966</c:v>
                </c:pt>
                <c:pt idx="13">
                  <c:v>104.60894981549758</c:v>
                </c:pt>
                <c:pt idx="14">
                  <c:v>105.33699359924471</c:v>
                </c:pt>
                <c:pt idx="15">
                  <c:v>119.90598157267807</c:v>
                </c:pt>
                <c:pt idx="16">
                  <c:v>102.97641481566808</c:v>
                </c:pt>
                <c:pt idx="17">
                  <c:v>105.18261276513689</c:v>
                </c:pt>
                <c:pt idx="18">
                  <c:v>105.99061840686753</c:v>
                </c:pt>
                <c:pt idx="19">
                  <c:v>104.39966346839287</c:v>
                </c:pt>
                <c:pt idx="20">
                  <c:v>105.42194502931417</c:v>
                </c:pt>
                <c:pt idx="21">
                  <c:v>104.00853905949003</c:v>
                </c:pt>
                <c:pt idx="22">
                  <c:v>104.79591243840191</c:v>
                </c:pt>
                <c:pt idx="23">
                  <c:v>103.2768258608786</c:v>
                </c:pt>
                <c:pt idx="24">
                  <c:v>103.83567447346526</c:v>
                </c:pt>
                <c:pt idx="25">
                  <c:v>103.22629975369664</c:v>
                </c:pt>
                <c:pt idx="26">
                  <c:v>103.22455992656178</c:v>
                </c:pt>
                <c:pt idx="27">
                  <c:v>105.32822627340907</c:v>
                </c:pt>
                <c:pt idx="28">
                  <c:v>99.568792300890408</c:v>
                </c:pt>
                <c:pt idx="29">
                  <c:v>101.58000079851766</c:v>
                </c:pt>
                <c:pt idx="30">
                  <c:v>115.01238382286184</c:v>
                </c:pt>
                <c:pt idx="31">
                  <c:v>124.21803214125224</c:v>
                </c:pt>
                <c:pt idx="32">
                  <c:v>128.51510904444859</c:v>
                </c:pt>
                <c:pt idx="33">
                  <c:v>127.37918810350213</c:v>
                </c:pt>
                <c:pt idx="34">
                  <c:v>132.43688857640547</c:v>
                </c:pt>
                <c:pt idx="35">
                  <c:v>135.39332002808854</c:v>
                </c:pt>
                <c:pt idx="36">
                  <c:v>135.50124437240777</c:v>
                </c:pt>
                <c:pt idx="37">
                  <c:v>135.0821067713664</c:v>
                </c:pt>
                <c:pt idx="38">
                  <c:v>137.94980783470277</c:v>
                </c:pt>
                <c:pt idx="39">
                  <c:v>140.30729274886576</c:v>
                </c:pt>
                <c:pt idx="40">
                  <c:v>142.73802615098268</c:v>
                </c:pt>
                <c:pt idx="41">
                  <c:v>142.73696768192593</c:v>
                </c:pt>
                <c:pt idx="42">
                  <c:v>142.89189376190248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87-4C50-B038-ED80CDDD2EB1}"/>
            </c:ext>
          </c:extLst>
        </c:ser>
        <c:ser>
          <c:idx val="2"/>
          <c:order val="2"/>
          <c:tx>
            <c:strRef>
              <c:f>'Données graph 1 et 2'!$U$8:$U$9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2'!$U$10:$U$52</c:f>
              <c:numCache>
                <c:formatCode>0.0</c:formatCode>
                <c:ptCount val="43"/>
                <c:pt idx="0">
                  <c:v>100</c:v>
                </c:pt>
                <c:pt idx="1">
                  <c:v>99.069939031114558</c:v>
                </c:pt>
                <c:pt idx="2">
                  <c:v>99.695272969907464</c:v>
                </c:pt>
                <c:pt idx="3">
                  <c:v>100.22737584058609</c:v>
                </c:pt>
                <c:pt idx="4">
                  <c:v>101.34580826072164</c:v>
                </c:pt>
                <c:pt idx="5">
                  <c:v>101.05005909973971</c:v>
                </c:pt>
                <c:pt idx="6">
                  <c:v>100.92342779780725</c:v>
                </c:pt>
                <c:pt idx="7">
                  <c:v>101.00734740548927</c:v>
                </c:pt>
                <c:pt idx="8">
                  <c:v>100.60332070641083</c:v>
                </c:pt>
                <c:pt idx="9">
                  <c:v>101.25878937591324</c:v>
                </c:pt>
                <c:pt idx="10">
                  <c:v>101.71585604795321</c:v>
                </c:pt>
                <c:pt idx="11">
                  <c:v>101.2526792630497</c:v>
                </c:pt>
                <c:pt idx="12">
                  <c:v>103.34400599214814</c:v>
                </c:pt>
                <c:pt idx="13">
                  <c:v>105.49342219421469</c:v>
                </c:pt>
                <c:pt idx="14">
                  <c:v>106.06681064783336</c:v>
                </c:pt>
                <c:pt idx="15">
                  <c:v>106.14622050618098</c:v>
                </c:pt>
                <c:pt idx="16">
                  <c:v>106.83859543302452</c:v>
                </c:pt>
                <c:pt idx="17">
                  <c:v>107.42687252335834</c:v>
                </c:pt>
                <c:pt idx="18">
                  <c:v>107.28399528410708</c:v>
                </c:pt>
                <c:pt idx="19">
                  <c:v>107.49685761227494</c:v>
                </c:pt>
                <c:pt idx="20">
                  <c:v>108.36043226601866</c:v>
                </c:pt>
                <c:pt idx="21">
                  <c:v>107.06479531642637</c:v>
                </c:pt>
                <c:pt idx="22">
                  <c:v>107.93179065008968</c:v>
                </c:pt>
                <c:pt idx="23">
                  <c:v>108.25081351840133</c:v>
                </c:pt>
                <c:pt idx="24">
                  <c:v>109.37402681749555</c:v>
                </c:pt>
                <c:pt idx="25">
                  <c:v>108.9135619444902</c:v>
                </c:pt>
                <c:pt idx="26">
                  <c:v>109.30989886677382</c:v>
                </c:pt>
                <c:pt idx="27">
                  <c:v>110.79727396689891</c:v>
                </c:pt>
                <c:pt idx="28">
                  <c:v>102.64133871468528</c:v>
                </c:pt>
                <c:pt idx="29">
                  <c:v>101.78985001431862</c:v>
                </c:pt>
                <c:pt idx="30">
                  <c:v>106.75647982548888</c:v>
                </c:pt>
                <c:pt idx="31">
                  <c:v>102.93749221599053</c:v>
                </c:pt>
                <c:pt idx="32">
                  <c:v>103.30999160318987</c:v>
                </c:pt>
                <c:pt idx="33">
                  <c:v>110.7663214929096</c:v>
                </c:pt>
                <c:pt idx="34">
                  <c:v>110.84611943829967</c:v>
                </c:pt>
                <c:pt idx="35">
                  <c:v>111.47522943395725</c:v>
                </c:pt>
                <c:pt idx="36">
                  <c:v>112.80750725144398</c:v>
                </c:pt>
                <c:pt idx="37">
                  <c:v>113.5348130341949</c:v>
                </c:pt>
                <c:pt idx="38">
                  <c:v>113.48334992100541</c:v>
                </c:pt>
                <c:pt idx="39">
                  <c:v>114.35549702889321</c:v>
                </c:pt>
                <c:pt idx="40">
                  <c:v>117.21443581741944</c:v>
                </c:pt>
                <c:pt idx="41">
                  <c:v>117.47365438429549</c:v>
                </c:pt>
                <c:pt idx="42">
                  <c:v>118.50448675644871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87-4C50-B038-ED80CDDD2EB1}"/>
            </c:ext>
          </c:extLst>
        </c:ser>
        <c:ser>
          <c:idx val="3"/>
          <c:order val="3"/>
          <c:tx>
            <c:strRef>
              <c:f>'Données graph 1 et 2'!$V$8:$V$9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2'!$V$10:$V$52</c:f>
              <c:numCache>
                <c:formatCode>0.0</c:formatCode>
                <c:ptCount val="43"/>
                <c:pt idx="0">
                  <c:v>100</c:v>
                </c:pt>
                <c:pt idx="1">
                  <c:v>100.77722720272429</c:v>
                </c:pt>
                <c:pt idx="2">
                  <c:v>99.927900414978581</c:v>
                </c:pt>
                <c:pt idx="3">
                  <c:v>99.982783732143673</c:v>
                </c:pt>
                <c:pt idx="4">
                  <c:v>100.13297894291733</c:v>
                </c:pt>
                <c:pt idx="5">
                  <c:v>100.33659436128983</c:v>
                </c:pt>
                <c:pt idx="6">
                  <c:v>101.08795483970547</c:v>
                </c:pt>
                <c:pt idx="7">
                  <c:v>101.26388221666211</c:v>
                </c:pt>
                <c:pt idx="8">
                  <c:v>101.34736586060504</c:v>
                </c:pt>
                <c:pt idx="9">
                  <c:v>101.37213564212911</c:v>
                </c:pt>
                <c:pt idx="10">
                  <c:v>100.32934187115916</c:v>
                </c:pt>
                <c:pt idx="11">
                  <c:v>100.17389533207685</c:v>
                </c:pt>
                <c:pt idx="12">
                  <c:v>99.593576225967354</c:v>
                </c:pt>
                <c:pt idx="13">
                  <c:v>100.31370828836461</c:v>
                </c:pt>
                <c:pt idx="14">
                  <c:v>99.908710722027578</c:v>
                </c:pt>
                <c:pt idx="15">
                  <c:v>100.07567675461355</c:v>
                </c:pt>
                <c:pt idx="16">
                  <c:v>100.56695905373714</c:v>
                </c:pt>
                <c:pt idx="17">
                  <c:v>99.495640123328471</c:v>
                </c:pt>
                <c:pt idx="18">
                  <c:v>97.323026297899503</c:v>
                </c:pt>
                <c:pt idx="19">
                  <c:v>97.820045352729792</c:v>
                </c:pt>
                <c:pt idx="20">
                  <c:v>97.328854667500423</c:v>
                </c:pt>
                <c:pt idx="21">
                  <c:v>97.364103079739323</c:v>
                </c:pt>
                <c:pt idx="22">
                  <c:v>97.023967427300562</c:v>
                </c:pt>
                <c:pt idx="23">
                  <c:v>98.182661862363034</c:v>
                </c:pt>
                <c:pt idx="24">
                  <c:v>97.490136879540685</c:v>
                </c:pt>
                <c:pt idx="25">
                  <c:v>98.332210147172916</c:v>
                </c:pt>
                <c:pt idx="26">
                  <c:v>97.344757737507891</c:v>
                </c:pt>
                <c:pt idx="27">
                  <c:v>98.494386800415626</c:v>
                </c:pt>
                <c:pt idx="28">
                  <c:v>97.135995394205509</c:v>
                </c:pt>
                <c:pt idx="29">
                  <c:v>96.364539532195764</c:v>
                </c:pt>
                <c:pt idx="30">
                  <c:v>97.258782695394814</c:v>
                </c:pt>
                <c:pt idx="31">
                  <c:v>98.489843453434219</c:v>
                </c:pt>
                <c:pt idx="32">
                  <c:v>98.45968192489859</c:v>
                </c:pt>
                <c:pt idx="33">
                  <c:v>99.179095407254437</c:v>
                </c:pt>
                <c:pt idx="34">
                  <c:v>98.645156660299094</c:v>
                </c:pt>
                <c:pt idx="35">
                  <c:v>99.725891306038505</c:v>
                </c:pt>
                <c:pt idx="36">
                  <c:v>99.635772809013147</c:v>
                </c:pt>
                <c:pt idx="37">
                  <c:v>99.925397968868907</c:v>
                </c:pt>
                <c:pt idx="38">
                  <c:v>99.777093837276368</c:v>
                </c:pt>
                <c:pt idx="39">
                  <c:v>100.18860720396043</c:v>
                </c:pt>
                <c:pt idx="40">
                  <c:v>100.04193867696199</c:v>
                </c:pt>
                <c:pt idx="41">
                  <c:v>100.77285046064017</c:v>
                </c:pt>
                <c:pt idx="42">
                  <c:v>100.26951410978609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87-4C50-B038-ED80CDDD2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01-4D13-90F2-3F37C9436505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1-4D13-90F2-3F37C9436505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01-4D13-90F2-3F37C9436505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1-4D13-90F2-3F37C943650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graph4'!$Z$51:$AD$51</c:f>
              <c:numCache>
                <c:formatCode>#,##0</c:formatCode>
                <c:ptCount val="5"/>
                <c:pt idx="0">
                  <c:v>-120</c:v>
                </c:pt>
                <c:pt idx="1">
                  <c:v>150</c:v>
                </c:pt>
                <c:pt idx="2">
                  <c:v>-100</c:v>
                </c:pt>
                <c:pt idx="3">
                  <c:v>60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01-4D13-90F2-3F37C9436505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701-4D13-90F2-3F37C9436505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01-4D13-90F2-3F37C9436505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01-4D13-90F2-3F37C9436505}"/>
                </c:ext>
              </c:extLst>
            </c:dLbl>
            <c:dLbl>
              <c:idx val="2"/>
              <c:layout>
                <c:manualLayout>
                  <c:x val="8.9716328536144866E-3"/>
                  <c:y val="-2.461667797083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701-4D13-90F2-3F37C9436505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01-4D13-90F2-3F37C9436505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1-4D13-90F2-3F37C943650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graph4'!$AF$51:$AJ$51</c:f>
              <c:numCache>
                <c:formatCode>#,##0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0</c:v>
                </c:pt>
                <c:pt idx="3">
                  <c:v>-50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01-4D13-90F2-3F37C9436505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019207642252278E-3"/>
                  <c:y val="-7.493282920760743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89183488183096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701-4D13-90F2-3F37C9436505}"/>
                </c:ext>
              </c:extLst>
            </c:dLbl>
            <c:dLbl>
              <c:idx val="1"/>
              <c:layout>
                <c:manualLayout>
                  <c:x val="1.8220397096977191E-3"/>
                  <c:y val="7.1813162292697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01-4D13-90F2-3F37C9436505}"/>
                </c:ext>
              </c:extLst>
            </c:dLbl>
            <c:dLbl>
              <c:idx val="2"/>
              <c:layout>
                <c:manualLayout>
                  <c:x val="2.2621062212313248E-3"/>
                  <c:y val="2.85203282852394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701-4D13-90F2-3F37C9436505}"/>
                </c:ext>
              </c:extLst>
            </c:dLbl>
            <c:dLbl>
              <c:idx val="3"/>
              <c:layout>
                <c:manualLayout>
                  <c:x val="1.9322688616530631E-3"/>
                  <c:y val="-2.8096569403689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701-4D13-90F2-3F37C9436505}"/>
                </c:ext>
              </c:extLst>
            </c:dLbl>
            <c:dLbl>
              <c:idx val="4"/>
              <c:layout>
                <c:manualLayout>
                  <c:x val="1.7536069585481716E-3"/>
                  <c:y val="-2.6660150563475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701-4D13-90F2-3F37C943650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graph4'!$T$51:$X$51</c:f>
              <c:numCache>
                <c:formatCode>#,##0</c:formatCode>
                <c:ptCount val="5"/>
                <c:pt idx="0">
                  <c:v>-90</c:v>
                </c:pt>
                <c:pt idx="1">
                  <c:v>200</c:v>
                </c:pt>
                <c:pt idx="2">
                  <c:v>-100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701-4D13-90F2-3F37C9436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3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Alpes-de-Haute-Provence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/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04'!$G$2:$G$44</c:f>
              <c:numCache>
                <c:formatCode>General</c:formatCode>
                <c:ptCount val="43"/>
                <c:pt idx="0">
                  <c:v>100</c:v>
                </c:pt>
                <c:pt idx="1">
                  <c:v>99.779767816679851</c:v>
                </c:pt>
                <c:pt idx="2">
                  <c:v>97.42080070885136</c:v>
                </c:pt>
                <c:pt idx="3">
                  <c:v>98.530593366383115</c:v>
                </c:pt>
                <c:pt idx="4">
                  <c:v>95.857395724958621</c:v>
                </c:pt>
                <c:pt idx="5">
                  <c:v>98.384165933519242</c:v>
                </c:pt>
                <c:pt idx="6">
                  <c:v>98.955373741158809</c:v>
                </c:pt>
                <c:pt idx="7">
                  <c:v>93.909188039497181</c:v>
                </c:pt>
                <c:pt idx="8">
                  <c:v>108.12621400880641</c:v>
                </c:pt>
                <c:pt idx="9">
                  <c:v>99.375576320027619</c:v>
                </c:pt>
                <c:pt idx="10">
                  <c:v>102.20953792941268</c:v>
                </c:pt>
                <c:pt idx="11">
                  <c:v>100.21056041841622</c:v>
                </c:pt>
                <c:pt idx="12">
                  <c:v>113.55312516110834</c:v>
                </c:pt>
                <c:pt idx="13">
                  <c:v>108.12868710833716</c:v>
                </c:pt>
                <c:pt idx="14">
                  <c:v>110.08921810783488</c:v>
                </c:pt>
                <c:pt idx="15">
                  <c:v>108.27774928546133</c:v>
                </c:pt>
                <c:pt idx="16">
                  <c:v>118.01514622022236</c:v>
                </c:pt>
                <c:pt idx="17">
                  <c:v>110.59212015278683</c:v>
                </c:pt>
                <c:pt idx="18">
                  <c:v>106.35884179894282</c:v>
                </c:pt>
                <c:pt idx="19">
                  <c:v>111.84818028084986</c:v>
                </c:pt>
                <c:pt idx="20">
                  <c:v>119.82925203359054</c:v>
                </c:pt>
                <c:pt idx="21">
                  <c:v>111.07289197492187</c:v>
                </c:pt>
                <c:pt idx="22">
                  <c:v>114.72801976741513</c:v>
                </c:pt>
                <c:pt idx="23">
                  <c:v>111.72914816539328</c:v>
                </c:pt>
                <c:pt idx="24">
                  <c:v>107.51587382878587</c:v>
                </c:pt>
                <c:pt idx="25">
                  <c:v>109.19844178525409</c:v>
                </c:pt>
                <c:pt idx="26">
                  <c:v>113.31385143835806</c:v>
                </c:pt>
                <c:pt idx="27">
                  <c:v>116.40007468715238</c:v>
                </c:pt>
                <c:pt idx="28">
                  <c:v>108.32985483884327</c:v>
                </c:pt>
                <c:pt idx="29">
                  <c:v>59.720679817435496</c:v>
                </c:pt>
                <c:pt idx="30">
                  <c:v>123.47995512520413</c:v>
                </c:pt>
                <c:pt idx="31">
                  <c:v>92.730828141628365</c:v>
                </c:pt>
                <c:pt idx="32">
                  <c:v>92.936018571113777</c:v>
                </c:pt>
                <c:pt idx="33">
                  <c:v>121.04682099055117</c:v>
                </c:pt>
                <c:pt idx="34">
                  <c:v>129.50918104206363</c:v>
                </c:pt>
                <c:pt idx="35">
                  <c:v>127.40699451070563</c:v>
                </c:pt>
                <c:pt idx="36">
                  <c:v>128.67675404197084</c:v>
                </c:pt>
                <c:pt idx="37">
                  <c:v>129.61392781083526</c:v>
                </c:pt>
                <c:pt idx="38">
                  <c:v>127.68343277931615</c:v>
                </c:pt>
                <c:pt idx="39">
                  <c:v>131.95969143253896</c:v>
                </c:pt>
                <c:pt idx="40">
                  <c:v>127.0053810737023</c:v>
                </c:pt>
                <c:pt idx="41">
                  <c:v>121.63378373382814</c:v>
                </c:pt>
                <c:pt idx="42">
                  <c:v>131.59220075109218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4-4E2B-9BC7-0B7D55EBD752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04'!$H$2:$H$44</c:f>
              <c:numCache>
                <c:formatCode>General</c:formatCode>
                <c:ptCount val="43"/>
                <c:pt idx="0">
                  <c:v>100</c:v>
                </c:pt>
                <c:pt idx="1">
                  <c:v>93.465031685946315</c:v>
                </c:pt>
                <c:pt idx="2">
                  <c:v>102.15102334641099</c:v>
                </c:pt>
                <c:pt idx="3">
                  <c:v>101.23544425389413</c:v>
                </c:pt>
                <c:pt idx="4">
                  <c:v>93.413799344825151</c:v>
                </c:pt>
                <c:pt idx="5">
                  <c:v>90.162337489027607</c:v>
                </c:pt>
                <c:pt idx="6">
                  <c:v>96.955799485980336</c:v>
                </c:pt>
                <c:pt idx="7">
                  <c:v>88.911444061456379</c:v>
                </c:pt>
                <c:pt idx="8">
                  <c:v>92.412589815864024</c:v>
                </c:pt>
                <c:pt idx="9">
                  <c:v>96.593467006353777</c:v>
                </c:pt>
                <c:pt idx="10">
                  <c:v>84.707477136910853</c:v>
                </c:pt>
                <c:pt idx="11">
                  <c:v>99.473247807247731</c:v>
                </c:pt>
                <c:pt idx="12">
                  <c:v>113.27174637435489</c:v>
                </c:pt>
                <c:pt idx="13">
                  <c:v>98.645852686451448</c:v>
                </c:pt>
                <c:pt idx="14">
                  <c:v>100.8211129711144</c:v>
                </c:pt>
                <c:pt idx="15">
                  <c:v>118.38671973935908</c:v>
                </c:pt>
                <c:pt idx="16">
                  <c:v>110.96707931672928</c:v>
                </c:pt>
                <c:pt idx="17">
                  <c:v>129.97670620282636</c:v>
                </c:pt>
                <c:pt idx="18">
                  <c:v>115.80174862144806</c:v>
                </c:pt>
                <c:pt idx="19">
                  <c:v>128.69203128710822</c:v>
                </c:pt>
                <c:pt idx="20">
                  <c:v>125.77720007231747</c:v>
                </c:pt>
                <c:pt idx="21">
                  <c:v>127.04128915001884</c:v>
                </c:pt>
                <c:pt idx="22">
                  <c:v>132.05156375128669</c:v>
                </c:pt>
                <c:pt idx="23">
                  <c:v>127.14600332188814</c:v>
                </c:pt>
                <c:pt idx="24">
                  <c:v>129.11640738481597</c:v>
                </c:pt>
                <c:pt idx="25">
                  <c:v>127.41790414199062</c:v>
                </c:pt>
                <c:pt idx="26">
                  <c:v>127.49271262293198</c:v>
                </c:pt>
                <c:pt idx="27">
                  <c:v>133.7313096128164</c:v>
                </c:pt>
                <c:pt idx="28">
                  <c:v>137.81678333139325</c:v>
                </c:pt>
                <c:pt idx="29">
                  <c:v>80.622776831436298</c:v>
                </c:pt>
                <c:pt idx="30">
                  <c:v>140.40857530673648</c:v>
                </c:pt>
                <c:pt idx="31">
                  <c:v>121.67665364959912</c:v>
                </c:pt>
                <c:pt idx="32">
                  <c:v>130.20164519450103</c:v>
                </c:pt>
                <c:pt idx="33">
                  <c:v>158.03055797561046</c:v>
                </c:pt>
                <c:pt idx="34">
                  <c:v>166.81765654070307</c:v>
                </c:pt>
                <c:pt idx="35">
                  <c:v>184.34909925723599</c:v>
                </c:pt>
                <c:pt idx="36">
                  <c:v>197.16205011427564</c:v>
                </c:pt>
                <c:pt idx="37">
                  <c:v>205.49603054056988</c:v>
                </c:pt>
                <c:pt idx="38">
                  <c:v>190.26603421236828</c:v>
                </c:pt>
                <c:pt idx="39">
                  <c:v>192.93699914196233</c:v>
                </c:pt>
                <c:pt idx="40">
                  <c:v>181.56288352751972</c:v>
                </c:pt>
                <c:pt idx="41">
                  <c:v>196.08243788972183</c:v>
                </c:pt>
                <c:pt idx="42">
                  <c:v>191.94130664527262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34-4E2B-9BC7-0B7D55EBD752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04'!$I$2:$I$44</c:f>
              <c:numCache>
                <c:formatCode>General</c:formatCode>
                <c:ptCount val="43"/>
                <c:pt idx="0">
                  <c:v>100</c:v>
                </c:pt>
                <c:pt idx="1">
                  <c:v>98.169629184876342</c:v>
                </c:pt>
                <c:pt idx="2">
                  <c:v>98.626918280209267</c:v>
                </c:pt>
                <c:pt idx="3">
                  <c:v>99.220279335374443</c:v>
                </c:pt>
                <c:pt idx="4">
                  <c:v>95.234324728683902</c:v>
                </c:pt>
                <c:pt idx="5">
                  <c:v>96.287754725122596</c:v>
                </c:pt>
                <c:pt idx="6">
                  <c:v>98.445520013502147</c:v>
                </c:pt>
                <c:pt idx="7">
                  <c:v>92.634857571159444</c:v>
                </c:pt>
                <c:pt idx="8">
                  <c:v>104.11953616275049</c:v>
                </c:pt>
                <c:pt idx="9">
                  <c:v>98.666190909282619</c:v>
                </c:pt>
                <c:pt idx="10">
                  <c:v>97.74684247630789</c:v>
                </c:pt>
                <c:pt idx="11">
                  <c:v>100.02255960660393</c:v>
                </c:pt>
                <c:pt idx="12">
                  <c:v>113.48137887664893</c:v>
                </c:pt>
                <c:pt idx="13">
                  <c:v>105.71074315540419</c:v>
                </c:pt>
                <c:pt idx="14">
                  <c:v>107.72602607331405</c:v>
                </c:pt>
                <c:pt idx="15">
                  <c:v>110.85534611905862</c:v>
                </c:pt>
                <c:pt idx="16">
                  <c:v>116.21802207031244</c:v>
                </c:pt>
                <c:pt idx="17">
                  <c:v>115.5348240464272</c:v>
                </c:pt>
                <c:pt idx="18">
                  <c:v>108.76660496697727</c:v>
                </c:pt>
                <c:pt idx="19">
                  <c:v>116.14304465079918</c:v>
                </c:pt>
                <c:pt idx="20">
                  <c:v>121.34586661871998</c:v>
                </c:pt>
                <c:pt idx="21">
                  <c:v>115.14453212698936</c:v>
                </c:pt>
                <c:pt idx="22">
                  <c:v>119.14519680073938</c:v>
                </c:pt>
                <c:pt idx="23">
                  <c:v>115.66015550354285</c:v>
                </c:pt>
                <c:pt idx="24">
                  <c:v>113.02360254873354</c:v>
                </c:pt>
                <c:pt idx="25">
                  <c:v>113.84406110868002</c:v>
                </c:pt>
                <c:pt idx="26">
                  <c:v>116.92919365941299</c:v>
                </c:pt>
                <c:pt idx="27">
                  <c:v>120.8192127656001</c:v>
                </c:pt>
                <c:pt idx="28">
                  <c:v>115.84846554816637</c:v>
                </c:pt>
                <c:pt idx="29">
                  <c:v>65.050320390087307</c:v>
                </c:pt>
                <c:pt idx="30">
                  <c:v>127.79643403629485</c:v>
                </c:pt>
                <c:pt idx="31">
                  <c:v>100.11146779385301</c:v>
                </c:pt>
                <c:pt idx="32">
                  <c:v>102.43805061527958</c:v>
                </c:pt>
                <c:pt idx="33">
                  <c:v>130.47697649273957</c:v>
                </c:pt>
                <c:pt idx="34">
                  <c:v>139.02213874138661</c:v>
                </c:pt>
                <c:pt idx="35">
                  <c:v>141.92615742273389</c:v>
                </c:pt>
                <c:pt idx="36">
                  <c:v>146.13921306378757</c:v>
                </c:pt>
                <c:pt idx="37">
                  <c:v>148.96243304337875</c:v>
                </c:pt>
                <c:pt idx="38">
                  <c:v>143.6408159794934</c:v>
                </c:pt>
                <c:pt idx="39">
                  <c:v>147.50775500537242</c:v>
                </c:pt>
                <c:pt idx="40">
                  <c:v>140.91651536925403</c:v>
                </c:pt>
                <c:pt idx="41">
                  <c:v>140.61678661161577</c:v>
                </c:pt>
                <c:pt idx="42">
                  <c:v>146.9800847074934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34-4E2B-9BC7-0B7D55EBD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21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2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GRAPHIQUE_stocks_bénéf'!$N$3:$N$57</c:f>
              <c:numCache>
                <c:formatCode>#,##0</c:formatCode>
                <c:ptCount val="55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703</c:v>
                </c:pt>
                <c:pt idx="23">
                  <c:v>701</c:v>
                </c:pt>
                <c:pt idx="24">
                  <c:v>710</c:v>
                </c:pt>
                <c:pt idx="25">
                  <c:v>729</c:v>
                </c:pt>
                <c:pt idx="26">
                  <c:v>705</c:v>
                </c:pt>
                <c:pt idx="27">
                  <c:v>653</c:v>
                </c:pt>
                <c:pt idx="28">
                  <c:v>673</c:v>
                </c:pt>
                <c:pt idx="29">
                  <c:v>633</c:v>
                </c:pt>
                <c:pt idx="30">
                  <c:v>452</c:v>
                </c:pt>
                <c:pt idx="31">
                  <c:v>388</c:v>
                </c:pt>
                <c:pt idx="32">
                  <c:v>308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216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217</c:v>
                </c:pt>
                <c:pt idx="46">
                  <c:v>251</c:v>
                </c:pt>
                <c:pt idx="47">
                  <c:v>273</c:v>
                </c:pt>
                <c:pt idx="48">
                  <c:v>311</c:v>
                </c:pt>
                <c:pt idx="49">
                  <c:v>294</c:v>
                </c:pt>
                <c:pt idx="50">
                  <c:v>209</c:v>
                </c:pt>
                <c:pt idx="51">
                  <c:v>161</c:v>
                </c:pt>
                <c:pt idx="52">
                  <c:v>131</c:v>
                </c:pt>
                <c:pt idx="53">
                  <c:v>142</c:v>
                </c:pt>
                <c:pt idx="5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3-4C50-B7D5-1F0E1BAEA7AB}"/>
            </c:ext>
          </c:extLst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GRAPHIQUE_stocks_bénéf'!$Q$3:$Q$57</c:f>
              <c:numCache>
                <c:formatCode>#,##0</c:formatCode>
                <c:ptCount val="55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176</c:v>
                </c:pt>
                <c:pt idx="25">
                  <c:v>162</c:v>
                </c:pt>
                <c:pt idx="26">
                  <c:v>116</c:v>
                </c:pt>
                <c:pt idx="27">
                  <c:v>75</c:v>
                </c:pt>
                <c:pt idx="28">
                  <c:v>56</c:v>
                </c:pt>
                <c:pt idx="29">
                  <c:v>50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70</c:v>
                </c:pt>
                <c:pt idx="47">
                  <c:v>94</c:v>
                </c:pt>
                <c:pt idx="48">
                  <c:v>132</c:v>
                </c:pt>
                <c:pt idx="49">
                  <c:v>125</c:v>
                </c:pt>
                <c:pt idx="50">
                  <c:v>95</c:v>
                </c:pt>
                <c:pt idx="51">
                  <c:v>58</c:v>
                </c:pt>
                <c:pt idx="52">
                  <c:v>44</c:v>
                </c:pt>
                <c:pt idx="53">
                  <c:v>64</c:v>
                </c:pt>
                <c:pt idx="5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3-4C50-B7D5-1F0E1BAEA7AB}"/>
            </c:ext>
          </c:extLst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GRAPHIQUE_stocks_bénéf'!$T$3:$T$57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3-4C50-B7D5-1F0E1BAEA7AB}"/>
            </c:ext>
          </c:extLst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GRAPHIQUE_stocks_bénéf'!$L$3:$M$57</c:f>
              <c:multiLvlStrCache>
                <c:ptCount val="5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GRAPHIQUE_stocks_bénéf'!$U$3:$U$57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159</c:v>
                </c:pt>
                <c:pt idx="31">
                  <c:v>213</c:v>
                </c:pt>
                <c:pt idx="32">
                  <c:v>163</c:v>
                </c:pt>
                <c:pt idx="33">
                  <c:v>151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  <c:pt idx="48">
                  <c:v>180</c:v>
                </c:pt>
                <c:pt idx="49">
                  <c:v>189</c:v>
                </c:pt>
                <c:pt idx="50">
                  <c:v>196</c:v>
                </c:pt>
                <c:pt idx="51">
                  <c:v>215</c:v>
                </c:pt>
                <c:pt idx="52">
                  <c:v>185</c:v>
                </c:pt>
                <c:pt idx="53">
                  <c:v>166</c:v>
                </c:pt>
                <c:pt idx="54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E3-4C50-B7D5-1F0E1BAEA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071871"/>
        <c:axId val="1"/>
      </c:areaChart>
      <c:catAx>
        <c:axId val="839071871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39071871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819825920551472"/>
          <c:y val="0.1084003817704605"/>
          <c:w val="0.43002339209109441"/>
          <c:h val="3.969585619979322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0096756186950821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appr'!$A$2:$B$24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appr'!$I$2:$I$24</c:f>
              <c:numCache>
                <c:formatCode>#,##0</c:formatCode>
                <c:ptCount val="23"/>
                <c:pt idx="0">
                  <c:v>951</c:v>
                </c:pt>
                <c:pt idx="1">
                  <c:v>928</c:v>
                </c:pt>
                <c:pt idx="2">
                  <c:v>992</c:v>
                </c:pt>
                <c:pt idx="3">
                  <c:v>1047</c:v>
                </c:pt>
                <c:pt idx="4">
                  <c:v>1008</c:v>
                </c:pt>
                <c:pt idx="5">
                  <c:v>960</c:v>
                </c:pt>
                <c:pt idx="6">
                  <c:v>1055</c:v>
                </c:pt>
                <c:pt idx="7">
                  <c:v>1105</c:v>
                </c:pt>
                <c:pt idx="8">
                  <c:v>1079</c:v>
                </c:pt>
                <c:pt idx="9">
                  <c:v>1026</c:v>
                </c:pt>
                <c:pt idx="10">
                  <c:v>1224</c:v>
                </c:pt>
                <c:pt idx="11">
                  <c:v>1387</c:v>
                </c:pt>
                <c:pt idx="12">
                  <c:v>1431</c:v>
                </c:pt>
                <c:pt idx="13">
                  <c:v>1376</c:v>
                </c:pt>
                <c:pt idx="14">
                  <c:v>1591</c:v>
                </c:pt>
                <c:pt idx="15">
                  <c:v>1692</c:v>
                </c:pt>
                <c:pt idx="16">
                  <c:v>1654</c:v>
                </c:pt>
                <c:pt idx="17">
                  <c:v>1631</c:v>
                </c:pt>
                <c:pt idx="18">
                  <c:v>1706</c:v>
                </c:pt>
                <c:pt idx="19">
                  <c:v>1817</c:v>
                </c:pt>
                <c:pt idx="20">
                  <c:v>1753</c:v>
                </c:pt>
                <c:pt idx="21">
                  <c:v>1673</c:v>
                </c:pt>
                <c:pt idx="22">
                  <c:v>1687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9-4611-8C5F-A83CEF311E80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appr'!$A$2:$B$24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appr'!$J$2:$J$24</c:f>
              <c:numCache>
                <c:formatCode>#,##0</c:formatCode>
                <c:ptCount val="23"/>
                <c:pt idx="0">
                  <c:v>19</c:v>
                </c:pt>
                <c:pt idx="1">
                  <c:v>18</c:v>
                </c:pt>
                <c:pt idx="2">
                  <c:v>29</c:v>
                </c:pt>
                <c:pt idx="3">
                  <c:v>39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41</c:v>
                </c:pt>
                <c:pt idx="8">
                  <c:v>40</c:v>
                </c:pt>
                <c:pt idx="9">
                  <c:v>40</c:v>
                </c:pt>
                <c:pt idx="10">
                  <c:v>38</c:v>
                </c:pt>
                <c:pt idx="11">
                  <c:v>41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51</c:v>
                </c:pt>
                <c:pt idx="16">
                  <c:v>50</c:v>
                </c:pt>
                <c:pt idx="17">
                  <c:v>45</c:v>
                </c:pt>
                <c:pt idx="18">
                  <c:v>53</c:v>
                </c:pt>
                <c:pt idx="19">
                  <c:v>60</c:v>
                </c:pt>
                <c:pt idx="20">
                  <c:v>61</c:v>
                </c:pt>
                <c:pt idx="21">
                  <c:v>60</c:v>
                </c:pt>
                <c:pt idx="2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D9-4611-8C5F-A83CEF311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2459855"/>
        <c:axId val="1"/>
      </c:areaChart>
      <c:catAx>
        <c:axId val="68245985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82459855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36946592545584861"/>
          <c:y val="0.14357887536393937"/>
          <c:w val="0.24757342222210452"/>
          <c:h val="3.715284041507195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86969162421E-2"/>
          <c:y val="0.19261949394085043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Données!$C$135:$C$175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11.2</c:v>
                </c:pt>
                <c:pt idx="3">
                  <c:v>11.2</c:v>
                </c:pt>
                <c:pt idx="4">
                  <c:v>11.4</c:v>
                </c:pt>
                <c:pt idx="5">
                  <c:v>11.6</c:v>
                </c:pt>
                <c:pt idx="6">
                  <c:v>11.4</c:v>
                </c:pt>
                <c:pt idx="7">
                  <c:v>11.7</c:v>
                </c:pt>
                <c:pt idx="8">
                  <c:v>11.5</c:v>
                </c:pt>
                <c:pt idx="9">
                  <c:v>11.4</c:v>
                </c:pt>
                <c:pt idx="10">
                  <c:v>11.3</c:v>
                </c:pt>
                <c:pt idx="11">
                  <c:v>11.1</c:v>
                </c:pt>
                <c:pt idx="12">
                  <c:v>11</c:v>
                </c:pt>
                <c:pt idx="13">
                  <c:v>11.4</c:v>
                </c:pt>
                <c:pt idx="14">
                  <c:v>10.9</c:v>
                </c:pt>
                <c:pt idx="15">
                  <c:v>10.8</c:v>
                </c:pt>
                <c:pt idx="16">
                  <c:v>10.8</c:v>
                </c:pt>
                <c:pt idx="17">
                  <c:v>10.3</c:v>
                </c:pt>
                <c:pt idx="18">
                  <c:v>10.6</c:v>
                </c:pt>
                <c:pt idx="19">
                  <c:v>10.4</c:v>
                </c:pt>
                <c:pt idx="20">
                  <c:v>10.199999999999999</c:v>
                </c:pt>
                <c:pt idx="21">
                  <c:v>10</c:v>
                </c:pt>
                <c:pt idx="22">
                  <c:v>10.1</c:v>
                </c:pt>
                <c:pt idx="23">
                  <c:v>9.6</c:v>
                </c:pt>
                <c:pt idx="24">
                  <c:v>9.5</c:v>
                </c:pt>
                <c:pt idx="25">
                  <c:v>9.3000000000000007</c:v>
                </c:pt>
                <c:pt idx="26">
                  <c:v>9</c:v>
                </c:pt>
                <c:pt idx="27">
                  <c:v>8.1999999999999993</c:v>
                </c:pt>
                <c:pt idx="28">
                  <c:v>10.1</c:v>
                </c:pt>
                <c:pt idx="29">
                  <c:v>9.1</c:v>
                </c:pt>
                <c:pt idx="30">
                  <c:v>9.3000000000000007</c:v>
                </c:pt>
                <c:pt idx="31">
                  <c:v>9.1</c:v>
                </c:pt>
                <c:pt idx="32">
                  <c:v>8.9</c:v>
                </c:pt>
                <c:pt idx="33">
                  <c:v>8.4</c:v>
                </c:pt>
                <c:pt idx="34">
                  <c:v>8.3000000000000007</c:v>
                </c:pt>
                <c:pt idx="35">
                  <c:v>8.1999999999999993</c:v>
                </c:pt>
                <c:pt idx="36">
                  <c:v>8.1</c:v>
                </c:pt>
                <c:pt idx="37">
                  <c:v>8</c:v>
                </c:pt>
                <c:pt idx="38">
                  <c:v>8</c:v>
                </c:pt>
                <c:pt idx="39">
                  <c:v>7.9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E-42C5-BD8F-65A8FB44F300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Données!$B$135:$B$175</c:f>
              <c:numCache>
                <c:formatCode>#\ ##0.0</c:formatCode>
                <c:ptCount val="41"/>
                <c:pt idx="0">
                  <c:v>9.9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9.9</c:v>
                </c:pt>
                <c:pt idx="5">
                  <c:v>10.1</c:v>
                </c:pt>
                <c:pt idx="6">
                  <c:v>10</c:v>
                </c:pt>
                <c:pt idx="7">
                  <c:v>10.199999999999999</c:v>
                </c:pt>
                <c:pt idx="8">
                  <c:v>10</c:v>
                </c:pt>
                <c:pt idx="9">
                  <c:v>9.9</c:v>
                </c:pt>
                <c:pt idx="10">
                  <c:v>9.9</c:v>
                </c:pt>
                <c:pt idx="11">
                  <c:v>9.6999999999999993</c:v>
                </c:pt>
                <c:pt idx="12">
                  <c:v>9.6</c:v>
                </c:pt>
                <c:pt idx="13">
                  <c:v>9.8000000000000007</c:v>
                </c:pt>
                <c:pt idx="14">
                  <c:v>9.3000000000000007</c:v>
                </c:pt>
                <c:pt idx="15">
                  <c:v>9.1999999999999993</c:v>
                </c:pt>
                <c:pt idx="16">
                  <c:v>9.1999999999999993</c:v>
                </c:pt>
                <c:pt idx="17">
                  <c:v>8.6999999999999993</c:v>
                </c:pt>
                <c:pt idx="18">
                  <c:v>9</c:v>
                </c:pt>
                <c:pt idx="19">
                  <c:v>8.8000000000000007</c:v>
                </c:pt>
                <c:pt idx="20">
                  <c:v>8.6</c:v>
                </c:pt>
                <c:pt idx="21">
                  <c:v>8.5</c:v>
                </c:pt>
                <c:pt idx="22">
                  <c:v>8.5</c:v>
                </c:pt>
                <c:pt idx="23">
                  <c:v>8.1999999999999993</c:v>
                </c:pt>
                <c:pt idx="24">
                  <c:v>8.1</c:v>
                </c:pt>
                <c:pt idx="25">
                  <c:v>7.9</c:v>
                </c:pt>
                <c:pt idx="26">
                  <c:v>7.7</c:v>
                </c:pt>
                <c:pt idx="27">
                  <c:v>7.1</c:v>
                </c:pt>
                <c:pt idx="28">
                  <c:v>8.6999999999999993</c:v>
                </c:pt>
                <c:pt idx="29">
                  <c:v>7.9</c:v>
                </c:pt>
                <c:pt idx="30">
                  <c:v>8</c:v>
                </c:pt>
                <c:pt idx="31">
                  <c:v>7.7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7</c:v>
                </c:pt>
                <c:pt idx="38">
                  <c:v>6.9</c:v>
                </c:pt>
                <c:pt idx="39">
                  <c:v>7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7E-42C5-BD8F-65A8FB44F300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Données!$D$135:$D$175</c:f>
              <c:numCache>
                <c:formatCode>#\ ##0.0</c:formatCode>
                <c:ptCount val="41"/>
                <c:pt idx="0">
                  <c:v>11.1</c:v>
                </c:pt>
                <c:pt idx="1">
                  <c:v>11.2</c:v>
                </c:pt>
                <c:pt idx="2">
                  <c:v>11</c:v>
                </c:pt>
                <c:pt idx="3">
                  <c:v>11.1</c:v>
                </c:pt>
                <c:pt idx="4">
                  <c:v>11.3</c:v>
                </c:pt>
                <c:pt idx="5">
                  <c:v>11.5</c:v>
                </c:pt>
                <c:pt idx="6">
                  <c:v>11.3</c:v>
                </c:pt>
                <c:pt idx="7">
                  <c:v>11.5</c:v>
                </c:pt>
                <c:pt idx="8">
                  <c:v>11.3</c:v>
                </c:pt>
                <c:pt idx="9">
                  <c:v>11.2</c:v>
                </c:pt>
                <c:pt idx="10">
                  <c:v>11.2</c:v>
                </c:pt>
                <c:pt idx="11">
                  <c:v>10.9</c:v>
                </c:pt>
                <c:pt idx="12">
                  <c:v>10.9</c:v>
                </c:pt>
                <c:pt idx="13">
                  <c:v>11.2</c:v>
                </c:pt>
                <c:pt idx="14">
                  <c:v>10.7</c:v>
                </c:pt>
                <c:pt idx="15">
                  <c:v>10.8</c:v>
                </c:pt>
                <c:pt idx="16">
                  <c:v>10.9</c:v>
                </c:pt>
                <c:pt idx="17">
                  <c:v>10.4</c:v>
                </c:pt>
                <c:pt idx="18">
                  <c:v>10.7</c:v>
                </c:pt>
                <c:pt idx="19">
                  <c:v>10.5</c:v>
                </c:pt>
                <c:pt idx="20">
                  <c:v>10.3</c:v>
                </c:pt>
                <c:pt idx="21">
                  <c:v>10.199999999999999</c:v>
                </c:pt>
                <c:pt idx="22">
                  <c:v>10.199999999999999</c:v>
                </c:pt>
                <c:pt idx="23">
                  <c:v>9.8000000000000007</c:v>
                </c:pt>
                <c:pt idx="24">
                  <c:v>9.6999999999999993</c:v>
                </c:pt>
                <c:pt idx="25">
                  <c:v>9.3000000000000007</c:v>
                </c:pt>
                <c:pt idx="26">
                  <c:v>8.9</c:v>
                </c:pt>
                <c:pt idx="27">
                  <c:v>8.5</c:v>
                </c:pt>
                <c:pt idx="28">
                  <c:v>10.1</c:v>
                </c:pt>
                <c:pt idx="29">
                  <c:v>8.9</c:v>
                </c:pt>
                <c:pt idx="30">
                  <c:v>9.1999999999999993</c:v>
                </c:pt>
                <c:pt idx="31">
                  <c:v>9.1</c:v>
                </c:pt>
                <c:pt idx="32">
                  <c:v>8.6999999999999993</c:v>
                </c:pt>
                <c:pt idx="33">
                  <c:v>8.3000000000000007</c:v>
                </c:pt>
                <c:pt idx="34">
                  <c:v>8.1999999999999993</c:v>
                </c:pt>
                <c:pt idx="35">
                  <c:v>8.3000000000000007</c:v>
                </c:pt>
                <c:pt idx="36">
                  <c:v>8.3000000000000007</c:v>
                </c:pt>
                <c:pt idx="37">
                  <c:v>8.1</c:v>
                </c:pt>
                <c:pt idx="38">
                  <c:v>8</c:v>
                </c:pt>
                <c:pt idx="39">
                  <c:v>8</c:v>
                </c:pt>
                <c:pt idx="40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7E-42C5-BD8F-65A8FB44F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66A-4A1A-BAC1-CCE604DBE15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66A-4A1A-BAC1-CCE604DBE1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66A-4A1A-BAC1-CCE604DBE1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66A-4A1A-BAC1-CCE604DBE159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466A-4A1A-BAC1-CCE604DBE15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66A-4A1A-BAC1-CCE604DBE1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66A-4A1A-BAC1-CCE604DBE15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66A-4A1A-BAC1-CCE604DBE159}"/>
              </c:ext>
            </c:extLst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A-4A1A-BAC1-CCE604DBE159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6A-4A1A-BAC1-CCE604DBE159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6A-4A1A-BAC1-CCE604DBE159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6A-4A1A-BAC1-CCE604DBE159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6A-4A1A-BAC1-CCE604DBE159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6A-4A1A-BAC1-CCE604DBE159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6A-4A1A-BAC1-CCE604DBE159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6A-4A1A-BAC1-CCE604DBE159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6A-4A1A-BAC1-CCE604DBE159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Alpes de haute provence</c:v>
                </c:pt>
                <c:pt idx="1">
                  <c:v>Paca</c:v>
                </c:pt>
                <c:pt idx="2">
                  <c:v>Meuse</c:v>
                </c:pt>
                <c:pt idx="3">
                  <c:v>Lot</c:v>
                </c:pt>
                <c:pt idx="4">
                  <c:v>France métro.</c:v>
                </c:pt>
                <c:pt idx="5">
                  <c:v>Haute Marne</c:v>
                </c:pt>
                <c:pt idx="6">
                  <c:v>Haute Corse</c:v>
                </c:pt>
                <c:pt idx="7">
                  <c:v>Hautes Alpes</c:v>
                </c:pt>
                <c:pt idx="8">
                  <c:v>Corse du 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8.3000000000000007</c:v>
                </c:pt>
                <c:pt idx="1">
                  <c:v>8.1</c:v>
                </c:pt>
                <c:pt idx="2">
                  <c:v>7.3</c:v>
                </c:pt>
                <c:pt idx="3">
                  <c:v>7.3</c:v>
                </c:pt>
                <c:pt idx="4">
                  <c:v>7.2</c:v>
                </c:pt>
                <c:pt idx="5">
                  <c:v>6.8</c:v>
                </c:pt>
                <c:pt idx="6">
                  <c:v>6.8</c:v>
                </c:pt>
                <c:pt idx="7">
                  <c:v>6.7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6A-4A1A-BAC1-CCE604DBE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927280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Alpes de haute provence</c:v>
                </c:pt>
                <c:pt idx="1">
                  <c:v>Paca</c:v>
                </c:pt>
                <c:pt idx="2">
                  <c:v>Meuse</c:v>
                </c:pt>
                <c:pt idx="3">
                  <c:v>Lot</c:v>
                </c:pt>
                <c:pt idx="4">
                  <c:v>France métro.</c:v>
                </c:pt>
                <c:pt idx="5">
                  <c:v>Haute Marne</c:v>
                </c:pt>
                <c:pt idx="6">
                  <c:v>Haute Corse</c:v>
                </c:pt>
                <c:pt idx="7">
                  <c:v>Hautes Alpes</c:v>
                </c:pt>
                <c:pt idx="8">
                  <c:v>Corse du 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0.30000000000000071</c:v>
                </c:pt>
                <c:pt idx="1">
                  <c:v>0.19999999999999929</c:v>
                </c:pt>
                <c:pt idx="2">
                  <c:v>0.20000000000000018</c:v>
                </c:pt>
                <c:pt idx="3">
                  <c:v>9.9999999999999645E-2</c:v>
                </c:pt>
                <c:pt idx="4">
                  <c:v>0.20000000000000018</c:v>
                </c:pt>
                <c:pt idx="5">
                  <c:v>0.39999999999999947</c:v>
                </c:pt>
                <c:pt idx="6">
                  <c:v>0.20000000000000018</c:v>
                </c:pt>
                <c:pt idx="7">
                  <c:v>0.20000000000000018</c:v>
                </c:pt>
                <c:pt idx="8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66A-4A1A-BAC1-CCE604DBE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77292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72927280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4"/>
          <c:min val="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5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0.31936</cdr:y>
    </cdr:from>
    <cdr:to>
      <cdr:x>0.96843</cdr:x>
      <cdr:y>0.31957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20BE89CE-C7EA-A18A-31FB-BCB278320C2F}"/>
            </a:ext>
          </a:extLst>
        </cdr:cNvPr>
        <cdr:cNvCxnSpPr/>
      </cdr:nvCxnSpPr>
      <cdr:spPr>
        <a:xfrm xmlns:a="http://schemas.openxmlformats.org/drawingml/2006/main">
          <a:off x="6816620" y="1524015"/>
          <a:ext cx="452144" cy="1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0.90598</cdr:x>
      <cdr:y>0.25341</cdr:y>
    </cdr:from>
    <cdr:to>
      <cdr:x>0.90708</cdr:x>
      <cdr:y>0.77931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E0376F92-D264-6860-39CB-D714DE685090}"/>
            </a:ext>
          </a:extLst>
        </cdr:cNvPr>
        <cdr:cNvCxnSpPr/>
      </cdr:nvCxnSpPr>
      <cdr:spPr>
        <a:xfrm xmlns:a="http://schemas.openxmlformats.org/drawingml/2006/main">
          <a:off x="6800018" y="1209273"/>
          <a:ext cx="8286" cy="250961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0.90682</cdr:x>
      <cdr:y>0.27273</cdr:y>
    </cdr:from>
    <cdr:to>
      <cdr:x>0.90707</cdr:x>
      <cdr:y>0.76543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1EF9E35B-D566-6D5A-1E4D-0516FFD6F213}"/>
            </a:ext>
          </a:extLst>
        </cdr:cNvPr>
        <cdr:cNvCxnSpPr/>
      </cdr:nvCxnSpPr>
      <cdr:spPr>
        <a:xfrm xmlns:a="http://schemas.openxmlformats.org/drawingml/2006/main">
          <a:off x="6806300" y="1301474"/>
          <a:ext cx="1877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BDC29DA7-112B-6154-3D1A-0B909317789D}"/>
            </a:ext>
          </a:extLst>
        </cdr:cNvPr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0.73197</cdr:y>
    </cdr:from>
    <cdr:to>
      <cdr:x>1</cdr:x>
      <cdr:y>0.91036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499944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00" dirty="0"/>
            <a:t>août</a:t>
          </a:r>
          <a:endParaRPr lang="fr-FR" sz="1000" b="0" i="0" dirty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 dirty="0"/>
            <a:t>Note : </a:t>
          </a:r>
          <a:r>
            <a:rPr lang="fr-FR" sz="1000" i="0" dirty="0"/>
            <a:t>données provisoires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;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i="0" dirty="0"/>
        </a:p>
        <a:p xmlns:a="http://schemas.openxmlformats.org/drawingml/2006/main">
          <a:r>
            <a:rPr lang="fr-FR" sz="1000" b="1" i="1" dirty="0"/>
            <a:t>Sources : </a:t>
          </a:r>
          <a:r>
            <a:rPr lang="fr-FR" sz="1000" i="1" dirty="0" err="1"/>
            <a:t>Cnaf</a:t>
          </a:r>
          <a:r>
            <a:rPr lang="fr-FR" sz="1000" i="1" dirty="0"/>
            <a:t>, </a:t>
          </a:r>
          <a:r>
            <a:rPr lang="fr-FR" sz="1000" i="1" dirty="0" err="1"/>
            <a:t>Allstat</a:t>
          </a:r>
          <a:r>
            <a:rPr lang="fr-FR" sz="1000" i="1" dirty="0"/>
            <a:t> FR6 et FR2 ; MSA ;  Pôle emploi, FNA - </a:t>
          </a:r>
          <a:r>
            <a:rPr lang="fr-FR" sz="1000" b="1" i="1" dirty="0"/>
            <a:t>Traitements : </a:t>
          </a:r>
          <a:r>
            <a:rPr lang="fr-FR" sz="1000" i="1" dirty="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0.09815</cdr:x>
      <cdr:y>0</cdr:y>
    </cdr:from>
    <cdr:to>
      <cdr:x>0.92849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92712" y="0"/>
          <a:ext cx="586055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2023 et le T3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0.85991</cdr:y>
    </cdr:from>
    <cdr:to>
      <cdr:x>1</cdr:x>
      <cdr:y>0.95713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0.83414</cdr:y>
    </cdr:from>
    <cdr:to>
      <cdr:x>1</cdr:x>
      <cdr:y>0.99913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299CF8-E3F6-7624-1706-6F268A480FB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48753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343CA225-47AF-C652-5CB5-5E6ABA8C1464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767636FE-1D22-984B-581D-C7C0ED9BB26B}"/>
            </a:ext>
          </a:extLst>
        </cdr:cNvPr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0.28923</cdr:x>
      <cdr:y>0.18819</cdr:y>
    </cdr:from>
    <cdr:to>
      <cdr:x>0.64755</cdr:x>
      <cdr:y>0.35406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2170844" y="898067"/>
          <a:ext cx="2689443" cy="7915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15 400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T3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2023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0.90709</cdr:x>
      <cdr:y>0.27076</cdr:y>
    </cdr:from>
    <cdr:to>
      <cdr:x>0.90709</cdr:x>
      <cdr:y>0.75849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99049B71-7717-8A17-F256-800E9A879800}"/>
            </a:ext>
          </a:extLst>
        </cdr:cNvPr>
        <cdr:cNvCxnSpPr/>
      </cdr:nvCxnSpPr>
      <cdr:spPr>
        <a:xfrm xmlns:a="http://schemas.openxmlformats.org/drawingml/2006/main">
          <a:off x="6808327" y="1292095"/>
          <a:ext cx="0" cy="232746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0.90664</cdr:x>
      <cdr:y>0.33212</cdr:y>
    </cdr:from>
    <cdr:to>
      <cdr:x>0.9701</cdr:x>
      <cdr:y>0.33212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50FE7CF2-3843-130C-EA87-B4AABFF48D2C}"/>
            </a:ext>
          </a:extLst>
        </cdr:cNvPr>
        <cdr:cNvCxnSpPr/>
      </cdr:nvCxnSpPr>
      <cdr:spPr>
        <a:xfrm xmlns:a="http://schemas.openxmlformats.org/drawingml/2006/main">
          <a:off x="6804961" y="1584905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3465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137568"/>
            <a:ext cx="8686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avoir atteint son plus bas niveau historique, le taux de chômage repart à la hausse</a:t>
            </a:r>
          </a:p>
          <a:p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900206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8,1 %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89501" y="3596229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8,3 % (+0,3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672520"/>
              </p:ext>
            </p:extLst>
          </p:nvPr>
        </p:nvGraphicFramePr>
        <p:xfrm>
          <a:off x="365759" y="1245328"/>
          <a:ext cx="8055430" cy="501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107930"/>
            <a:ext cx="885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reste supérieur à celui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226EAE2-5C44-BEC7-2A68-48F5C374A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785581"/>
              </p:ext>
            </p:extLst>
          </p:nvPr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Après avoir reculé mi-2023, la demande d’emploi est quasi-stable 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51877"/>
              </p:ext>
            </p:extLst>
          </p:nvPr>
        </p:nvGraphicFramePr>
        <p:xfrm>
          <a:off x="400050" y="1142206"/>
          <a:ext cx="7924800" cy="508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339" y="16461"/>
            <a:ext cx="891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de la demande d’emploi des femmes compense la hausse de celle des hommes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157386"/>
              </p:ext>
            </p:extLst>
          </p:nvPr>
        </p:nvGraphicFramePr>
        <p:xfrm>
          <a:off x="457200" y="1142205"/>
          <a:ext cx="7867650" cy="511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16461"/>
            <a:ext cx="885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Seule la demande d’emploi des jeunes de moins de 25 ans s’élève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467"/>
              </p:ext>
            </p:extLst>
          </p:nvPr>
        </p:nvGraphicFramePr>
        <p:xfrm>
          <a:off x="476250" y="1142206"/>
          <a:ext cx="7848600" cy="481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chez les demandeurs d’emploi de longue durée compense la hausse chez les inscrits depuis moins d’un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910698"/>
              </p:ext>
            </p:extLst>
          </p:nvPr>
        </p:nvGraphicFramePr>
        <p:xfrm>
          <a:off x="600075" y="1142206"/>
          <a:ext cx="7724775" cy="481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légère baisse du nombre de foyers bénéficiaires du RSA, plus prononcée pour l’ASS ; hausse pour l’AAH ; quasi-stabilité pour la 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815844"/>
              </p:ext>
            </p:extLst>
          </p:nvPr>
        </p:nvGraphicFramePr>
        <p:xfrm>
          <a:off x="226423" y="1083336"/>
          <a:ext cx="8334103" cy="550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D8740E-C57D-895B-07F6-F1FF85808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492"/>
            <a:ext cx="9144000" cy="34670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</a:t>
            </a:r>
            <a:r>
              <a:rPr lang="fr-FR" sz="2800" b="1">
                <a:solidFill>
                  <a:srgbClr val="376092"/>
                </a:solidFill>
              </a:rPr>
              <a:t>du RSA moins marqué </a:t>
            </a:r>
            <a:r>
              <a:rPr lang="fr-FR" sz="2800" b="1" dirty="0">
                <a:solidFill>
                  <a:srgbClr val="376092"/>
                </a:solidFill>
              </a:rPr>
              <a:t>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46856" y="307354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6" y="406097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Premier recul de l’emploi salarié depuis la crise sanitaire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30840" y="2373465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+0,2 %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- 0,2 %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+0,1 %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17237"/>
              </p:ext>
            </p:extLst>
          </p:nvPr>
        </p:nvGraphicFramePr>
        <p:xfrm>
          <a:off x="585926" y="1389052"/>
          <a:ext cx="8055789" cy="446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50957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+30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-120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 : 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932457"/>
              </p:ext>
            </p:extLst>
          </p:nvPr>
        </p:nvGraphicFramePr>
        <p:xfrm>
          <a:off x="456487" y="1429305"/>
          <a:ext cx="7924033" cy="44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93745"/>
            <a:ext cx="8862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Croissance en hausse dans le tertiaire marchand, stable dans l’industrie, rebond dans la construction et recul dans le tertiaire non marchand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25554"/>
              </p:ext>
            </p:extLst>
          </p:nvPr>
        </p:nvGraphicFramePr>
        <p:xfrm>
          <a:off x="719091" y="1305877"/>
          <a:ext cx="7781925" cy="50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36981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soutient la croissance du tertiaire marchand et de la construction, mais pénalise l’industrie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325033"/>
              </p:ext>
            </p:extLst>
          </p:nvPr>
        </p:nvGraphicFramePr>
        <p:xfrm>
          <a:off x="674703" y="1308100"/>
          <a:ext cx="7865615" cy="497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443645"/>
            <a:ext cx="8862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Destructions d’emploi nombreuses dans l’agriculture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DA5852-17A3-0DAB-87E8-0546DB9B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6" y="1758887"/>
            <a:ext cx="8346087" cy="33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8805" y="0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embauches progressent, grâce à la hausse du nombre de CDD de plus d’un mois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DD4CB44-0D8F-E0CB-C0E4-E362CD11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14" y="5432620"/>
            <a:ext cx="6791739" cy="876300"/>
          </a:xfrm>
          <a:prstGeom prst="rect">
            <a:avLst/>
          </a:prstGeom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60E83FC-56DB-4A03-B80A-0289FBFDB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277867"/>
              </p:ext>
            </p:extLst>
          </p:nvPr>
        </p:nvGraphicFramePr>
        <p:xfrm>
          <a:off x="369116" y="1140904"/>
          <a:ext cx="8154099" cy="417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617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5" y="106999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29EB6A2-927D-99D8-E3C1-D3B3ED8BE946}"/>
              </a:ext>
            </a:extLst>
          </p:cNvPr>
          <p:cNvGrpSpPr>
            <a:grpSpLocks/>
          </p:cNvGrpSpPr>
          <p:nvPr/>
        </p:nvGrpSpPr>
        <p:grpSpPr bwMode="auto">
          <a:xfrm>
            <a:off x="159112" y="1257498"/>
            <a:ext cx="8825776" cy="5284058"/>
            <a:chOff x="0" y="0"/>
            <a:chExt cx="9458325" cy="6384235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530CA3C3-4297-526C-6EB2-5E8581702C8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ZoneTexte 3">
              <a:extLst>
                <a:ext uri="{FF2B5EF4-FFF2-40B4-BE49-F238E27FC236}">
                  <a16:creationId xmlns:a16="http://schemas.microsoft.com/office/drawing/2014/main" id="{CD6559EA-C8A1-6632-1E98-417AE16D1C0D}"/>
                </a:ext>
              </a:extLst>
            </p:cNvPr>
            <p:cNvSpPr txBox="1"/>
            <p:nvPr/>
          </p:nvSpPr>
          <p:spPr>
            <a:xfrm>
              <a:off x="8953500" y="2495212"/>
              <a:ext cx="485775" cy="26316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370</a:t>
              </a:r>
            </a:p>
          </p:txBody>
        </p:sp>
        <p:sp>
          <p:nvSpPr>
            <p:cNvPr id="9" name="Flèche vers le bas 4">
              <a:extLst>
                <a:ext uri="{FF2B5EF4-FFF2-40B4-BE49-F238E27FC236}">
                  <a16:creationId xmlns:a16="http://schemas.microsoft.com/office/drawing/2014/main" id="{421E63A9-B016-A74C-3678-E69BCCC8F02A}"/>
                </a:ext>
              </a:extLst>
            </p:cNvPr>
            <p:cNvSpPr/>
            <p:nvPr/>
          </p:nvSpPr>
          <p:spPr>
            <a:xfrm>
              <a:off x="9124950" y="2826608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97576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E22F55-BD3F-BDF2-FD72-B565ED965EE8}"/>
              </a:ext>
            </a:extLst>
          </p:cNvPr>
          <p:cNvSpPr txBox="1"/>
          <p:nvPr/>
        </p:nvSpPr>
        <p:spPr>
          <a:xfrm>
            <a:off x="46208" y="-1178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est de nouveau quasi-stable</a:t>
            </a:r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43241" y="93169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3814BAB-E2C5-29F1-9BD8-A07ADFCA4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941287"/>
              </p:ext>
            </p:extLst>
          </p:nvPr>
        </p:nvGraphicFramePr>
        <p:xfrm>
          <a:off x="86387" y="1031098"/>
          <a:ext cx="9057612" cy="553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483878" y="1475037"/>
            <a:ext cx="624450" cy="233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1 800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721160" y="1787394"/>
            <a:ext cx="149886" cy="4463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-2449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se modère par rapport à l’année précédente </a:t>
            </a:r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9756</TotalTime>
  <Words>1695</Words>
  <Application>Microsoft Office PowerPoint</Application>
  <PresentationFormat>Affichage à l'écran (4:3)</PresentationFormat>
  <Paragraphs>287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863</cp:revision>
  <cp:lastPrinted>2018-10-09T12:30:48Z</cp:lastPrinted>
  <dcterms:created xsi:type="dcterms:W3CDTF">2018-05-30T13:27:07Z</dcterms:created>
  <dcterms:modified xsi:type="dcterms:W3CDTF">2024-01-04T12:36:26Z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