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98" r:id="rId6"/>
    <p:sldId id="299" r:id="rId7"/>
    <p:sldId id="264" r:id="rId8"/>
    <p:sldId id="292" r:id="rId9"/>
    <p:sldId id="290" r:id="rId10"/>
    <p:sldId id="293" r:id="rId11"/>
    <p:sldId id="261" r:id="rId12"/>
    <p:sldId id="313" r:id="rId13"/>
    <p:sldId id="269" r:id="rId14"/>
    <p:sldId id="301" r:id="rId15"/>
    <p:sldId id="304" r:id="rId16"/>
    <p:sldId id="317" r:id="rId17"/>
    <p:sldId id="305" r:id="rId18"/>
    <p:sldId id="314" r:id="rId19"/>
    <p:sldId id="306" r:id="rId20"/>
    <p:sldId id="315" r:id="rId21"/>
    <p:sldId id="307" r:id="rId22"/>
    <p:sldId id="316" r:id="rId23"/>
    <p:sldId id="308" r:id="rId24"/>
    <p:sldId id="311" r:id="rId25"/>
    <p:sldId id="302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111" d="100"/>
          <a:sy n="111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Prestations%20sociales\2022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2\2022-T4\01%20-%20Fichiers%20de%20travail\Politiques%20emploi\2022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Tableau%20de%20bord%20conjoncturel\01%20-%20Indicateurs\Contrats%20d'apprentissage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2012)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99.879176091752285</c:v>
                </c:pt>
                <c:pt idx="2">
                  <c:v>99.711902973756779</c:v>
                </c:pt>
                <c:pt idx="3">
                  <c:v>99.753539373819862</c:v>
                </c:pt>
                <c:pt idx="4">
                  <c:v>99.719625854413636</c:v>
                </c:pt>
                <c:pt idx="5">
                  <c:v>99.827466369093258</c:v>
                </c:pt>
                <c:pt idx="6">
                  <c:v>99.981532241907473</c:v>
                </c:pt>
                <c:pt idx="7">
                  <c:v>100.32312980371572</c:v>
                </c:pt>
                <c:pt idx="8">
                  <c:v>100.4759644926571</c:v>
                </c:pt>
                <c:pt idx="9">
                  <c:v>100.37920463283298</c:v>
                </c:pt>
                <c:pt idx="10">
                  <c:v>100.41686766676105</c:v>
                </c:pt>
                <c:pt idx="11">
                  <c:v>100.58313345249701</c:v>
                </c:pt>
                <c:pt idx="12">
                  <c:v>100.52868154757574</c:v>
                </c:pt>
                <c:pt idx="13">
                  <c:v>100.91734391106823</c:v>
                </c:pt>
                <c:pt idx="14">
                  <c:v>100.82897848674071</c:v>
                </c:pt>
                <c:pt idx="15">
                  <c:v>101.26347446804462</c:v>
                </c:pt>
                <c:pt idx="16">
                  <c:v>101.64239928636106</c:v>
                </c:pt>
                <c:pt idx="17">
                  <c:v>102.06939623862132</c:v>
                </c:pt>
                <c:pt idx="18">
                  <c:v>102.23767668887649</c:v>
                </c:pt>
                <c:pt idx="19">
                  <c:v>102.32928796159601</c:v>
                </c:pt>
                <c:pt idx="20">
                  <c:v>102.81907529137086</c:v>
                </c:pt>
                <c:pt idx="21">
                  <c:v>103.22547789521282</c:v>
                </c:pt>
                <c:pt idx="22">
                  <c:v>103.40674173903604</c:v>
                </c:pt>
                <c:pt idx="23">
                  <c:v>103.64676663133542</c:v>
                </c:pt>
                <c:pt idx="24">
                  <c:v>104.21451028542199</c:v>
                </c:pt>
                <c:pt idx="25">
                  <c:v>104.23264226609463</c:v>
                </c:pt>
                <c:pt idx="26">
                  <c:v>104.2785318468094</c:v>
                </c:pt>
                <c:pt idx="27">
                  <c:v>104.41026852120268</c:v>
                </c:pt>
                <c:pt idx="28">
                  <c:v>104.94107665910421</c:v>
                </c:pt>
                <c:pt idx="29">
                  <c:v>105.41804848402091</c:v>
                </c:pt>
                <c:pt idx="30">
                  <c:v>105.91119358799439</c:v>
                </c:pt>
                <c:pt idx="31">
                  <c:v>106.1928548803569</c:v>
                </c:pt>
                <c:pt idx="32">
                  <c:v>104.11439265139923</c:v>
                </c:pt>
                <c:pt idx="33">
                  <c:v>103.46046612621424</c:v>
                </c:pt>
                <c:pt idx="34">
                  <c:v>105.94790525256619</c:v>
                </c:pt>
                <c:pt idx="35">
                  <c:v>106.051996252724</c:v>
                </c:pt>
                <c:pt idx="36">
                  <c:v>106.73368037795106</c:v>
                </c:pt>
                <c:pt idx="37">
                  <c:v>108.45302865636425</c:v>
                </c:pt>
                <c:pt idx="38">
                  <c:v>109.51263026764819</c:v>
                </c:pt>
                <c:pt idx="39">
                  <c:v>110.72238034851458</c:v>
                </c:pt>
                <c:pt idx="40">
                  <c:v>111.14165442011799</c:v>
                </c:pt>
                <c:pt idx="41">
                  <c:v>111.77840033398661</c:v>
                </c:pt>
                <c:pt idx="42">
                  <c:v>111.8397916389184</c:v>
                </c:pt>
                <c:pt idx="43">
                  <c:v>112.06112492151203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9A-4CA8-9C5F-04AED92AB7E5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99.953326235002038</c:v>
                </c:pt>
                <c:pt idx="2">
                  <c:v>99.820521078701489</c:v>
                </c:pt>
                <c:pt idx="3">
                  <c:v>99.72311370653243</c:v>
                </c:pt>
                <c:pt idx="4">
                  <c:v>99.704924134619318</c:v>
                </c:pt>
                <c:pt idx="5">
                  <c:v>99.594007284075374</c:v>
                </c:pt>
                <c:pt idx="6">
                  <c:v>99.758306204064155</c:v>
                </c:pt>
                <c:pt idx="7">
                  <c:v>100.04065397150465</c:v>
                </c:pt>
                <c:pt idx="8">
                  <c:v>100.06228330861646</c:v>
                </c:pt>
                <c:pt idx="9">
                  <c:v>100.10252761744331</c:v>
                </c:pt>
                <c:pt idx="10">
                  <c:v>99.969483989075343</c:v>
                </c:pt>
                <c:pt idx="11">
                  <c:v>100.05501095203438</c:v>
                </c:pt>
                <c:pt idx="12">
                  <c:v>99.99201948274667</c:v>
                </c:pt>
                <c:pt idx="13">
                  <c:v>100.23061340379533</c:v>
                </c:pt>
                <c:pt idx="14">
                  <c:v>100.30932154501519</c:v>
                </c:pt>
                <c:pt idx="15">
                  <c:v>100.44728814006459</c:v>
                </c:pt>
                <c:pt idx="16">
                  <c:v>100.63148543976517</c:v>
                </c:pt>
                <c:pt idx="17">
                  <c:v>100.86898460859956</c:v>
                </c:pt>
                <c:pt idx="18">
                  <c:v>101.1856218750378</c:v>
                </c:pt>
                <c:pt idx="19">
                  <c:v>101.23479430666183</c:v>
                </c:pt>
                <c:pt idx="20">
                  <c:v>101.73682146016954</c:v>
                </c:pt>
                <c:pt idx="21">
                  <c:v>102.13272425314753</c:v>
                </c:pt>
                <c:pt idx="22">
                  <c:v>102.24051458762749</c:v>
                </c:pt>
                <c:pt idx="23">
                  <c:v>102.55256243536198</c:v>
                </c:pt>
                <c:pt idx="24">
                  <c:v>102.86874376159307</c:v>
                </c:pt>
                <c:pt idx="25">
                  <c:v>102.95976456831075</c:v>
                </c:pt>
                <c:pt idx="26">
                  <c:v>102.91282251768131</c:v>
                </c:pt>
                <c:pt idx="27">
                  <c:v>103.14616576744795</c:v>
                </c:pt>
                <c:pt idx="28">
                  <c:v>103.77937051288708</c:v>
                </c:pt>
                <c:pt idx="29">
                  <c:v>104.02346255761061</c:v>
                </c:pt>
                <c:pt idx="30">
                  <c:v>104.33299415643242</c:v>
                </c:pt>
                <c:pt idx="31">
                  <c:v>104.60985758471367</c:v>
                </c:pt>
                <c:pt idx="32">
                  <c:v>102.77442876876366</c:v>
                </c:pt>
                <c:pt idx="33">
                  <c:v>102.56122740915616</c:v>
                </c:pt>
                <c:pt idx="34">
                  <c:v>104.45627492154448</c:v>
                </c:pt>
                <c:pt idx="35">
                  <c:v>104.27370091686834</c:v>
                </c:pt>
                <c:pt idx="36">
                  <c:v>104.97249000829325</c:v>
                </c:pt>
                <c:pt idx="37">
                  <c:v>106.23175040471502</c:v>
                </c:pt>
                <c:pt idx="38">
                  <c:v>107.17419419767128</c:v>
                </c:pt>
                <c:pt idx="39">
                  <c:v>107.88614921306998</c:v>
                </c:pt>
                <c:pt idx="40">
                  <c:v>108.32550971216783</c:v>
                </c:pt>
                <c:pt idx="41">
                  <c:v>108.71351920494028</c:v>
                </c:pt>
                <c:pt idx="42">
                  <c:v>109.05232258508451</c:v>
                </c:pt>
                <c:pt idx="43">
                  <c:v>109.22107016520945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9A-4CA8-9C5F-04AED92AB7E5}"/>
            </c:ext>
          </c:extLst>
        </c:ser>
        <c:ser>
          <c:idx val="2"/>
          <c:order val="2"/>
          <c:tx>
            <c:strRef>
              <c:f>'Données graph 1 et 2'!$G$8:$G$9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2'!$G$10:$G$53</c:f>
              <c:numCache>
                <c:formatCode>#\ ##0.0</c:formatCode>
                <c:ptCount val="44"/>
                <c:pt idx="0">
                  <c:v>100</c:v>
                </c:pt>
                <c:pt idx="1">
                  <c:v>100.67746542436062</c:v>
                </c:pt>
                <c:pt idx="2">
                  <c:v>100.12587995890181</c:v>
                </c:pt>
                <c:pt idx="3">
                  <c:v>99.694662642370091</c:v>
                </c:pt>
                <c:pt idx="4">
                  <c:v>100.82725007593712</c:v>
                </c:pt>
                <c:pt idx="5">
                  <c:v>101.22091077383912</c:v>
                </c:pt>
                <c:pt idx="6">
                  <c:v>101.29557326011067</c:v>
                </c:pt>
                <c:pt idx="7">
                  <c:v>100.90512520013952</c:v>
                </c:pt>
                <c:pt idx="8">
                  <c:v>101.52611173282276</c:v>
                </c:pt>
                <c:pt idx="9">
                  <c:v>101.12875255255749</c:v>
                </c:pt>
                <c:pt idx="10">
                  <c:v>100.76173767165417</c:v>
                </c:pt>
                <c:pt idx="11">
                  <c:v>101.2110663219282</c:v>
                </c:pt>
                <c:pt idx="12">
                  <c:v>100.82965729772717</c:v>
                </c:pt>
                <c:pt idx="13">
                  <c:v>101.212684503115</c:v>
                </c:pt>
                <c:pt idx="14">
                  <c:v>101.16087088637771</c:v>
                </c:pt>
                <c:pt idx="15">
                  <c:v>101.56213454480425</c:v>
                </c:pt>
                <c:pt idx="16">
                  <c:v>101.91244647945487</c:v>
                </c:pt>
                <c:pt idx="17">
                  <c:v>103.73530806617653</c:v>
                </c:pt>
                <c:pt idx="18">
                  <c:v>103.88007338124771</c:v>
                </c:pt>
                <c:pt idx="19">
                  <c:v>105.57437102063847</c:v>
                </c:pt>
                <c:pt idx="20">
                  <c:v>103.87093081827648</c:v>
                </c:pt>
                <c:pt idx="21">
                  <c:v>103.72724780229554</c:v>
                </c:pt>
                <c:pt idx="22">
                  <c:v>103.03795007094476</c:v>
                </c:pt>
                <c:pt idx="23">
                  <c:v>102.99207771804957</c:v>
                </c:pt>
                <c:pt idx="24">
                  <c:v>103.41714887195519</c:v>
                </c:pt>
                <c:pt idx="25">
                  <c:v>102.8323648560271</c:v>
                </c:pt>
                <c:pt idx="26">
                  <c:v>103.35994928088377</c:v>
                </c:pt>
                <c:pt idx="27">
                  <c:v>103.8626578316381</c:v>
                </c:pt>
                <c:pt idx="28">
                  <c:v>104.2894277859596</c:v>
                </c:pt>
                <c:pt idx="29">
                  <c:v>104.41315790034452</c:v>
                </c:pt>
                <c:pt idx="30">
                  <c:v>103.79421402671029</c:v>
                </c:pt>
                <c:pt idx="31">
                  <c:v>105.17255444237227</c:v>
                </c:pt>
                <c:pt idx="32">
                  <c:v>100.20870683473713</c:v>
                </c:pt>
                <c:pt idx="33">
                  <c:v>100.24833996041545</c:v>
                </c:pt>
                <c:pt idx="34">
                  <c:v>104.48210853091958</c:v>
                </c:pt>
                <c:pt idx="35">
                  <c:v>104.63932275106124</c:v>
                </c:pt>
                <c:pt idx="36">
                  <c:v>105.54293712454366</c:v>
                </c:pt>
                <c:pt idx="37">
                  <c:v>108.30576841766322</c:v>
                </c:pt>
                <c:pt idx="38">
                  <c:v>108.54058193348777</c:v>
                </c:pt>
                <c:pt idx="39">
                  <c:v>110.4550621228738</c:v>
                </c:pt>
                <c:pt idx="40">
                  <c:v>111.41822150295364</c:v>
                </c:pt>
                <c:pt idx="41">
                  <c:v>111.50332422996212</c:v>
                </c:pt>
                <c:pt idx="42">
                  <c:v>111.6867816933588</c:v>
                </c:pt>
                <c:pt idx="43">
                  <c:v>112.58705010316667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9A-4CA8-9C5F-04AED92AB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1895777997810153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(données)'!$D$3:$D$13</c:f>
              <c:numCache>
                <c:formatCode>0.0</c:formatCode>
                <c:ptCount val="11"/>
                <c:pt idx="0">
                  <c:v>11.056723293982152</c:v>
                </c:pt>
                <c:pt idx="1">
                  <c:v>7.6484314233860484</c:v>
                </c:pt>
                <c:pt idx="2">
                  <c:v>3.9499036608863225</c:v>
                </c:pt>
                <c:pt idx="3">
                  <c:v>5.6765523632993586</c:v>
                </c:pt>
                <c:pt idx="4">
                  <c:v>3.1133523350142411</c:v>
                </c:pt>
                <c:pt idx="5">
                  <c:v>5.4645970657027476</c:v>
                </c:pt>
                <c:pt idx="6">
                  <c:v>0.60483870967742437</c:v>
                </c:pt>
                <c:pt idx="7">
                  <c:v>-2.845691382765525</c:v>
                </c:pt>
                <c:pt idx="8">
                  <c:v>3.2178217821782207</c:v>
                </c:pt>
                <c:pt idx="9">
                  <c:v>-3.9968025579536381</c:v>
                </c:pt>
                <c:pt idx="10">
                  <c:v>-3.3305578684429626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2-45D9-A1F7-FEA9D9EBC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902912"/>
        <c:axId val="176904448"/>
      </c:barChart>
      <c:catAx>
        <c:axId val="1769029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9044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904448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902912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dep04_trim!$BH$99:$BH$119</c:f>
              <c:numCache>
                <c:formatCode>#\ ##0.0</c:formatCode>
                <c:ptCount val="21"/>
                <c:pt idx="0">
                  <c:v>-0.46102263202011384</c:v>
                </c:pt>
                <c:pt idx="1">
                  <c:v>-0.63157894736841635</c:v>
                </c:pt>
                <c:pt idx="2">
                  <c:v>0.46610169491525522</c:v>
                </c:pt>
                <c:pt idx="3">
                  <c:v>0.42176296921130341</c:v>
                </c:pt>
                <c:pt idx="4">
                  <c:v>-0.92398152036959891</c:v>
                </c:pt>
                <c:pt idx="5">
                  <c:v>0.25434506146673197</c:v>
                </c:pt>
                <c:pt idx="6">
                  <c:v>-0.42283298097250954</c:v>
                </c:pt>
                <c:pt idx="7">
                  <c:v>-2.2505307855626322</c:v>
                </c:pt>
                <c:pt idx="8">
                  <c:v>-0.17376194613378804</c:v>
                </c:pt>
                <c:pt idx="9">
                  <c:v>7.0496083550913857</c:v>
                </c:pt>
                <c:pt idx="10">
                  <c:v>-2.3983739837398432</c:v>
                </c:pt>
                <c:pt idx="11">
                  <c:v>-0.45814244064972254</c:v>
                </c:pt>
                <c:pt idx="12">
                  <c:v>0.96234309623430825</c:v>
                </c:pt>
                <c:pt idx="13">
                  <c:v>-1.5748031496062964</c:v>
                </c:pt>
                <c:pt idx="14">
                  <c:v>-2.8631578947368452</c:v>
                </c:pt>
                <c:pt idx="15">
                  <c:v>-1.3870827915041239</c:v>
                </c:pt>
                <c:pt idx="16">
                  <c:v>-2.417582417582409</c:v>
                </c:pt>
                <c:pt idx="17">
                  <c:v>-2.5225225225225301</c:v>
                </c:pt>
                <c:pt idx="18">
                  <c:v>1.0628465804066511</c:v>
                </c:pt>
                <c:pt idx="19">
                  <c:v>0.50297210791039326</c:v>
                </c:pt>
                <c:pt idx="20">
                  <c:v>0.40946314831664665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8-440E-84AA-F946C5FAF0E8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dep04_trim!$BI$99:$BI$119</c:f>
              <c:numCache>
                <c:formatCode>#\ ##0.0</c:formatCode>
                <c:ptCount val="21"/>
                <c:pt idx="0">
                  <c:v>1.1266511266511126</c:v>
                </c:pt>
                <c:pt idx="1">
                  <c:v>0.30733768728392619</c:v>
                </c:pt>
                <c:pt idx="2">
                  <c:v>-0.61279203370356861</c:v>
                </c:pt>
                <c:pt idx="3">
                  <c:v>0.53949903660885923</c:v>
                </c:pt>
                <c:pt idx="4">
                  <c:v>0.15331544653125473</c:v>
                </c:pt>
                <c:pt idx="5">
                  <c:v>-0.53578262533485743</c:v>
                </c:pt>
                <c:pt idx="6">
                  <c:v>-1.4236244709503687</c:v>
                </c:pt>
                <c:pt idx="7">
                  <c:v>-0.62451209992194778</c:v>
                </c:pt>
                <c:pt idx="8">
                  <c:v>-0.35349567949725103</c:v>
                </c:pt>
                <c:pt idx="9">
                  <c:v>4.5723295230587491</c:v>
                </c:pt>
                <c:pt idx="10">
                  <c:v>-0.79155672823219003</c:v>
                </c:pt>
                <c:pt idx="11">
                  <c:v>-0.68389057750759541</c:v>
                </c:pt>
                <c:pt idx="12">
                  <c:v>1.4154552410099219</c:v>
                </c:pt>
                <c:pt idx="13">
                  <c:v>-0.98076197661258746</c:v>
                </c:pt>
                <c:pt idx="14">
                  <c:v>-2.8571428571428581</c:v>
                </c:pt>
                <c:pt idx="15">
                  <c:v>-0.82352941176470074</c:v>
                </c:pt>
                <c:pt idx="16">
                  <c:v>-1.0676156583629859</c:v>
                </c:pt>
                <c:pt idx="17">
                  <c:v>-2.7178257394084748</c:v>
                </c:pt>
                <c:pt idx="18">
                  <c:v>-0.16433853738700988</c:v>
                </c:pt>
                <c:pt idx="19">
                  <c:v>0.65843621399177543</c:v>
                </c:pt>
                <c:pt idx="20">
                  <c:v>1.0629599345870933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8-440E-84AA-F946C5FAF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25040208297315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(données)'!$K$3:$K$13</c:f>
              <c:numCache>
                <c:formatCode>0.0</c:formatCode>
                <c:ptCount val="11"/>
                <c:pt idx="0">
                  <c:v>11.813842482100245</c:v>
                </c:pt>
                <c:pt idx="1">
                  <c:v>8.1109925293489695</c:v>
                </c:pt>
                <c:pt idx="2">
                  <c:v>6.3178677196446209</c:v>
                </c:pt>
                <c:pt idx="3">
                  <c:v>4.8746518105849512</c:v>
                </c:pt>
                <c:pt idx="4">
                  <c:v>1.8149623727313102</c:v>
                </c:pt>
                <c:pt idx="5">
                  <c:v>3.7391304347826004</c:v>
                </c:pt>
                <c:pt idx="6">
                  <c:v>-0.2095557418273164</c:v>
                </c:pt>
                <c:pt idx="7">
                  <c:v>-3.3179336413271865</c:v>
                </c:pt>
                <c:pt idx="8">
                  <c:v>3.8227628149435366</c:v>
                </c:pt>
                <c:pt idx="9">
                  <c:v>-4.8117154811715519</c:v>
                </c:pt>
                <c:pt idx="10">
                  <c:v>-3.3846153846153748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2-44B8-A7C1-2DE8455EB18A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(données)'!$R$3:$R$13</c:f>
              <c:numCache>
                <c:formatCode>0.0</c:formatCode>
                <c:ptCount val="11"/>
                <c:pt idx="0">
                  <c:v>10.350584307178634</c:v>
                </c:pt>
                <c:pt idx="1">
                  <c:v>7.2112960161371698</c:v>
                </c:pt>
                <c:pt idx="2">
                  <c:v>1.6933207902163794</c:v>
                </c:pt>
                <c:pt idx="3">
                  <c:v>6.4754856614245959</c:v>
                </c:pt>
                <c:pt idx="4">
                  <c:v>4.3874891398783644</c:v>
                </c:pt>
                <c:pt idx="5">
                  <c:v>7.1161048689138529</c:v>
                </c:pt>
                <c:pt idx="6">
                  <c:v>1.3597513597513489</c:v>
                </c:pt>
                <c:pt idx="7">
                  <c:v>-2.4147182828670011</c:v>
                </c:pt>
                <c:pt idx="8">
                  <c:v>2.6708562450903583</c:v>
                </c:pt>
                <c:pt idx="9">
                  <c:v>-3.2517214996174548</c:v>
                </c:pt>
                <c:pt idx="10">
                  <c:v>-3.2819296164491973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2-44B8-A7C1-2DE8455EB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01120"/>
        <c:axId val="176502656"/>
      </c:barChart>
      <c:catAx>
        <c:axId val="1765011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502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50265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50112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22605153416736615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dep04_trim!$BJ$99:$BJ$119</c:f>
              <c:numCache>
                <c:formatCode>#\ ##0.0</c:formatCode>
                <c:ptCount val="21"/>
                <c:pt idx="0">
                  <c:v>-0.48543689320388328</c:v>
                </c:pt>
                <c:pt idx="1">
                  <c:v>-1.1382113821138184</c:v>
                </c:pt>
                <c:pt idx="2">
                  <c:v>1.4802631578947345</c:v>
                </c:pt>
                <c:pt idx="3">
                  <c:v>1.1345218800648427</c:v>
                </c:pt>
                <c:pt idx="4">
                  <c:v>-2.0833333333333259</c:v>
                </c:pt>
                <c:pt idx="5">
                  <c:v>-1.3093289689034449</c:v>
                </c:pt>
                <c:pt idx="6">
                  <c:v>-0.33167495854062867</c:v>
                </c:pt>
                <c:pt idx="7">
                  <c:v>-3.4941763727121433</c:v>
                </c:pt>
                <c:pt idx="8">
                  <c:v>-0.17241379310344307</c:v>
                </c:pt>
                <c:pt idx="9">
                  <c:v>12.089810017271162</c:v>
                </c:pt>
                <c:pt idx="10">
                  <c:v>-2.7734976887519247</c:v>
                </c:pt>
                <c:pt idx="11">
                  <c:v>-4.4374009508716394</c:v>
                </c:pt>
                <c:pt idx="12">
                  <c:v>2.1558872305140975</c:v>
                </c:pt>
                <c:pt idx="13">
                  <c:v>-2.4350649350649456</c:v>
                </c:pt>
                <c:pt idx="14">
                  <c:v>-5.9900166389351028</c:v>
                </c:pt>
                <c:pt idx="15">
                  <c:v>-1.4159292035398119</c:v>
                </c:pt>
                <c:pt idx="16">
                  <c:v>-4.3087971274685781</c:v>
                </c:pt>
                <c:pt idx="17">
                  <c:v>-4.1275797373358403</c:v>
                </c:pt>
                <c:pt idx="18">
                  <c:v>-0.19569471624265589</c:v>
                </c:pt>
                <c:pt idx="19">
                  <c:v>3.9215686274509887</c:v>
                </c:pt>
                <c:pt idx="20">
                  <c:v>3.0188679245283012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3-46DF-A30E-3AF2972618B7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dep04_trim!$BK$99:$BK$119</c:f>
              <c:numCache>
                <c:formatCode>#\ ##0.0</c:formatCode>
                <c:ptCount val="21"/>
                <c:pt idx="0">
                  <c:v>0.40913740197749959</c:v>
                </c:pt>
                <c:pt idx="1">
                  <c:v>-0.30560271646858927</c:v>
                </c:pt>
                <c:pt idx="2">
                  <c:v>-0.68119891008173727</c:v>
                </c:pt>
                <c:pt idx="3">
                  <c:v>0.4115226337448652</c:v>
                </c:pt>
                <c:pt idx="4">
                  <c:v>-0.85382513661202974</c:v>
                </c:pt>
                <c:pt idx="5">
                  <c:v>-0.24112986565620886</c:v>
                </c:pt>
                <c:pt idx="6">
                  <c:v>-0.82872928176795924</c:v>
                </c:pt>
                <c:pt idx="7">
                  <c:v>-1.7409470752089207</c:v>
                </c:pt>
                <c:pt idx="8">
                  <c:v>-0.42523033309709302</c:v>
                </c:pt>
                <c:pt idx="9">
                  <c:v>5.5160142348754659</c:v>
                </c:pt>
                <c:pt idx="10">
                  <c:v>-1.8212478920741959</c:v>
                </c:pt>
                <c:pt idx="11">
                  <c:v>0</c:v>
                </c:pt>
                <c:pt idx="12">
                  <c:v>1.2710408794228689</c:v>
                </c:pt>
                <c:pt idx="13">
                  <c:v>-1.4246947082767969</c:v>
                </c:pt>
                <c:pt idx="14">
                  <c:v>-3.0970406056434974</c:v>
                </c:pt>
                <c:pt idx="15">
                  <c:v>-1.4559659090909061</c:v>
                </c:pt>
                <c:pt idx="16">
                  <c:v>-1.4054054054054022</c:v>
                </c:pt>
                <c:pt idx="17">
                  <c:v>-2.7046783625730875</c:v>
                </c:pt>
                <c:pt idx="18">
                  <c:v>1.2021036814425123</c:v>
                </c:pt>
                <c:pt idx="19">
                  <c:v>0.44543429844097204</c:v>
                </c:pt>
                <c:pt idx="20">
                  <c:v>0.36954915003695188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3-46DF-A30E-3AF2972618B7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dep04_trim!$BL$99:$BL$119</c:f>
              <c:numCache>
                <c:formatCode>#\ ##0.0</c:formatCode>
                <c:ptCount val="21"/>
                <c:pt idx="0">
                  <c:v>0.63875088715401596</c:v>
                </c:pt>
                <c:pt idx="1">
                  <c:v>0.63469675599436837</c:v>
                </c:pt>
                <c:pt idx="2">
                  <c:v>0.42046250875964475</c:v>
                </c:pt>
                <c:pt idx="3">
                  <c:v>0.34891835310535413</c:v>
                </c:pt>
                <c:pt idx="4">
                  <c:v>1.3908205841446586</c:v>
                </c:pt>
                <c:pt idx="5">
                  <c:v>0.48010973936898349</c:v>
                </c:pt>
                <c:pt idx="6">
                  <c:v>-1.4334470989761039</c:v>
                </c:pt>
                <c:pt idx="7">
                  <c:v>0.13850415512466352</c:v>
                </c:pt>
                <c:pt idx="8">
                  <c:v>0</c:v>
                </c:pt>
                <c:pt idx="9">
                  <c:v>3.6652835408022222</c:v>
                </c:pt>
                <c:pt idx="10">
                  <c:v>-0.53368912608405816</c:v>
                </c:pt>
                <c:pt idx="11">
                  <c:v>-6.7069081153581234E-2</c:v>
                </c:pt>
                <c:pt idx="12">
                  <c:v>0.67114093959730337</c:v>
                </c:pt>
                <c:pt idx="13">
                  <c:v>-0.46666666666665968</c:v>
                </c:pt>
                <c:pt idx="14">
                  <c:v>-1.1386470194239884</c:v>
                </c:pt>
                <c:pt idx="15">
                  <c:v>-0.27100271002709064</c:v>
                </c:pt>
                <c:pt idx="16">
                  <c:v>-1.2907608695652328</c:v>
                </c:pt>
                <c:pt idx="17">
                  <c:v>-1.9270474879559463</c:v>
                </c:pt>
                <c:pt idx="18">
                  <c:v>-0.84210526315789958</c:v>
                </c:pt>
                <c:pt idx="19">
                  <c:v>-0.35385704175513455</c:v>
                </c:pt>
                <c:pt idx="20">
                  <c:v>0.63920454545454142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3-46DF-A30E-3AF297261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5391174606168240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(données)'!$Y$3:$Y$13</c:f>
              <c:numCache>
                <c:formatCode>0.0</c:formatCode>
                <c:ptCount val="11"/>
                <c:pt idx="0">
                  <c:v>15.329768270944744</c:v>
                </c:pt>
                <c:pt idx="1">
                  <c:v>-0.30911901081915882</c:v>
                </c:pt>
                <c:pt idx="2">
                  <c:v>-0.31007751937983663</c:v>
                </c:pt>
                <c:pt idx="3">
                  <c:v>-2.7993779160186638</c:v>
                </c:pt>
                <c:pt idx="4">
                  <c:v>-2.5600000000000067</c:v>
                </c:pt>
                <c:pt idx="5">
                  <c:v>1.4778325123152802</c:v>
                </c:pt>
                <c:pt idx="6">
                  <c:v>0.97087378640776656</c:v>
                </c:pt>
                <c:pt idx="7">
                  <c:v>-7.05128205128206</c:v>
                </c:pt>
                <c:pt idx="8">
                  <c:v>3.9655172413793238</c:v>
                </c:pt>
                <c:pt idx="9">
                  <c:v>-7.6285240464344923</c:v>
                </c:pt>
                <c:pt idx="10">
                  <c:v>-4.8473967684021568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C-4E38-A2F0-A390178BF744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(données)'!$AF$3:$AF$13</c:f>
              <c:numCache>
                <c:formatCode>0.0</c:formatCode>
                <c:ptCount val="11"/>
                <c:pt idx="0">
                  <c:v>8.1529249193919906</c:v>
                </c:pt>
                <c:pt idx="1">
                  <c:v>7.3253833049403694</c:v>
                </c:pt>
                <c:pt idx="2">
                  <c:v>2.4999999999999911</c:v>
                </c:pt>
                <c:pt idx="3">
                  <c:v>5.1103368176538932</c:v>
                </c:pt>
                <c:pt idx="4">
                  <c:v>3.130755064456725</c:v>
                </c:pt>
                <c:pt idx="5">
                  <c:v>4.7499999999999876</c:v>
                </c:pt>
                <c:pt idx="6">
                  <c:v>-0.17047391749062113</c:v>
                </c:pt>
                <c:pt idx="7">
                  <c:v>-3.6202185792349795</c:v>
                </c:pt>
                <c:pt idx="8">
                  <c:v>3.1537916371368047</c:v>
                </c:pt>
                <c:pt idx="9">
                  <c:v>-4.6719340432840983</c:v>
                </c:pt>
                <c:pt idx="10">
                  <c:v>-2.4864864864864833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1C-4E38-A2F0-A390178BF744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(données)'!$AM$3:$AM$13</c:f>
              <c:numCache>
                <c:formatCode>0.0</c:formatCode>
                <c:ptCount val="11"/>
                <c:pt idx="0">
                  <c:v>16.329284750337393</c:v>
                </c:pt>
                <c:pt idx="1">
                  <c:v>14.501160092807419</c:v>
                </c:pt>
                <c:pt idx="2">
                  <c:v>10.435663627153001</c:v>
                </c:pt>
                <c:pt idx="3">
                  <c:v>12.018348623853203</c:v>
                </c:pt>
                <c:pt idx="4">
                  <c:v>5.9787059787059782</c:v>
                </c:pt>
                <c:pt idx="5">
                  <c:v>8.8871715610510105</c:v>
                </c:pt>
                <c:pt idx="6">
                  <c:v>2.0581973030517897</c:v>
                </c:pt>
                <c:pt idx="7">
                  <c:v>0.55632823365785455</c:v>
                </c:pt>
                <c:pt idx="8">
                  <c:v>3.042876901798075</c:v>
                </c:pt>
                <c:pt idx="9">
                  <c:v>-1.2080536912751683</c:v>
                </c:pt>
                <c:pt idx="10">
                  <c:v>-4.3478260869565304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1C-4E38-A2F0-A390178BF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43872"/>
        <c:axId val="173345408"/>
      </c:barChart>
      <c:catAx>
        <c:axId val="1733438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34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345408"/>
        <c:scaling>
          <c:orientation val="minMax"/>
          <c:max val="2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34387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dep04_trim!$BS$99:$BS$119</c:f>
              <c:numCache>
                <c:formatCode>#\ ##0.0</c:formatCode>
                <c:ptCount val="21"/>
                <c:pt idx="0">
                  <c:v>-1.4391143911439142</c:v>
                </c:pt>
                <c:pt idx="1">
                  <c:v>-2.3212280044927147</c:v>
                </c:pt>
                <c:pt idx="2">
                  <c:v>-0.95822154082022548</c:v>
                </c:pt>
                <c:pt idx="3">
                  <c:v>-0.27089783281734059</c:v>
                </c:pt>
                <c:pt idx="4">
                  <c:v>-1.1253395421032097</c:v>
                </c:pt>
                <c:pt idx="5">
                  <c:v>-0.78492935635794403</c:v>
                </c:pt>
                <c:pt idx="6">
                  <c:v>-0.98892405063290001</c:v>
                </c:pt>
                <c:pt idx="7">
                  <c:v>-1.8377946464242956</c:v>
                </c:pt>
                <c:pt idx="8">
                  <c:v>-8.1400081400084812E-2</c:v>
                </c:pt>
                <c:pt idx="9">
                  <c:v>6.9246435845213838</c:v>
                </c:pt>
                <c:pt idx="10">
                  <c:v>-5.447619047619046</c:v>
                </c:pt>
                <c:pt idx="11">
                  <c:v>-2.4576954069299051</c:v>
                </c:pt>
                <c:pt idx="12">
                  <c:v>0.28913672036348093</c:v>
                </c:pt>
                <c:pt idx="13">
                  <c:v>-1.3179571663920808</c:v>
                </c:pt>
                <c:pt idx="14">
                  <c:v>-2.4624373956594336</c:v>
                </c:pt>
                <c:pt idx="15">
                  <c:v>0</c:v>
                </c:pt>
                <c:pt idx="16">
                  <c:v>0.25673940949935137</c:v>
                </c:pt>
                <c:pt idx="17">
                  <c:v>-1.7498932991890759</c:v>
                </c:pt>
                <c:pt idx="18">
                  <c:v>3.8227628149435366</c:v>
                </c:pt>
                <c:pt idx="19">
                  <c:v>2.6778242677824249</c:v>
                </c:pt>
                <c:pt idx="20">
                  <c:v>1.9559902200489088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C-4989-98E4-AB67AA958340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dep04_trim!$BT$99:$BT$119</c:f>
              <c:numCache>
                <c:formatCode>#\ ##0.0</c:formatCode>
                <c:ptCount val="21"/>
                <c:pt idx="0">
                  <c:v>2.533333333333343</c:v>
                </c:pt>
                <c:pt idx="1">
                  <c:v>2.3840485478976881</c:v>
                </c:pt>
                <c:pt idx="2">
                  <c:v>0.84674005080440651</c:v>
                </c:pt>
                <c:pt idx="3">
                  <c:v>1.3014273719563318</c:v>
                </c:pt>
                <c:pt idx="4">
                  <c:v>0.45586406962287995</c:v>
                </c:pt>
                <c:pt idx="5">
                  <c:v>0.49504950495049549</c:v>
                </c:pt>
                <c:pt idx="6">
                  <c:v>-0.90311986863710336</c:v>
                </c:pt>
                <c:pt idx="7">
                  <c:v>-0.95277547638774607</c:v>
                </c:pt>
                <c:pt idx="8">
                  <c:v>-0.46005855290673914</c:v>
                </c:pt>
                <c:pt idx="9">
                  <c:v>4.5378151260504263</c:v>
                </c:pt>
                <c:pt idx="10">
                  <c:v>2.5321543408360236</c:v>
                </c:pt>
                <c:pt idx="11">
                  <c:v>1.2544100352802845</c:v>
                </c:pt>
                <c:pt idx="12">
                  <c:v>2.0518776616337497</c:v>
                </c:pt>
                <c:pt idx="13">
                  <c:v>-1.2139605462822445</c:v>
                </c:pt>
                <c:pt idx="14">
                  <c:v>-3.2258064516129004</c:v>
                </c:pt>
                <c:pt idx="15">
                  <c:v>-2.1031746031745957</c:v>
                </c:pt>
                <c:pt idx="16">
                  <c:v>-3.567085528982572</c:v>
                </c:pt>
                <c:pt idx="17">
                  <c:v>-3.4888608659100484</c:v>
                </c:pt>
                <c:pt idx="18">
                  <c:v>-3.0052264808362317</c:v>
                </c:pt>
                <c:pt idx="19">
                  <c:v>-1.6614279299505985</c:v>
                </c:pt>
                <c:pt idx="20">
                  <c:v>-0.59360730593607247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C-4989-98E4-AB67AA958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949056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1653648084408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(données)'!$AT$3:$AT$13</c:f>
              <c:numCache>
                <c:formatCode>0.0</c:formatCode>
                <c:ptCount val="11"/>
                <c:pt idx="0">
                  <c:v>6.9320214669051916</c:v>
                </c:pt>
                <c:pt idx="1">
                  <c:v>4.5587620242576454</c:v>
                </c:pt>
                <c:pt idx="2">
                  <c:v>-0.36000000000000476</c:v>
                </c:pt>
                <c:pt idx="3">
                  <c:v>1.2444801284624551</c:v>
                </c:pt>
                <c:pt idx="4">
                  <c:v>4.3219666931007206</c:v>
                </c:pt>
                <c:pt idx="5">
                  <c:v>3.0026605853287869</c:v>
                </c:pt>
                <c:pt idx="6">
                  <c:v>-4.9077490774907861</c:v>
                </c:pt>
                <c:pt idx="7">
                  <c:v>-4.6565774155995392</c:v>
                </c:pt>
                <c:pt idx="8">
                  <c:v>-1.46520146520146</c:v>
                </c:pt>
                <c:pt idx="9">
                  <c:v>-3.4696406443618377</c:v>
                </c:pt>
                <c:pt idx="10">
                  <c:v>5.0064184852374849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8-4E3A-A319-93E32D8605EB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(données)'!$BA$3:$BA$13</c:f>
              <c:numCache>
                <c:formatCode>0.0</c:formatCode>
                <c:ptCount val="11"/>
                <c:pt idx="0">
                  <c:v>18.512530315278909</c:v>
                </c:pt>
                <c:pt idx="1">
                  <c:v>12.687585266030021</c:v>
                </c:pt>
                <c:pt idx="2">
                  <c:v>10.472154963680369</c:v>
                </c:pt>
                <c:pt idx="3">
                  <c:v>11.726027397260275</c:v>
                </c:pt>
                <c:pt idx="4">
                  <c:v>1.6184404119666596</c:v>
                </c:pt>
                <c:pt idx="5">
                  <c:v>8.5907335907335902</c:v>
                </c:pt>
                <c:pt idx="6">
                  <c:v>7.2444444444444311</c:v>
                </c:pt>
                <c:pt idx="7">
                  <c:v>-0.9117281392457488</c:v>
                </c:pt>
                <c:pt idx="8">
                  <c:v>8.0301129234629833</c:v>
                </c:pt>
                <c:pt idx="9">
                  <c:v>-4.4909020518776543</c:v>
                </c:pt>
                <c:pt idx="10">
                  <c:v>-11.228212403729232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8-4E3A-A319-93E32D860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35840"/>
        <c:axId val="173641728"/>
      </c:barChart>
      <c:catAx>
        <c:axId val="173635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641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641728"/>
        <c:scaling>
          <c:orientation val="minMax"/>
          <c:max val="21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63584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2685732956981126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RSA!$AR$40:$AR$74</c:f>
              <c:numCache>
                <c:formatCode>0.0</c:formatCode>
                <c:ptCount val="35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97.940503432494268</c:v>
                </c:pt>
                <c:pt idx="31">
                  <c:v>98.855835240274601</c:v>
                </c:pt>
                <c:pt idx="32">
                  <c:v>98.398169336384441</c:v>
                </c:pt>
                <c:pt idx="33">
                  <c:v>99.313501144164761</c:v>
                </c:pt>
                <c:pt idx="34">
                  <c:v>99.54233409610984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58-4CFD-B923-BD68A4D4A08C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ASS!$AR$40:$AR$73</c:f>
              <c:numCache>
                <c:formatCode>0.0</c:formatCode>
                <c:ptCount val="3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58-4CFD-B923-BD68A4D4A08C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AAH!$AR$40:$AR$74</c:f>
              <c:numCache>
                <c:formatCode>0.0</c:formatCode>
                <c:ptCount val="35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102.75229357798166</c:v>
                </c:pt>
                <c:pt idx="25">
                  <c:v>103.36391437308869</c:v>
                </c:pt>
                <c:pt idx="26">
                  <c:v>104.58715596330275</c:v>
                </c:pt>
                <c:pt idx="27">
                  <c:v>104.89296636085628</c:v>
                </c:pt>
                <c:pt idx="28">
                  <c:v>105.50458715596329</c:v>
                </c:pt>
                <c:pt idx="29">
                  <c:v>105.81039755351682</c:v>
                </c:pt>
                <c:pt idx="30">
                  <c:v>106.42201834862387</c:v>
                </c:pt>
                <c:pt idx="31">
                  <c:v>106.11620795107032</c:v>
                </c:pt>
                <c:pt idx="32">
                  <c:v>107.33944954128441</c:v>
                </c:pt>
                <c:pt idx="33">
                  <c:v>108.86850152905198</c:v>
                </c:pt>
                <c:pt idx="34">
                  <c:v>109.78593272171253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58-4CFD-B923-BD68A4D4A08C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PA!$AR$40:$AR$74</c:f>
              <c:numCache>
                <c:formatCode>0.0</c:formatCode>
                <c:ptCount val="35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106.23420387531593</c:v>
                </c:pt>
                <c:pt idx="31">
                  <c:v>108.34035383319292</c:v>
                </c:pt>
                <c:pt idx="32">
                  <c:v>109.51979780960403</c:v>
                </c:pt>
                <c:pt idx="33">
                  <c:v>110.36225779275483</c:v>
                </c:pt>
                <c:pt idx="34">
                  <c:v>110.69924178601515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58-4CFD-B923-BD68A4D4A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489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90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12"/>
          <c:min val="7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852754586581197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Graph3'!$G$10:$G$53</c:f>
              <c:numCache>
                <c:formatCode>#,##0</c:formatCode>
                <c:ptCount val="44"/>
                <c:pt idx="0">
                  <c:v>197.08164434105129</c:v>
                </c:pt>
                <c:pt idx="1">
                  <c:v>184.11658856036956</c:v>
                </c:pt>
                <c:pt idx="2">
                  <c:v>5.4424204036477022</c:v>
                </c:pt>
                <c:pt idx="3">
                  <c:v>80.884557748722727</c:v>
                </c:pt>
                <c:pt idx="4">
                  <c:v>314.34519287036528</c:v>
                </c:pt>
                <c:pt idx="5">
                  <c:v>8.819821094875806</c:v>
                </c:pt>
                <c:pt idx="6">
                  <c:v>-98.707411938055884</c:v>
                </c:pt>
                <c:pt idx="7">
                  <c:v>-147.64684216460591</c:v>
                </c:pt>
                <c:pt idx="8">
                  <c:v>266.92768338086171</c:v>
                </c:pt>
                <c:pt idx="9">
                  <c:v>19.245700624443998</c:v>
                </c:pt>
                <c:pt idx="10">
                  <c:v>112.03150944273511</c:v>
                </c:pt>
                <c:pt idx="11">
                  <c:v>-116.63547577156714</c:v>
                </c:pt>
                <c:pt idx="12">
                  <c:v>-80.619861103681615</c:v>
                </c:pt>
                <c:pt idx="13">
                  <c:v>-33.593266142655921</c:v>
                </c:pt>
                <c:pt idx="14">
                  <c:v>-243.39767834210943</c:v>
                </c:pt>
                <c:pt idx="15">
                  <c:v>-31.278678295631835</c:v>
                </c:pt>
                <c:pt idx="16">
                  <c:v>199.60799927057815</c:v>
                </c:pt>
                <c:pt idx="17">
                  <c:v>348.63995432209049</c:v>
                </c:pt>
                <c:pt idx="18">
                  <c:v>0.70274711117963307</c:v>
                </c:pt>
                <c:pt idx="19">
                  <c:v>-114.49576415963384</c:v>
                </c:pt>
                <c:pt idx="20">
                  <c:v>65.234550476132426</c:v>
                </c:pt>
                <c:pt idx="21">
                  <c:v>-0.31943497926113196</c:v>
                </c:pt>
                <c:pt idx="22">
                  <c:v>-402.5638273101722</c:v>
                </c:pt>
                <c:pt idx="23">
                  <c:v>233.14240964494093</c:v>
                </c:pt>
                <c:pt idx="24">
                  <c:v>223.60555478931929</c:v>
                </c:pt>
                <c:pt idx="25">
                  <c:v>-7.9837744158066926</c:v>
                </c:pt>
                <c:pt idx="26">
                  <c:v>-120.86715728809213</c:v>
                </c:pt>
                <c:pt idx="27">
                  <c:v>253.16190201644349</c:v>
                </c:pt>
                <c:pt idx="28">
                  <c:v>109.49998329184746</c:v>
                </c:pt>
                <c:pt idx="29">
                  <c:v>204.44635951738746</c:v>
                </c:pt>
                <c:pt idx="30">
                  <c:v>-196.88587367784203</c:v>
                </c:pt>
                <c:pt idx="31">
                  <c:v>497.32786843593931</c:v>
                </c:pt>
                <c:pt idx="32">
                  <c:v>-949.34453052039316</c:v>
                </c:pt>
                <c:pt idx="33">
                  <c:v>-548.40566035611118</c:v>
                </c:pt>
                <c:pt idx="34">
                  <c:v>1401.7850465348893</c:v>
                </c:pt>
                <c:pt idx="35">
                  <c:v>-275.14206629490218</c:v>
                </c:pt>
                <c:pt idx="36">
                  <c:v>236.65990980331844</c:v>
                </c:pt>
                <c:pt idx="37">
                  <c:v>1432.5142558635125</c:v>
                </c:pt>
                <c:pt idx="38">
                  <c:v>12.511120837749331</c:v>
                </c:pt>
                <c:pt idx="39">
                  <c:v>810.90217255085736</c:v>
                </c:pt>
                <c:pt idx="40">
                  <c:v>424.61420151533093</c:v>
                </c:pt>
                <c:pt idx="41">
                  <c:v>329.10882263254462</c:v>
                </c:pt>
                <c:pt idx="42">
                  <c:v>-61.709905660311051</c:v>
                </c:pt>
                <c:pt idx="43">
                  <c:v>283.45571711570665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E-43DF-A9F4-02530395525F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Graph3'!$H$10:$H$53</c:f>
              <c:numCache>
                <c:formatCode>#,##0</c:formatCode>
                <c:ptCount val="44"/>
                <c:pt idx="0">
                  <c:v>-72.058781083577742</c:v>
                </c:pt>
                <c:pt idx="1">
                  <c:v>160.94583254783993</c:v>
                </c:pt>
                <c:pt idx="2">
                  <c:v>-286.38873783224699</c:v>
                </c:pt>
                <c:pt idx="3">
                  <c:v>-300.52217454170795</c:v>
                </c:pt>
                <c:pt idx="4">
                  <c:v>262.53053818588296</c:v>
                </c:pt>
                <c:pt idx="5">
                  <c:v>191.68858660934757</c:v>
                </c:pt>
                <c:pt idx="6">
                  <c:v>136.73624315573443</c:v>
                </c:pt>
                <c:pt idx="7">
                  <c:v>-51.225230189204467</c:v>
                </c:pt>
                <c:pt idx="8">
                  <c:v>49.367597142866543</c:v>
                </c:pt>
                <c:pt idx="9">
                  <c:v>-221.63790524701153</c:v>
                </c:pt>
                <c:pt idx="10">
                  <c:v>-298.96805090057137</c:v>
                </c:pt>
                <c:pt idx="11">
                  <c:v>345.49797762274898</c:v>
                </c:pt>
                <c:pt idx="12">
                  <c:v>-113.64823965960522</c:v>
                </c:pt>
                <c:pt idx="13">
                  <c:v>228.68557652319168</c:v>
                </c:pt>
                <c:pt idx="14">
                  <c:v>217.00676392072455</c:v>
                </c:pt>
                <c:pt idx="15">
                  <c:v>235.65960239973538</c:v>
                </c:pt>
                <c:pt idx="16">
                  <c:v>-21.178990251072719</c:v>
                </c:pt>
                <c:pt idx="17">
                  <c:v>579.82223701846942</c:v>
                </c:pt>
                <c:pt idx="18">
                  <c:v>73.032484702460351</c:v>
                </c:pt>
                <c:pt idx="19">
                  <c:v>977.47478050996324</c:v>
                </c:pt>
                <c:pt idx="20">
                  <c:v>-932.87026929503327</c:v>
                </c:pt>
                <c:pt idx="21">
                  <c:v>-72.864535130068816</c:v>
                </c:pt>
                <c:pt idx="22">
                  <c:v>51.474700852131264</c:v>
                </c:pt>
                <c:pt idx="23">
                  <c:v>-256.5071816063828</c:v>
                </c:pt>
                <c:pt idx="24">
                  <c:v>-7.0984442628064244</c:v>
                </c:pt>
                <c:pt idx="25">
                  <c:v>-289.87199962900513</c:v>
                </c:pt>
                <c:pt idx="26">
                  <c:v>389.58870739796475</c:v>
                </c:pt>
                <c:pt idx="27">
                  <c:v>2.8892902621887515</c:v>
                </c:pt>
                <c:pt idx="28">
                  <c:v>107.87239970968585</c:v>
                </c:pt>
                <c:pt idx="29">
                  <c:v>-141.42526456785527</c:v>
                </c:pt>
                <c:pt idx="30">
                  <c:v>-118.36899230720883</c:v>
                </c:pt>
                <c:pt idx="31">
                  <c:v>204.72047799957681</c:v>
                </c:pt>
                <c:pt idx="32">
                  <c:v>-1578.9575966609364</c:v>
                </c:pt>
                <c:pt idx="33">
                  <c:v>568.5925242326698</c:v>
                </c:pt>
                <c:pt idx="34">
                  <c:v>754.65627256087146</c:v>
                </c:pt>
                <c:pt idx="35">
                  <c:v>355.21806351044597</c:v>
                </c:pt>
                <c:pt idx="36">
                  <c:v>223.5899453923048</c:v>
                </c:pt>
                <c:pt idx="37">
                  <c:v>-25.28486697314338</c:v>
                </c:pt>
                <c:pt idx="38">
                  <c:v>107.08955155940203</c:v>
                </c:pt>
                <c:pt idx="39">
                  <c:v>164.22533294024242</c:v>
                </c:pt>
                <c:pt idx="40">
                  <c:v>65.964499112958492</c:v>
                </c:pt>
                <c:pt idx="41">
                  <c:v>-285.76232557377534</c:v>
                </c:pt>
                <c:pt idx="42">
                  <c:v>155.15272091507904</c:v>
                </c:pt>
                <c:pt idx="43">
                  <c:v>175.08989416582654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4E-43DF-A9F4-02530395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Graph3'!$F$10:$F$53</c:f>
              <c:numCache>
                <c:formatCode>#,##0</c:formatCode>
                <c:ptCount val="44"/>
                <c:pt idx="0">
                  <c:v>125.02286325747264</c:v>
                </c:pt>
                <c:pt idx="1">
                  <c:v>345.0624211082104</c:v>
                </c:pt>
                <c:pt idx="2">
                  <c:v>-280.94631742859929</c:v>
                </c:pt>
                <c:pt idx="3">
                  <c:v>-219.63761679298477</c:v>
                </c:pt>
                <c:pt idx="4">
                  <c:v>576.87573105625052</c:v>
                </c:pt>
                <c:pt idx="5">
                  <c:v>200.50840770421928</c:v>
                </c:pt>
                <c:pt idx="6">
                  <c:v>38.028831217678089</c:v>
                </c:pt>
                <c:pt idx="7">
                  <c:v>-198.87207235380629</c:v>
                </c:pt>
                <c:pt idx="8">
                  <c:v>316.29528052372189</c:v>
                </c:pt>
                <c:pt idx="9">
                  <c:v>-202.39220462256344</c:v>
                </c:pt>
                <c:pt idx="10">
                  <c:v>-186.93654145783512</c:v>
                </c:pt>
                <c:pt idx="11">
                  <c:v>228.86250185118115</c:v>
                </c:pt>
                <c:pt idx="12">
                  <c:v>-194.26810076328547</c:v>
                </c:pt>
                <c:pt idx="13">
                  <c:v>195.09231038053258</c:v>
                </c:pt>
                <c:pt idx="14">
                  <c:v>-26.390914421383059</c:v>
                </c:pt>
                <c:pt idx="15">
                  <c:v>204.38092410410172</c:v>
                </c:pt>
                <c:pt idx="16">
                  <c:v>178.42900901950634</c:v>
                </c:pt>
                <c:pt idx="17">
                  <c:v>928.46219134055718</c:v>
                </c:pt>
                <c:pt idx="18">
                  <c:v>73.735231813639984</c:v>
                </c:pt>
                <c:pt idx="19">
                  <c:v>862.97901635033486</c:v>
                </c:pt>
                <c:pt idx="20">
                  <c:v>-867.63571881890675</c:v>
                </c:pt>
                <c:pt idx="21">
                  <c:v>-73.183970109326765</c:v>
                </c:pt>
                <c:pt idx="22">
                  <c:v>-351.0891264580423</c:v>
                </c:pt>
                <c:pt idx="23">
                  <c:v>-23.364771961438237</c:v>
                </c:pt>
                <c:pt idx="24">
                  <c:v>216.50711052650877</c:v>
                </c:pt>
                <c:pt idx="25">
                  <c:v>-297.85577404480864</c:v>
                </c:pt>
                <c:pt idx="26">
                  <c:v>268.72155010986899</c:v>
                </c:pt>
                <c:pt idx="27">
                  <c:v>256.05119227863179</c:v>
                </c:pt>
                <c:pt idx="28">
                  <c:v>217.37238300153695</c:v>
                </c:pt>
                <c:pt idx="29">
                  <c:v>63.021094949530379</c:v>
                </c:pt>
                <c:pt idx="30">
                  <c:v>-315.25486598505086</c:v>
                </c:pt>
                <c:pt idx="31">
                  <c:v>702.04834643552022</c:v>
                </c:pt>
                <c:pt idx="32">
                  <c:v>-2528.3021271813341</c:v>
                </c:pt>
                <c:pt idx="33">
                  <c:v>20.186863876559073</c:v>
                </c:pt>
                <c:pt idx="34">
                  <c:v>2156.4413190957639</c:v>
                </c:pt>
                <c:pt idx="35">
                  <c:v>80.075997215542884</c:v>
                </c:pt>
                <c:pt idx="36">
                  <c:v>460.24985519562324</c:v>
                </c:pt>
                <c:pt idx="37">
                  <c:v>1407.229388890366</c:v>
                </c:pt>
                <c:pt idx="38">
                  <c:v>119.60067239715136</c:v>
                </c:pt>
                <c:pt idx="39">
                  <c:v>975.12750549110206</c:v>
                </c:pt>
                <c:pt idx="40">
                  <c:v>490.5787006282917</c:v>
                </c:pt>
                <c:pt idx="41">
                  <c:v>43.346497058766545</c:v>
                </c:pt>
                <c:pt idx="42">
                  <c:v>93.442815254769812</c:v>
                </c:pt>
                <c:pt idx="43">
                  <c:v>458.54561128153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4E-43DF-A9F4-02530395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2'!$T$10:$T$53</c:f>
              <c:numCache>
                <c:formatCode>0.0</c:formatCode>
                <c:ptCount val="44"/>
                <c:pt idx="0">
                  <c:v>100</c:v>
                </c:pt>
                <c:pt idx="1">
                  <c:v>102.7946622827739</c:v>
                </c:pt>
                <c:pt idx="2">
                  <c:v>99.178002918180368</c:v>
                </c:pt>
                <c:pt idx="3">
                  <c:v>93.769442553371036</c:v>
                </c:pt>
                <c:pt idx="4">
                  <c:v>95.009285801077581</c:v>
                </c:pt>
                <c:pt idx="5">
                  <c:v>96.965123654894668</c:v>
                </c:pt>
                <c:pt idx="6">
                  <c:v>94.98639238006092</c:v>
                </c:pt>
                <c:pt idx="7">
                  <c:v>91.606588826798429</c:v>
                </c:pt>
                <c:pt idx="8">
                  <c:v>89.34642692391715</c:v>
                </c:pt>
                <c:pt idx="9">
                  <c:v>85.147199746031518</c:v>
                </c:pt>
                <c:pt idx="10">
                  <c:v>81.856379131894414</c:v>
                </c:pt>
                <c:pt idx="11">
                  <c:v>84.94933344991631</c:v>
                </c:pt>
                <c:pt idx="12">
                  <c:v>84.748351916089263</c:v>
                </c:pt>
                <c:pt idx="13">
                  <c:v>83.565026218567752</c:v>
                </c:pt>
                <c:pt idx="14">
                  <c:v>85.341062977640178</c:v>
                </c:pt>
                <c:pt idx="15">
                  <c:v>85.698961190581613</c:v>
                </c:pt>
                <c:pt idx="16">
                  <c:v>85.870825910695984</c:v>
                </c:pt>
                <c:pt idx="17">
                  <c:v>87.866687959357009</c:v>
                </c:pt>
                <c:pt idx="18">
                  <c:v>88.019054867295949</c:v>
                </c:pt>
                <c:pt idx="19">
                  <c:v>88.404791506710197</c:v>
                </c:pt>
                <c:pt idx="20">
                  <c:v>88.11744251811659</c:v>
                </c:pt>
                <c:pt idx="21">
                  <c:v>88.073636396135385</c:v>
                </c:pt>
                <c:pt idx="22">
                  <c:v>88.698229242197982</c:v>
                </c:pt>
                <c:pt idx="23">
                  <c:v>88.029638564676205</c:v>
                </c:pt>
                <c:pt idx="24">
                  <c:v>88.14869618493006</c:v>
                </c:pt>
                <c:pt idx="25">
                  <c:v>87.898868443631045</c:v>
                </c:pt>
                <c:pt idx="26">
                  <c:v>91.644268537321224</c:v>
                </c:pt>
                <c:pt idx="27">
                  <c:v>90.649050743188226</c:v>
                </c:pt>
                <c:pt idx="28">
                  <c:v>90.728742408321338</c:v>
                </c:pt>
                <c:pt idx="29">
                  <c:v>91.207362323290482</c:v>
                </c:pt>
                <c:pt idx="30">
                  <c:v>89.441488624609264</c:v>
                </c:pt>
                <c:pt idx="31">
                  <c:v>88.796430688642232</c:v>
                </c:pt>
                <c:pt idx="32">
                  <c:v>77.935239450200257</c:v>
                </c:pt>
                <c:pt idx="33">
                  <c:v>84.572858425981963</c:v>
                </c:pt>
                <c:pt idx="34">
                  <c:v>88.118124690260601</c:v>
                </c:pt>
                <c:pt idx="35">
                  <c:v>89.184329323695565</c:v>
                </c:pt>
                <c:pt idx="36">
                  <c:v>89.549530386699445</c:v>
                </c:pt>
                <c:pt idx="37">
                  <c:v>87.990047483885292</c:v>
                </c:pt>
                <c:pt idx="38">
                  <c:v>90.181910512373179</c:v>
                </c:pt>
                <c:pt idx="39">
                  <c:v>91.7260434202732</c:v>
                </c:pt>
                <c:pt idx="40">
                  <c:v>93.088775076742635</c:v>
                </c:pt>
                <c:pt idx="41">
                  <c:v>91.360640483255736</c:v>
                </c:pt>
                <c:pt idx="42">
                  <c:v>92.891557396018769</c:v>
                </c:pt>
                <c:pt idx="43">
                  <c:v>94.663486727775023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58-460F-8332-F297A49BD358}"/>
            </c:ext>
          </c:extLst>
        </c:ser>
        <c:ser>
          <c:idx val="1"/>
          <c:order val="1"/>
          <c:tx>
            <c:strRef>
              <c:f>'Données graph 1 et 2'!$S$8:$S$9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2'!$S$10:$S$53</c:f>
              <c:numCache>
                <c:formatCode>0.0</c:formatCode>
                <c:ptCount val="44"/>
                <c:pt idx="0">
                  <c:v>100</c:v>
                </c:pt>
                <c:pt idx="1">
                  <c:v>100.05097465895287</c:v>
                </c:pt>
                <c:pt idx="2">
                  <c:v>100.70296881091596</c:v>
                </c:pt>
                <c:pt idx="3">
                  <c:v>100.64842375318844</c:v>
                </c:pt>
                <c:pt idx="4">
                  <c:v>102.30271109593076</c:v>
                </c:pt>
                <c:pt idx="5">
                  <c:v>102.69312299498097</c:v>
                </c:pt>
                <c:pt idx="6">
                  <c:v>104.45654486185309</c:v>
                </c:pt>
                <c:pt idx="7">
                  <c:v>103.04589717599974</c:v>
                </c:pt>
                <c:pt idx="8">
                  <c:v>103.90944139565028</c:v>
                </c:pt>
                <c:pt idx="9">
                  <c:v>102.82272892697874</c:v>
                </c:pt>
                <c:pt idx="10">
                  <c:v>99.138970270444375</c:v>
                </c:pt>
                <c:pt idx="11">
                  <c:v>101.87922320072495</c:v>
                </c:pt>
                <c:pt idx="12">
                  <c:v>101.44303987086872</c:v>
                </c:pt>
                <c:pt idx="13">
                  <c:v>103.36104951213372</c:v>
                </c:pt>
                <c:pt idx="14">
                  <c:v>103.16343755834585</c:v>
                </c:pt>
                <c:pt idx="15">
                  <c:v>106.95982496062395</c:v>
                </c:pt>
                <c:pt idx="16">
                  <c:v>103.7856848146541</c:v>
                </c:pt>
                <c:pt idx="17">
                  <c:v>107.05506038244211</c:v>
                </c:pt>
                <c:pt idx="18">
                  <c:v>107.89206396250377</c:v>
                </c:pt>
                <c:pt idx="19">
                  <c:v>122.6043221990126</c:v>
                </c:pt>
                <c:pt idx="20">
                  <c:v>107.05108548879427</c:v>
                </c:pt>
                <c:pt idx="21">
                  <c:v>109.02673683292537</c:v>
                </c:pt>
                <c:pt idx="22">
                  <c:v>109.70558708900661</c:v>
                </c:pt>
                <c:pt idx="23">
                  <c:v>108.04663034307731</c:v>
                </c:pt>
                <c:pt idx="24">
                  <c:v>108.88454543759912</c:v>
                </c:pt>
                <c:pt idx="25">
                  <c:v>107.61608162518949</c:v>
                </c:pt>
                <c:pt idx="26">
                  <c:v>108.65980479876187</c:v>
                </c:pt>
                <c:pt idx="27">
                  <c:v>107.56467522228867</c:v>
                </c:pt>
                <c:pt idx="28">
                  <c:v>107.95015398211913</c:v>
                </c:pt>
                <c:pt idx="29">
                  <c:v>107.54906053626054</c:v>
                </c:pt>
                <c:pt idx="30">
                  <c:v>107.02284472680739</c:v>
                </c:pt>
                <c:pt idx="31">
                  <c:v>108.36563094465986</c:v>
                </c:pt>
                <c:pt idx="32">
                  <c:v>102.53684141488813</c:v>
                </c:pt>
                <c:pt idx="33">
                  <c:v>104.93202538116702</c:v>
                </c:pt>
                <c:pt idx="34">
                  <c:v>117.75687353978088</c:v>
                </c:pt>
                <c:pt idx="35">
                  <c:v>125.89294137727967</c:v>
                </c:pt>
                <c:pt idx="36">
                  <c:v>132.10226065314927</c:v>
                </c:pt>
                <c:pt idx="37">
                  <c:v>131.70983571528606</c:v>
                </c:pt>
                <c:pt idx="38">
                  <c:v>133.60143073056645</c:v>
                </c:pt>
                <c:pt idx="39">
                  <c:v>135.81066173862027</c:v>
                </c:pt>
                <c:pt idx="40">
                  <c:v>138.32147737319821</c:v>
                </c:pt>
                <c:pt idx="41">
                  <c:v>138.50172607174929</c:v>
                </c:pt>
                <c:pt idx="42">
                  <c:v>140.17825674723358</c:v>
                </c:pt>
                <c:pt idx="43">
                  <c:v>140.99512195412302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58-460F-8332-F297A49BD358}"/>
            </c:ext>
          </c:extLst>
        </c:ser>
        <c:ser>
          <c:idx val="2"/>
          <c:order val="2"/>
          <c:tx>
            <c:strRef>
              <c:f>'Données graph 1 et 2'!$U$8:$U$9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2'!$U$10:$U$53</c:f>
              <c:numCache>
                <c:formatCode>0.0</c:formatCode>
                <c:ptCount val="44"/>
                <c:pt idx="0">
                  <c:v>100</c:v>
                </c:pt>
                <c:pt idx="1">
                  <c:v>100.48760798583483</c:v>
                </c:pt>
                <c:pt idx="2">
                  <c:v>99.890992793378331</c:v>
                </c:pt>
                <c:pt idx="3">
                  <c:v>100.56789910149222</c:v>
                </c:pt>
                <c:pt idx="4">
                  <c:v>101.14856591133889</c:v>
                </c:pt>
                <c:pt idx="5">
                  <c:v>100.26212949754651</c:v>
                </c:pt>
                <c:pt idx="6">
                  <c:v>100.87651624532592</c:v>
                </c:pt>
                <c:pt idx="7">
                  <c:v>101.38347635793443</c:v>
                </c:pt>
                <c:pt idx="8">
                  <c:v>102.59243003124602</c:v>
                </c:pt>
                <c:pt idx="9">
                  <c:v>102.25191738774113</c:v>
                </c:pt>
                <c:pt idx="10">
                  <c:v>102.10982994719313</c:v>
                </c:pt>
                <c:pt idx="11">
                  <c:v>102.23464706645935</c:v>
                </c:pt>
                <c:pt idx="12">
                  <c:v>101.804069416641</c:v>
                </c:pt>
                <c:pt idx="13">
                  <c:v>102.47168794368446</c:v>
                </c:pt>
                <c:pt idx="14">
                  <c:v>102.85623285693015</c:v>
                </c:pt>
                <c:pt idx="15">
                  <c:v>102.48043136321331</c:v>
                </c:pt>
                <c:pt idx="16">
                  <c:v>104.60731965472672</c:v>
                </c:pt>
                <c:pt idx="17">
                  <c:v>106.73813485306449</c:v>
                </c:pt>
                <c:pt idx="18">
                  <c:v>107.15104811972853</c:v>
                </c:pt>
                <c:pt idx="19">
                  <c:v>107.43870092627333</c:v>
                </c:pt>
                <c:pt idx="20">
                  <c:v>107.25002284889031</c:v>
                </c:pt>
                <c:pt idx="21">
                  <c:v>107.88760244074314</c:v>
                </c:pt>
                <c:pt idx="22">
                  <c:v>107.68652769551288</c:v>
                </c:pt>
                <c:pt idx="23">
                  <c:v>107.72278936540209</c:v>
                </c:pt>
                <c:pt idx="24">
                  <c:v>109.12168514131861</c:v>
                </c:pt>
                <c:pt idx="25">
                  <c:v>107.8503704545291</c:v>
                </c:pt>
                <c:pt idx="26">
                  <c:v>108.29614219254975</c:v>
                </c:pt>
                <c:pt idx="27">
                  <c:v>108.45624011253337</c:v>
                </c:pt>
                <c:pt idx="28">
                  <c:v>110.08457473035224</c:v>
                </c:pt>
                <c:pt idx="29">
                  <c:v>109.73271967170577</c:v>
                </c:pt>
                <c:pt idx="30">
                  <c:v>109.76619971412525</c:v>
                </c:pt>
                <c:pt idx="31">
                  <c:v>111.76447215720502</c:v>
                </c:pt>
                <c:pt idx="32">
                  <c:v>104.02728986382341</c:v>
                </c:pt>
                <c:pt idx="33">
                  <c:v>102.37980581257891</c:v>
                </c:pt>
                <c:pt idx="34">
                  <c:v>108.02880907043095</c:v>
                </c:pt>
                <c:pt idx="35">
                  <c:v>104.88327450467301</c:v>
                </c:pt>
                <c:pt idx="36">
                  <c:v>105.91258971657092</c:v>
                </c:pt>
                <c:pt idx="37">
                  <c:v>113.00531305737316</c:v>
                </c:pt>
                <c:pt idx="38">
                  <c:v>113.98698039237006</c:v>
                </c:pt>
                <c:pt idx="39">
                  <c:v>116.1447101417383</c:v>
                </c:pt>
                <c:pt idx="40">
                  <c:v>117.92573333303244</c:v>
                </c:pt>
                <c:pt idx="41">
                  <c:v>118.054799096804</c:v>
                </c:pt>
                <c:pt idx="42">
                  <c:v>117.9764202412118</c:v>
                </c:pt>
                <c:pt idx="43">
                  <c:v>119.04975595361007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58-460F-8332-F297A49BD358}"/>
            </c:ext>
          </c:extLst>
        </c:ser>
        <c:ser>
          <c:idx val="3"/>
          <c:order val="3"/>
          <c:tx>
            <c:strRef>
              <c:f>'Données graph 1 et 2'!$V$8:$V$9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2'!$V$10:$V$53</c:f>
              <c:numCache>
                <c:formatCode>0.0</c:formatCode>
                <c:ptCount val="44"/>
                <c:pt idx="0">
                  <c:v>100</c:v>
                </c:pt>
                <c:pt idx="1">
                  <c:v>100.28332052023991</c:v>
                </c:pt>
                <c:pt idx="2">
                  <c:v>101.43481115404209</c:v>
                </c:pt>
                <c:pt idx="3">
                  <c:v>99.964740589108061</c:v>
                </c:pt>
                <c:pt idx="4">
                  <c:v>101.57954350323834</c:v>
                </c:pt>
                <c:pt idx="5">
                  <c:v>102.40583577467766</c:v>
                </c:pt>
                <c:pt idx="6">
                  <c:v>101.47150724073524</c:v>
                </c:pt>
                <c:pt idx="7">
                  <c:v>101.50767670760894</c:v>
                </c:pt>
                <c:pt idx="8">
                  <c:v>101.70514356338327</c:v>
                </c:pt>
                <c:pt idx="9">
                  <c:v>101.95030170215358</c:v>
                </c:pt>
                <c:pt idx="10">
                  <c:v>102.67182866477459</c:v>
                </c:pt>
                <c:pt idx="11">
                  <c:v>102.80627898769239</c:v>
                </c:pt>
                <c:pt idx="12">
                  <c:v>102.95278424998575</c:v>
                </c:pt>
                <c:pt idx="13">
                  <c:v>102.98789970947371</c:v>
                </c:pt>
                <c:pt idx="14">
                  <c:v>101.92409252919326</c:v>
                </c:pt>
                <c:pt idx="15">
                  <c:v>101.7145863007437</c:v>
                </c:pt>
                <c:pt idx="16">
                  <c:v>101.16716693134423</c:v>
                </c:pt>
                <c:pt idx="17">
                  <c:v>101.88868686423463</c:v>
                </c:pt>
                <c:pt idx="18">
                  <c:v>101.47805675177423</c:v>
                </c:pt>
                <c:pt idx="19">
                  <c:v>101.62030683134967</c:v>
                </c:pt>
                <c:pt idx="20">
                  <c:v>102.12927355836624</c:v>
                </c:pt>
                <c:pt idx="21">
                  <c:v>101.00365217403609</c:v>
                </c:pt>
                <c:pt idx="22">
                  <c:v>98.923209183571558</c:v>
                </c:pt>
                <c:pt idx="23">
                  <c:v>99.314795698293992</c:v>
                </c:pt>
                <c:pt idx="24">
                  <c:v>98.834805830375799</c:v>
                </c:pt>
                <c:pt idx="25">
                  <c:v>98.766153933555117</c:v>
                </c:pt>
                <c:pt idx="26">
                  <c:v>98.493430535134934</c:v>
                </c:pt>
                <c:pt idx="27">
                  <c:v>99.670366656268271</c:v>
                </c:pt>
                <c:pt idx="28">
                  <c:v>98.825805643856597</c:v>
                </c:pt>
                <c:pt idx="29">
                  <c:v>99.736011978297711</c:v>
                </c:pt>
                <c:pt idx="30">
                  <c:v>98.873863158672975</c:v>
                </c:pt>
                <c:pt idx="31">
                  <c:v>99.99346155312918</c:v>
                </c:pt>
                <c:pt idx="32">
                  <c:v>98.637007139175822</c:v>
                </c:pt>
                <c:pt idx="33">
                  <c:v>97.934017726379182</c:v>
                </c:pt>
                <c:pt idx="34">
                  <c:v>98.861541967256045</c:v>
                </c:pt>
                <c:pt idx="35">
                  <c:v>99.989645264171955</c:v>
                </c:pt>
                <c:pt idx="36">
                  <c:v>99.779966276329517</c:v>
                </c:pt>
                <c:pt idx="37">
                  <c:v>100.31764118898825</c:v>
                </c:pt>
                <c:pt idx="38">
                  <c:v>99.771451544619623</c:v>
                </c:pt>
                <c:pt idx="39">
                  <c:v>100.56463907982874</c:v>
                </c:pt>
                <c:pt idx="40">
                  <c:v>100.41847572379048</c:v>
                </c:pt>
                <c:pt idx="41">
                  <c:v>100.78853005851931</c:v>
                </c:pt>
                <c:pt idx="42">
                  <c:v>100.7787069529553</c:v>
                </c:pt>
                <c:pt idx="43">
                  <c:v>101.04913763474603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58-460F-8332-F297A49B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9972608"/>
        <c:scaling>
          <c:orientation val="minMax"/>
          <c:max val="145"/>
          <c:min val="7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A3-45B8-A3D1-34A37C192B65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A3-45B8-A3D1-34A37C192B65}"/>
                </c:ext>
              </c:extLst>
            </c:dLbl>
            <c:dLbl>
              <c:idx val="2"/>
              <c:layout>
                <c:manualLayout>
                  <c:x val="1.6207718115366537E-4"/>
                  <c:y val="2.5187426372631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A3-45B8-A3D1-34A37C192B6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annuel'!$Z$56:$AD$56</c:f>
              <c:numCache>
                <c:formatCode>#,##0</c:formatCode>
                <c:ptCount val="5"/>
                <c:pt idx="0">
                  <c:v>980</c:v>
                </c:pt>
                <c:pt idx="1">
                  <c:v>590</c:v>
                </c:pt>
                <c:pt idx="2">
                  <c:v>100</c:v>
                </c:pt>
                <c:pt idx="3">
                  <c:v>140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3-45B8-A3D1-34A37C192B65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7A3-45B8-A3D1-34A37C192B65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A3-45B8-A3D1-34A37C192B65}"/>
                </c:ext>
              </c:extLst>
            </c:dLbl>
            <c:dLbl>
              <c:idx val="1"/>
              <c:layout>
                <c:manualLayout>
                  <c:x val="-6.9162245406089966E-5"/>
                  <c:y val="-1.0272763985280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A3-45B8-A3D1-34A37C192B65}"/>
                </c:ext>
              </c:extLst>
            </c:dLbl>
            <c:dLbl>
              <c:idx val="2"/>
              <c:layout>
                <c:manualLayout>
                  <c:x val="3.711009123660204E-3"/>
                  <c:y val="-2.587649383900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A3-45B8-A3D1-34A37C192B65}"/>
                </c:ext>
              </c:extLst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A3-45B8-A3D1-34A37C192B65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A3-45B8-A3D1-34A37C192B6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annuel'!$AF$56:$AJ$56</c:f>
              <c:numCache>
                <c:formatCode>#,##0</c:formatCode>
                <c:ptCount val="5"/>
                <c:pt idx="0">
                  <c:v>110</c:v>
                </c:pt>
                <c:pt idx="1">
                  <c:v>-30</c:v>
                </c:pt>
                <c:pt idx="2">
                  <c:v>0</c:v>
                </c:pt>
                <c:pt idx="3">
                  <c:v>140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A3-45B8-A3D1-34A37C192B65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5844441674849701E-3"/>
                  <c:y val="0.172598937384821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A3-45B8-A3D1-34A37C192B65}"/>
                </c:ext>
              </c:extLst>
            </c:dLbl>
            <c:dLbl>
              <c:idx val="1"/>
              <c:layout>
                <c:manualLayout>
                  <c:x val="1.4933456139399788E-3"/>
                  <c:y val="8.62832020093361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A3-45B8-A3D1-34A37C192B65}"/>
                </c:ext>
              </c:extLst>
            </c:dLbl>
            <c:dLbl>
              <c:idx val="2"/>
              <c:layout>
                <c:manualLayout>
                  <c:x val="1.5245035547997573E-3"/>
                  <c:y val="-5.36743961701156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A3-45B8-A3D1-34A37C192B65}"/>
                </c:ext>
              </c:extLst>
            </c:dLbl>
            <c:dLbl>
              <c:idx val="3"/>
              <c:layout>
                <c:manualLayout>
                  <c:x val="-2.9481280365020169E-5"/>
                  <c:y val="1.372412978549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A3-45B8-A3D1-34A37C192B65}"/>
                </c:ext>
              </c:extLst>
            </c:dLbl>
            <c:dLbl>
              <c:idx val="4"/>
              <c:layout>
                <c:manualLayout>
                  <c:x val="1.8451648744097456E-3"/>
                  <c:y val="-1.73230744785408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A3-45B8-A3D1-34A37C192B6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annuel'!$T$56:$X$56</c:f>
              <c:numCache>
                <c:formatCode>#,##0</c:formatCode>
                <c:ptCount val="5"/>
                <c:pt idx="0">
                  <c:v>1090</c:v>
                </c:pt>
                <c:pt idx="1">
                  <c:v>570</c:v>
                </c:pt>
                <c:pt idx="2">
                  <c:v>100</c:v>
                </c:pt>
                <c:pt idx="3">
                  <c:v>280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7A3-45B8-A3D1-34A37C192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336960"/>
        <c:axId val="185338496"/>
      </c:barChart>
      <c:catAx>
        <c:axId val="18533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5338496"/>
        <c:crosses val="autoZero"/>
        <c:auto val="1"/>
        <c:lblAlgn val="ctr"/>
        <c:lblOffset val="100"/>
        <c:noMultiLvlLbl val="0"/>
      </c:catAx>
      <c:valAx>
        <c:axId val="185338496"/>
        <c:scaling>
          <c:orientation val="minMax"/>
          <c:max val="12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5336960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2037228054"/>
          <c:y val="1.132190179584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GRAPHIQUE_stocks_bénéf'!$N$3:$N$54</c:f>
              <c:numCache>
                <c:formatCode>#,##0</c:formatCode>
                <c:ptCount val="52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703</c:v>
                </c:pt>
                <c:pt idx="23">
                  <c:v>701</c:v>
                </c:pt>
                <c:pt idx="24">
                  <c:v>710</c:v>
                </c:pt>
                <c:pt idx="25">
                  <c:v>729</c:v>
                </c:pt>
                <c:pt idx="26">
                  <c:v>705</c:v>
                </c:pt>
                <c:pt idx="27">
                  <c:v>653</c:v>
                </c:pt>
                <c:pt idx="28">
                  <c:v>673</c:v>
                </c:pt>
                <c:pt idx="29">
                  <c:v>633</c:v>
                </c:pt>
                <c:pt idx="30">
                  <c:v>452</c:v>
                </c:pt>
                <c:pt idx="31">
                  <c:v>388</c:v>
                </c:pt>
                <c:pt idx="32">
                  <c:v>308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216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217</c:v>
                </c:pt>
                <c:pt idx="46">
                  <c:v>251</c:v>
                </c:pt>
                <c:pt idx="47">
                  <c:v>273</c:v>
                </c:pt>
                <c:pt idx="48">
                  <c:v>311</c:v>
                </c:pt>
                <c:pt idx="49">
                  <c:v>294</c:v>
                </c:pt>
                <c:pt idx="50">
                  <c:v>208</c:v>
                </c:pt>
                <c:pt idx="51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7-4B5C-9B8C-0B4C47C94D2F}"/>
            </c:ext>
          </c:extLst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GRAPHIQUE_stocks_bénéf'!$Q$3:$Q$54</c:f>
              <c:numCache>
                <c:formatCode>#,##0</c:formatCode>
                <c:ptCount val="52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176</c:v>
                </c:pt>
                <c:pt idx="25">
                  <c:v>162</c:v>
                </c:pt>
                <c:pt idx="26">
                  <c:v>116</c:v>
                </c:pt>
                <c:pt idx="27">
                  <c:v>75</c:v>
                </c:pt>
                <c:pt idx="28">
                  <c:v>57</c:v>
                </c:pt>
                <c:pt idx="29">
                  <c:v>50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70</c:v>
                </c:pt>
                <c:pt idx="47">
                  <c:v>94</c:v>
                </c:pt>
                <c:pt idx="48">
                  <c:v>133</c:v>
                </c:pt>
                <c:pt idx="49">
                  <c:v>127</c:v>
                </c:pt>
                <c:pt idx="50">
                  <c:v>98</c:v>
                </c:pt>
                <c:pt idx="5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7-4B5C-9B8C-0B4C47C94D2F}"/>
            </c:ext>
          </c:extLst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GRAPHIQUE_stocks_bénéf'!$T$3:$T$54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7-4B5C-9B8C-0B4C47C94D2F}"/>
            </c:ext>
          </c:extLst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GRAPHIQUE_stocks_bénéf'!$U$3:$U$54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147</c:v>
                </c:pt>
                <c:pt idx="31">
                  <c:v>201</c:v>
                </c:pt>
                <c:pt idx="32">
                  <c:v>164</c:v>
                </c:pt>
                <c:pt idx="33">
                  <c:v>152</c:v>
                </c:pt>
                <c:pt idx="34">
                  <c:v>159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  <c:pt idx="48">
                  <c:v>180</c:v>
                </c:pt>
                <c:pt idx="49">
                  <c:v>189</c:v>
                </c:pt>
                <c:pt idx="50">
                  <c:v>187</c:v>
                </c:pt>
                <c:pt idx="51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77-4B5C-9B8C-0B4C47C9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288056"/>
        <c:axId val="1"/>
      </c:areaChart>
      <c:catAx>
        <c:axId val="4082880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08288056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9638058202840439"/>
          <c:y val="0.12738972424806133"/>
          <c:w val="0.42841655367097248"/>
          <c:h val="4.173749273707198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600" b="1" i="0" baseline="0" dirty="0">
                <a:effectLst/>
              </a:rPr>
              <a:t>Stock de bénéficiaires de contrats d'apprentissage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 dirty="0">
                <a:effectLst/>
              </a:rPr>
              <a:t>(données brutes, en nombre)</a:t>
            </a:r>
            <a:endParaRPr lang="fr-FR" sz="1200" b="0" dirty="0">
              <a:effectLst/>
            </a:endParaRPr>
          </a:p>
        </c:rich>
      </c:tx>
      <c:layout>
        <c:manualLayout>
          <c:xMode val="edge"/>
          <c:yMode val="edge"/>
          <c:x val="0.10245870646173845"/>
          <c:y val="1.35157005359599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à masquer'!$A$2:$B$21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à masquer'!$H$2:$H$21</c:f>
              <c:numCache>
                <c:formatCode>#,##0</c:formatCode>
                <c:ptCount val="20"/>
                <c:pt idx="0">
                  <c:v>954</c:v>
                </c:pt>
                <c:pt idx="1">
                  <c:v>931</c:v>
                </c:pt>
                <c:pt idx="2">
                  <c:v>995</c:v>
                </c:pt>
                <c:pt idx="3">
                  <c:v>1050</c:v>
                </c:pt>
                <c:pt idx="4">
                  <c:v>1012</c:v>
                </c:pt>
                <c:pt idx="5">
                  <c:v>966</c:v>
                </c:pt>
                <c:pt idx="6">
                  <c:v>1058</c:v>
                </c:pt>
                <c:pt idx="7">
                  <c:v>1108</c:v>
                </c:pt>
                <c:pt idx="8">
                  <c:v>1080</c:v>
                </c:pt>
                <c:pt idx="9">
                  <c:v>1026</c:v>
                </c:pt>
                <c:pt idx="10">
                  <c:v>1225</c:v>
                </c:pt>
                <c:pt idx="11">
                  <c:v>1390</c:v>
                </c:pt>
                <c:pt idx="12">
                  <c:v>1438</c:v>
                </c:pt>
                <c:pt idx="13">
                  <c:v>1382</c:v>
                </c:pt>
                <c:pt idx="14">
                  <c:v>1590</c:v>
                </c:pt>
                <c:pt idx="15">
                  <c:v>1692</c:v>
                </c:pt>
                <c:pt idx="16">
                  <c:v>1660</c:v>
                </c:pt>
                <c:pt idx="17">
                  <c:v>1634</c:v>
                </c:pt>
                <c:pt idx="18">
                  <c:v>1682</c:v>
                </c:pt>
                <c:pt idx="19">
                  <c:v>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4-417C-AD22-C33587D17D82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à masquer'!$A$2:$B$21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à masquer'!$I$2:$I$21</c:f>
              <c:numCache>
                <c:formatCode>#,##0</c:formatCode>
                <c:ptCount val="20"/>
                <c:pt idx="0">
                  <c:v>18</c:v>
                </c:pt>
                <c:pt idx="1">
                  <c:v>17</c:v>
                </c:pt>
                <c:pt idx="2">
                  <c:v>27</c:v>
                </c:pt>
                <c:pt idx="3">
                  <c:v>37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41</c:v>
                </c:pt>
                <c:pt idx="8">
                  <c:v>40</c:v>
                </c:pt>
                <c:pt idx="9">
                  <c:v>40</c:v>
                </c:pt>
                <c:pt idx="10">
                  <c:v>38</c:v>
                </c:pt>
                <c:pt idx="11">
                  <c:v>41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51</c:v>
                </c:pt>
                <c:pt idx="16">
                  <c:v>49</c:v>
                </c:pt>
                <c:pt idx="17">
                  <c:v>44</c:v>
                </c:pt>
                <c:pt idx="18">
                  <c:v>56</c:v>
                </c:pt>
                <c:pt idx="19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4-417C-AD22-C33587D17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04640"/>
        <c:axId val="200296320"/>
      </c:areaChart>
      <c:catAx>
        <c:axId val="1999046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296320"/>
        <c:crossesAt val="100"/>
        <c:auto val="0"/>
        <c:lblAlgn val="ctr"/>
        <c:lblOffset val="100"/>
        <c:noMultiLvlLbl val="0"/>
      </c:catAx>
      <c:valAx>
        <c:axId val="200296320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990464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3796307237764992"/>
          <c:y val="0.11487178420863851"/>
          <c:w val="0.2493816193844437"/>
          <c:h val="3.98083325969091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Données!$C$132:$C$172</c:f>
              <c:numCache>
                <c:formatCode>#\ ##0.0</c:formatCode>
                <c:ptCount val="41"/>
                <c:pt idx="0">
                  <c:v>11.2</c:v>
                </c:pt>
                <c:pt idx="1">
                  <c:v>11.3</c:v>
                </c:pt>
                <c:pt idx="2">
                  <c:v>11.5</c:v>
                </c:pt>
                <c:pt idx="3">
                  <c:v>11.3</c:v>
                </c:pt>
                <c:pt idx="4">
                  <c:v>11.2</c:v>
                </c:pt>
                <c:pt idx="5">
                  <c:v>11.2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11.4</c:v>
                </c:pt>
                <c:pt idx="10">
                  <c:v>11.7</c:v>
                </c:pt>
                <c:pt idx="11">
                  <c:v>11.5</c:v>
                </c:pt>
                <c:pt idx="12">
                  <c:v>11.4</c:v>
                </c:pt>
                <c:pt idx="13">
                  <c:v>11.3</c:v>
                </c:pt>
                <c:pt idx="14">
                  <c:v>11.1</c:v>
                </c:pt>
                <c:pt idx="15">
                  <c:v>11.1</c:v>
                </c:pt>
                <c:pt idx="16">
                  <c:v>11.4</c:v>
                </c:pt>
                <c:pt idx="17">
                  <c:v>10.9</c:v>
                </c:pt>
                <c:pt idx="18">
                  <c:v>10.8</c:v>
                </c:pt>
                <c:pt idx="19">
                  <c:v>10.8</c:v>
                </c:pt>
                <c:pt idx="20">
                  <c:v>10.4</c:v>
                </c:pt>
                <c:pt idx="21">
                  <c:v>10.6</c:v>
                </c:pt>
                <c:pt idx="22">
                  <c:v>10.4</c:v>
                </c:pt>
                <c:pt idx="23">
                  <c:v>10.199999999999999</c:v>
                </c:pt>
                <c:pt idx="24">
                  <c:v>10.1</c:v>
                </c:pt>
                <c:pt idx="25">
                  <c:v>10.1</c:v>
                </c:pt>
                <c:pt idx="26">
                  <c:v>9.6</c:v>
                </c:pt>
                <c:pt idx="27">
                  <c:v>9.5</c:v>
                </c:pt>
                <c:pt idx="28">
                  <c:v>9.3000000000000007</c:v>
                </c:pt>
                <c:pt idx="29">
                  <c:v>8.9</c:v>
                </c:pt>
                <c:pt idx="30">
                  <c:v>8.1999999999999993</c:v>
                </c:pt>
                <c:pt idx="31">
                  <c:v>10.1</c:v>
                </c:pt>
                <c:pt idx="32">
                  <c:v>9.1</c:v>
                </c:pt>
                <c:pt idx="33">
                  <c:v>9.3000000000000007</c:v>
                </c:pt>
                <c:pt idx="34">
                  <c:v>9</c:v>
                </c:pt>
                <c:pt idx="35">
                  <c:v>8.9</c:v>
                </c:pt>
                <c:pt idx="36">
                  <c:v>8.4</c:v>
                </c:pt>
                <c:pt idx="37">
                  <c:v>8.3000000000000007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C3-44D4-B18C-FC6C1E597139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Données!$B$132:$B$172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10</c:v>
                </c:pt>
                <c:pt idx="2">
                  <c:v>10.1</c:v>
                </c:pt>
                <c:pt idx="3">
                  <c:v>9.9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9.8000000000000007</c:v>
                </c:pt>
                <c:pt idx="7">
                  <c:v>9.9</c:v>
                </c:pt>
                <c:pt idx="8">
                  <c:v>10.1</c:v>
                </c:pt>
                <c:pt idx="9">
                  <c:v>10</c:v>
                </c:pt>
                <c:pt idx="10">
                  <c:v>10.199999999999999</c:v>
                </c:pt>
                <c:pt idx="11">
                  <c:v>10</c:v>
                </c:pt>
                <c:pt idx="12">
                  <c:v>9.9</c:v>
                </c:pt>
                <c:pt idx="13">
                  <c:v>9.9</c:v>
                </c:pt>
                <c:pt idx="14">
                  <c:v>9.6999999999999993</c:v>
                </c:pt>
                <c:pt idx="15">
                  <c:v>9.6</c:v>
                </c:pt>
                <c:pt idx="16">
                  <c:v>9.8000000000000007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9.1999999999999993</c:v>
                </c:pt>
                <c:pt idx="20">
                  <c:v>8.6999999999999993</c:v>
                </c:pt>
                <c:pt idx="21">
                  <c:v>8.9</c:v>
                </c:pt>
                <c:pt idx="22">
                  <c:v>8.8000000000000007</c:v>
                </c:pt>
                <c:pt idx="23">
                  <c:v>8.6</c:v>
                </c:pt>
                <c:pt idx="24">
                  <c:v>8.5</c:v>
                </c:pt>
                <c:pt idx="25">
                  <c:v>8.4</c:v>
                </c:pt>
                <c:pt idx="26">
                  <c:v>8.1</c:v>
                </c:pt>
                <c:pt idx="27">
                  <c:v>8.1</c:v>
                </c:pt>
                <c:pt idx="28">
                  <c:v>8</c:v>
                </c:pt>
                <c:pt idx="29">
                  <c:v>7.6</c:v>
                </c:pt>
                <c:pt idx="30">
                  <c:v>7</c:v>
                </c:pt>
                <c:pt idx="31">
                  <c:v>8.8000000000000007</c:v>
                </c:pt>
                <c:pt idx="32">
                  <c:v>7.9</c:v>
                </c:pt>
                <c:pt idx="33">
                  <c:v>8</c:v>
                </c:pt>
                <c:pt idx="34">
                  <c:v>7.7</c:v>
                </c:pt>
                <c:pt idx="35">
                  <c:v>7.8</c:v>
                </c:pt>
                <c:pt idx="36">
                  <c:v>7.3</c:v>
                </c:pt>
                <c:pt idx="37">
                  <c:v>7.1</c:v>
                </c:pt>
                <c:pt idx="38">
                  <c:v>7.2</c:v>
                </c:pt>
                <c:pt idx="39">
                  <c:v>7.1</c:v>
                </c:pt>
                <c:pt idx="4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C3-44D4-B18C-FC6C1E597139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Données!$D$132:$D$172</c:f>
              <c:numCache>
                <c:formatCode>#\ ##0.0</c:formatCode>
                <c:ptCount val="41"/>
                <c:pt idx="0">
                  <c:v>11.1</c:v>
                </c:pt>
                <c:pt idx="1">
                  <c:v>11.1</c:v>
                </c:pt>
                <c:pt idx="2">
                  <c:v>11.3</c:v>
                </c:pt>
                <c:pt idx="3">
                  <c:v>11.1</c:v>
                </c:pt>
                <c:pt idx="4">
                  <c:v>11.2</c:v>
                </c:pt>
                <c:pt idx="5">
                  <c:v>11</c:v>
                </c:pt>
                <c:pt idx="6">
                  <c:v>11.1</c:v>
                </c:pt>
                <c:pt idx="7">
                  <c:v>11.3</c:v>
                </c:pt>
                <c:pt idx="8">
                  <c:v>11.5</c:v>
                </c:pt>
                <c:pt idx="9">
                  <c:v>11.3</c:v>
                </c:pt>
                <c:pt idx="10">
                  <c:v>11.5</c:v>
                </c:pt>
                <c:pt idx="11">
                  <c:v>11.3</c:v>
                </c:pt>
                <c:pt idx="12">
                  <c:v>11.2</c:v>
                </c:pt>
                <c:pt idx="13">
                  <c:v>11.2</c:v>
                </c:pt>
                <c:pt idx="14">
                  <c:v>10.9</c:v>
                </c:pt>
                <c:pt idx="15">
                  <c:v>10.9</c:v>
                </c:pt>
                <c:pt idx="16">
                  <c:v>11.2</c:v>
                </c:pt>
                <c:pt idx="17">
                  <c:v>10.7</c:v>
                </c:pt>
                <c:pt idx="18">
                  <c:v>10.8</c:v>
                </c:pt>
                <c:pt idx="19">
                  <c:v>10.9</c:v>
                </c:pt>
                <c:pt idx="20">
                  <c:v>10.4</c:v>
                </c:pt>
                <c:pt idx="21">
                  <c:v>10.7</c:v>
                </c:pt>
                <c:pt idx="22">
                  <c:v>10.5</c:v>
                </c:pt>
                <c:pt idx="23">
                  <c:v>10.3</c:v>
                </c:pt>
                <c:pt idx="24">
                  <c:v>10.199999999999999</c:v>
                </c:pt>
                <c:pt idx="25">
                  <c:v>10.199999999999999</c:v>
                </c:pt>
                <c:pt idx="26">
                  <c:v>9.8000000000000007</c:v>
                </c:pt>
                <c:pt idx="27">
                  <c:v>9.8000000000000007</c:v>
                </c:pt>
                <c:pt idx="28">
                  <c:v>9.3000000000000007</c:v>
                </c:pt>
                <c:pt idx="29">
                  <c:v>8.9</c:v>
                </c:pt>
                <c:pt idx="30">
                  <c:v>8.4</c:v>
                </c:pt>
                <c:pt idx="31">
                  <c:v>10.199999999999999</c:v>
                </c:pt>
                <c:pt idx="32">
                  <c:v>8.9</c:v>
                </c:pt>
                <c:pt idx="33">
                  <c:v>9.1999999999999993</c:v>
                </c:pt>
                <c:pt idx="34">
                  <c:v>9.1</c:v>
                </c:pt>
                <c:pt idx="35">
                  <c:v>8.8000000000000007</c:v>
                </c:pt>
                <c:pt idx="36">
                  <c:v>8.3000000000000007</c:v>
                </c:pt>
                <c:pt idx="37">
                  <c:v>8.1999999999999993</c:v>
                </c:pt>
                <c:pt idx="38">
                  <c:v>8.1999999999999993</c:v>
                </c:pt>
                <c:pt idx="39">
                  <c:v>8.4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C3-44D4-B18C-FC6C1E597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8752768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11569680550494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FE6-4A97-AA18-806C3DC0329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FE6-4A97-AA18-806C3DC0329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E6-4A97-AA18-806C3DC0329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FE6-4A97-AA18-806C3DC03293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0FE6-4A97-AA18-806C3DC0329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FE6-4A97-AA18-806C3DC0329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FE6-4A97-AA18-806C3DC0329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FE6-4A97-AA18-806C3DC03293}"/>
              </c:ext>
            </c:extLst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E6-4A97-AA18-806C3DC03293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E6-4A97-AA18-806C3DC03293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E6-4A97-AA18-806C3DC03293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FE6-4A97-AA18-806C3DC03293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FE6-4A97-AA18-806C3DC03293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FE6-4A97-AA18-806C3DC03293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FE6-4A97-AA18-806C3DC03293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FE6-4A97-AA18-806C3DC03293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FE6-4A97-AA18-806C3DC03293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'données graphiques_ann'!$G$10:$G$19</c:f>
              <c:strCache>
                <c:ptCount val="10"/>
                <c:pt idx="0">
                  <c:v>Alpes de haute provence</c:v>
                </c:pt>
                <c:pt idx="1">
                  <c:v>Paca</c:v>
                </c:pt>
                <c:pt idx="2">
                  <c:v>Lot</c:v>
                </c:pt>
                <c:pt idx="3">
                  <c:v>Meuse</c:v>
                </c:pt>
                <c:pt idx="4">
                  <c:v>France métro.</c:v>
                </c:pt>
                <c:pt idx="5">
                  <c:v>Creuse</c:v>
                </c:pt>
                <c:pt idx="6">
                  <c:v>Hautes Alpes</c:v>
                </c:pt>
                <c:pt idx="7">
                  <c:v>Haute Corse</c:v>
                </c:pt>
                <c:pt idx="8">
                  <c:v>Lozere</c:v>
                </c:pt>
                <c:pt idx="9">
                  <c:v>Cantal</c:v>
                </c:pt>
              </c:strCache>
            </c:strRef>
          </c:cat>
          <c:val>
            <c:numRef>
              <c:f>'données graphiques_ann'!$H$10:$H$19</c:f>
              <c:numCache>
                <c:formatCode>#\ ##0.0</c:formatCode>
                <c:ptCount val="10"/>
                <c:pt idx="0">
                  <c:v>8.1</c:v>
                </c:pt>
                <c:pt idx="1">
                  <c:v>8</c:v>
                </c:pt>
                <c:pt idx="2">
                  <c:v>7.4</c:v>
                </c:pt>
                <c:pt idx="3">
                  <c:v>7.3</c:v>
                </c:pt>
                <c:pt idx="4">
                  <c:v>7</c:v>
                </c:pt>
                <c:pt idx="5">
                  <c:v>6.9</c:v>
                </c:pt>
                <c:pt idx="6">
                  <c:v>6.7</c:v>
                </c:pt>
                <c:pt idx="7">
                  <c:v>6.4</c:v>
                </c:pt>
                <c:pt idx="8">
                  <c:v>4.5999999999999996</c:v>
                </c:pt>
                <c:pt idx="9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E6-4A97-AA18-806C3DC03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433856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graphiques_ann'!$J$10:$J$19</c:f>
              <c:numCache>
                <c:formatCode>#\ ##0.0</c:formatCode>
                <c:ptCount val="10"/>
                <c:pt idx="0">
                  <c:v>-0.20000000000000107</c:v>
                </c:pt>
                <c:pt idx="1">
                  <c:v>-0.40000000000000036</c:v>
                </c:pt>
                <c:pt idx="2">
                  <c:v>0</c:v>
                </c:pt>
                <c:pt idx="3">
                  <c:v>-0.10000000000000053</c:v>
                </c:pt>
                <c:pt idx="4">
                  <c:v>-0.29999999999999982</c:v>
                </c:pt>
                <c:pt idx="5">
                  <c:v>-9.9999999999999645E-2</c:v>
                </c:pt>
                <c:pt idx="6">
                  <c:v>-0.29999999999999982</c:v>
                </c:pt>
                <c:pt idx="7">
                  <c:v>-9.9999999999999645E-2</c:v>
                </c:pt>
                <c:pt idx="8">
                  <c:v>-0.20000000000000018</c:v>
                </c:pt>
                <c:pt idx="9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0FE6-4A97-AA18-806C3DC03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8104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10433856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  <c:min val="-0.5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5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  <c:pt idx="52">
                    <c:v>2025</c:v>
                  </c:pt>
                  <c:pt idx="56">
                    <c:v>2026</c:v>
                  </c:pt>
                  <c:pt idx="60">
                    <c:v>2027</c:v>
                  </c:pt>
                  <c:pt idx="64">
                    <c:v>2028</c:v>
                  </c:pt>
                </c:lvl>
              </c:multiLvlStrCache>
            </c:multiLvlStrRef>
          </c:cat>
          <c:val>
            <c:numRef>
              <c:f>dep04_trim!$BG$75:$BG$119</c:f>
              <c:numCache>
                <c:formatCode>#\ ##0.0</c:formatCode>
                <c:ptCount val="45"/>
                <c:pt idx="0">
                  <c:v>2.533832421537574</c:v>
                </c:pt>
                <c:pt idx="1">
                  <c:v>1.9938219601235652</c:v>
                </c:pt>
                <c:pt idx="2">
                  <c:v>3.524229074889873</c:v>
                </c:pt>
                <c:pt idx="3">
                  <c:v>2.5797872340425521</c:v>
                </c:pt>
                <c:pt idx="4">
                  <c:v>2.3334197562872694</c:v>
                </c:pt>
                <c:pt idx="5">
                  <c:v>2.5082341018495047</c:v>
                </c:pt>
                <c:pt idx="6">
                  <c:v>0.46959960454771021</c:v>
                </c:pt>
                <c:pt idx="7">
                  <c:v>2.1402214022140154</c:v>
                </c:pt>
                <c:pt idx="8">
                  <c:v>-2.408477842004153E-2</c:v>
                </c:pt>
                <c:pt idx="9">
                  <c:v>1.5417971573114864</c:v>
                </c:pt>
                <c:pt idx="10">
                  <c:v>1.7556346381969012</c:v>
                </c:pt>
                <c:pt idx="11">
                  <c:v>0.62951737001633035</c:v>
                </c:pt>
                <c:pt idx="12">
                  <c:v>2.4791473586654345</c:v>
                </c:pt>
                <c:pt idx="13">
                  <c:v>1.9443816414198567</c:v>
                </c:pt>
                <c:pt idx="14">
                  <c:v>0.15524506542470284</c:v>
                </c:pt>
                <c:pt idx="15">
                  <c:v>0.99645704162976134</c:v>
                </c:pt>
                <c:pt idx="16">
                  <c:v>1.0085507564130625</c:v>
                </c:pt>
                <c:pt idx="17">
                  <c:v>-0.21706099413933977</c:v>
                </c:pt>
                <c:pt idx="18">
                  <c:v>1.4792255819012334</c:v>
                </c:pt>
                <c:pt idx="19">
                  <c:v>0.81457663451232065</c:v>
                </c:pt>
                <c:pt idx="20">
                  <c:v>1.2119923453115078</c:v>
                </c:pt>
                <c:pt idx="21">
                  <c:v>1.3445378151260456</c:v>
                </c:pt>
                <c:pt idx="22">
                  <c:v>1.5339966832504048</c:v>
                </c:pt>
                <c:pt idx="23">
                  <c:v>1.2658227848101333</c:v>
                </c:pt>
                <c:pt idx="24">
                  <c:v>0.36290322580645462</c:v>
                </c:pt>
                <c:pt idx="25">
                  <c:v>-0.14061872237846051</c:v>
                </c:pt>
                <c:pt idx="26">
                  <c:v>-0.10058338362503028</c:v>
                </c:pt>
                <c:pt idx="27">
                  <c:v>0.48328634716068297</c:v>
                </c:pt>
                <c:pt idx="28">
                  <c:v>-0.36072144288576968</c:v>
                </c:pt>
                <c:pt idx="29">
                  <c:v>-0.16090104585678722</c:v>
                </c:pt>
                <c:pt idx="30">
                  <c:v>-0.94681708299758638</c:v>
                </c:pt>
                <c:pt idx="31">
                  <c:v>-1.4032946918852929</c:v>
                </c:pt>
                <c:pt idx="32">
                  <c:v>-0.26815181518151654</c:v>
                </c:pt>
                <c:pt idx="33">
                  <c:v>5.7497414684591464</c:v>
                </c:pt>
                <c:pt idx="34">
                  <c:v>-1.564639155094838</c:v>
                </c:pt>
                <c:pt idx="35">
                  <c:v>-0.57619709914564776</c:v>
                </c:pt>
                <c:pt idx="36">
                  <c:v>1.1990407673860837</c:v>
                </c:pt>
                <c:pt idx="37">
                  <c:v>-1.2638230647709303</c:v>
                </c:pt>
                <c:pt idx="38">
                  <c:v>-2.860000000000007</c:v>
                </c:pt>
                <c:pt idx="39">
                  <c:v>-1.0912085649577907</c:v>
                </c:pt>
                <c:pt idx="40">
                  <c:v>-1.7069109075770195</c:v>
                </c:pt>
                <c:pt idx="41">
                  <c:v>-2.6260059296908111</c:v>
                </c:pt>
                <c:pt idx="42">
                  <c:v>0.41322314049587749</c:v>
                </c:pt>
                <c:pt idx="43">
                  <c:v>0.58479532163742132</c:v>
                </c:pt>
                <c:pt idx="44">
                  <c:v>0.75366063738155908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B-4118-A6CD-D86EF0A72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623744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0.27597</cdr:y>
    </cdr:from>
    <cdr:to>
      <cdr:x>0.90819</cdr:x>
      <cdr:y>0.7637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2F5BD9CE-C797-4363-8C6A-E2B3C592DE54}"/>
            </a:ext>
          </a:extLst>
        </cdr:cNvPr>
        <cdr:cNvCxnSpPr/>
      </cdr:nvCxnSpPr>
      <cdr:spPr>
        <a:xfrm xmlns:a="http://schemas.openxmlformats.org/drawingml/2006/main">
          <a:off x="6816632" y="1316924"/>
          <a:ext cx="0" cy="23274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0.90664</cdr:x>
      <cdr:y>0.33212</cdr:y>
    </cdr:from>
    <cdr:to>
      <cdr:x>0.9701</cdr:x>
      <cdr:y>0.33212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E36F1B6A-8492-4FD8-9E9D-BC625B440575}"/>
            </a:ext>
          </a:extLst>
        </cdr:cNvPr>
        <cdr:cNvCxnSpPr/>
      </cdr:nvCxnSpPr>
      <cdr:spPr>
        <a:xfrm xmlns:a="http://schemas.openxmlformats.org/drawingml/2006/main">
          <a:off x="6804961" y="1584905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0.93275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4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0.31936</cdr:y>
    </cdr:from>
    <cdr:to>
      <cdr:x>0.96843</cdr:x>
      <cdr:y>0.31957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4A341F7-E584-4DF0-9285-E9DD19AF0F7C}"/>
            </a:ext>
          </a:extLst>
        </cdr:cNvPr>
        <cdr:cNvCxnSpPr/>
      </cdr:nvCxnSpPr>
      <cdr:spPr>
        <a:xfrm xmlns:a="http://schemas.openxmlformats.org/drawingml/2006/main">
          <a:off x="6816620" y="1524015"/>
          <a:ext cx="452144" cy="1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0.90708</cdr:x>
      <cdr:y>0.25167</cdr:y>
    </cdr:from>
    <cdr:to>
      <cdr:x>0.90819</cdr:x>
      <cdr:y>0.78105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A896CC10-942D-4465-9966-065A10E7FD6E}"/>
            </a:ext>
          </a:extLst>
        </cdr:cNvPr>
        <cdr:cNvCxnSpPr/>
      </cdr:nvCxnSpPr>
      <cdr:spPr>
        <a:xfrm xmlns:a="http://schemas.openxmlformats.org/drawingml/2006/main" flipH="1">
          <a:off x="6808273" y="1200955"/>
          <a:ext cx="8332" cy="252621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0.93275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4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1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0.90682</cdr:x>
      <cdr:y>0.2762</cdr:y>
    </cdr:from>
    <cdr:to>
      <cdr:x>0.90707</cdr:x>
      <cdr:y>0.7689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3E0C2CA1-A3D0-4E87-9676-EE7066B14949}"/>
            </a:ext>
          </a:extLst>
        </cdr:cNvPr>
        <cdr:cNvCxnSpPr/>
      </cdr:nvCxnSpPr>
      <cdr:spPr>
        <a:xfrm xmlns:a="http://schemas.openxmlformats.org/drawingml/2006/main">
          <a:off x="6806350" y="1318033"/>
          <a:ext cx="1876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735F2D3E-1180-4AD3-9BD8-6DF0E7B97CEA}"/>
            </a:ext>
          </a:extLst>
        </cdr:cNvPr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0.93275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4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0.82161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114675"/>
          <a:ext cx="611505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00"/>
            <a:t>novembre</a:t>
          </a:r>
          <a:endParaRPr lang="fr-FR" sz="1000" b="0" i="0"/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2021 et fin 2022)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8E7EED6-9DC1-4FD7-B18C-D65032E8754F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0.8518</cdr:y>
    </cdr:from>
    <cdr:to>
      <cdr:x>1</cdr:x>
      <cdr:y>0.95491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smtClean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 smtClean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E27779F1-E28D-4595-B48C-32EF6CEAABEA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FFDBC206-B5E2-4B03-8E65-3403BF50F52F}"/>
            </a:ext>
          </a:extLst>
        </cdr:cNvPr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0.33447</cdr:x>
      <cdr:y>0.17778</cdr:y>
    </cdr:from>
    <cdr:to>
      <cdr:x>0.69279</cdr:x>
      <cdr:y>0.34365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2510433" y="848391"/>
          <a:ext cx="2689443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15 500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 2022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254600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52887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8366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07682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301" y="437711"/>
            <a:ext cx="885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mais reste supérieur aux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1104900" y="1191433"/>
            <a:ext cx="6934200" cy="4733925"/>
            <a:chOff x="0" y="0"/>
            <a:chExt cx="6934200" cy="4733925"/>
          </a:xfrm>
        </p:grpSpPr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3723871"/>
                </p:ext>
              </p:extLst>
            </p:nvPr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355414"/>
            <a:ext cx="893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Nouvelle hausse trimestrielle de la demande d’emploi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69167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355414"/>
            <a:ext cx="893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Sur un an, la baisse se poursuit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23043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188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6461"/>
            <a:ext cx="9009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L’augmentation trimestrielle est légèrement plus prononcée pour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89521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429" y="16461"/>
            <a:ext cx="89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demande d’emploi des femmes se replie au même rythme que celle des hommes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12698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862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428" y="16461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jeunes rebondit sur un trimestre, après un an et demi de recul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44841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-44124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annuelle concerne toutes les tranches d’âge, mais est moins forte pour les 25-49 ans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05161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132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192" y="0"/>
            <a:ext cx="91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Contrairement aux inscrits depuis moins d’un an, la demande d’emploi de longue durée se replie sur un trimestre…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53580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268"/>
            <a:ext cx="912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comme sur 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42027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75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049C79-5A43-4272-A656-50808B8DC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9" y="1782151"/>
            <a:ext cx="8916009" cy="3360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795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6" y="406097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croissance de l’emploi salarié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2022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3084" y="236458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+0,8 % 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+0,2 %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+0,2 %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44812"/>
              </p:ext>
            </p:extLst>
          </p:nvPr>
        </p:nvGraphicFramePr>
        <p:xfrm>
          <a:off x="336743" y="1251738"/>
          <a:ext cx="8271887" cy="448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reste sous son niveau d’avant-crise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44045"/>
              </p:ext>
            </p:extLst>
          </p:nvPr>
        </p:nvGraphicFramePr>
        <p:xfrm>
          <a:off x="148887" y="1138238"/>
          <a:ext cx="8459536" cy="519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2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tirée à la fois par l’intérim et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+180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+280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2022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739023"/>
              </p:ext>
            </p:extLst>
          </p:nvPr>
        </p:nvGraphicFramePr>
        <p:xfrm>
          <a:off x="618309" y="1360963"/>
          <a:ext cx="7758633" cy="483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455866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progresse dans tous les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504328"/>
              </p:ext>
            </p:extLst>
          </p:nvPr>
        </p:nvGraphicFramePr>
        <p:xfrm>
          <a:off x="748937" y="1193074"/>
          <a:ext cx="7489475" cy="512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9838" y="82646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Près de 1 100 emplois créés en 2022, dont la moitié dans le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632142"/>
              </p:ext>
            </p:extLst>
          </p:nvPr>
        </p:nvGraphicFramePr>
        <p:xfrm>
          <a:off x="792479" y="1308100"/>
          <a:ext cx="7876019" cy="491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annuelle plus rapide qu’aux niveaux régional et national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6" y="1817369"/>
            <a:ext cx="8256698" cy="37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387" y="143098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recours aux contrats aidés diminue vivement en 2022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7679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124941" y="869519"/>
            <a:ext cx="8395604" cy="5414903"/>
            <a:chOff x="365205" y="-871138"/>
            <a:chExt cx="10868764" cy="6886716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7603296"/>
                </p:ext>
              </p:extLst>
            </p:nvPr>
          </p:nvGraphicFramePr>
          <p:xfrm>
            <a:off x="365205" y="-871138"/>
            <a:ext cx="10868764" cy="6886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3"/>
            <p:cNvSpPr txBox="1"/>
            <p:nvPr/>
          </p:nvSpPr>
          <p:spPr>
            <a:xfrm>
              <a:off x="10578483" y="1566163"/>
              <a:ext cx="655486" cy="27291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390</a:t>
              </a:r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10855121" y="1968293"/>
              <a:ext cx="161925" cy="59456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65089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386" y="140959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L’apprentissage progresse moins vite en 2022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6641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709651"/>
              </p:ext>
            </p:extLst>
          </p:nvPr>
        </p:nvGraphicFramePr>
        <p:xfrm>
          <a:off x="0" y="863748"/>
          <a:ext cx="9071274" cy="55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1">
            <a:extLst>
              <a:ext uri="{FF2B5EF4-FFF2-40B4-BE49-F238E27FC236}">
                <a16:creationId xmlns:a16="http://schemas.microsoft.com/office/drawing/2014/main" id="{7979D24E-AEE8-48EE-9D96-4A96AB914C04}"/>
              </a:ext>
            </a:extLst>
          </p:cNvPr>
          <p:cNvSpPr txBox="1"/>
          <p:nvPr/>
        </p:nvSpPr>
        <p:spPr>
          <a:xfrm>
            <a:off x="8296831" y="1167340"/>
            <a:ext cx="760840" cy="26719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1 800</a:t>
            </a:r>
            <a:endParaRPr lang="fr-FR" sz="1100" b="1" dirty="0"/>
          </a:p>
        </p:txBody>
      </p:sp>
      <p:sp>
        <p:nvSpPr>
          <p:cNvPr id="11" name="Flèche vers le bas 9">
            <a:extLst>
              <a:ext uri="{FF2B5EF4-FFF2-40B4-BE49-F238E27FC236}">
                <a16:creationId xmlns:a16="http://schemas.microsoft.com/office/drawing/2014/main" id="{EFCCD20C-E447-4E41-9669-1B4AC6552576}"/>
              </a:ext>
            </a:extLst>
          </p:cNvPr>
          <p:cNvSpPr/>
          <p:nvPr/>
        </p:nvSpPr>
        <p:spPr>
          <a:xfrm flipH="1">
            <a:off x="8600436" y="1480851"/>
            <a:ext cx="185948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9955"/>
            <a:ext cx="8686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continue de baisser pour atteindre </a:t>
            </a:r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son plus bas niveau depuis 2008…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103" y="4606464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7,0 % (-0,3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3274" y="4113533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8,0 % (-0,4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58109" y="3790367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8,1 % (-0,2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01403"/>
              </p:ext>
            </p:extLst>
          </p:nvPr>
        </p:nvGraphicFramePr>
        <p:xfrm>
          <a:off x="396815" y="1121434"/>
          <a:ext cx="7944928" cy="514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9530</TotalTime>
  <Words>1847</Words>
  <Application>Microsoft Office PowerPoint</Application>
  <PresentationFormat>Affichage à l'écran (4:3)</PresentationFormat>
  <Paragraphs>339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832</cp:revision>
  <cp:lastPrinted>2018-10-09T12:30:48Z</cp:lastPrinted>
  <dcterms:created xsi:type="dcterms:W3CDTF">2018-05-30T13:27:07Z</dcterms:created>
  <dcterms:modified xsi:type="dcterms:W3CDTF">2023-05-02T14:48:58Z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