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300" r:id="rId6"/>
    <p:sldId id="299" r:id="rId7"/>
    <p:sldId id="264" r:id="rId8"/>
    <p:sldId id="290" r:id="rId9"/>
    <p:sldId id="293" r:id="rId10"/>
    <p:sldId id="292" r:id="rId11"/>
    <p:sldId id="261" r:id="rId12"/>
    <p:sldId id="304" r:id="rId13"/>
    <p:sldId id="302" r:id="rId14"/>
    <p:sldId id="296" r:id="rId15"/>
    <p:sldId id="305" r:id="rId16"/>
    <p:sldId id="271" r:id="rId17"/>
    <p:sldId id="272" r:id="rId18"/>
    <p:sldId id="303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0\2020-T1\01%20-%20Fichiers%20de%20travail\DEFM-Ch&#244;mage\2020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0\2020-T1\01%20-%20Fichiers%20de%20travail\DEFM-Ch&#244;mage\2020_T1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0\2020-T1\01%20-%20Fichiers%20de%20travail\Politiques%20emploi\2020_T1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0\2020-T1\01%20-%20Fichiers%20de%20travail\DEFM-Ch&#244;mage\Tx%20ch&#244;mage%20-%20d&#233;p%20comparables\T20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0\2020-T1\01%20-%20Fichiers%20de%20travail\DEFM-Ch&#244;mage\2020_T1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0\2020-T1\01%20-%20Fichiers%20de%20travail\DEFM-Ch&#244;mage\2020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2'!$D$14:$D$51</c:f>
              <c:numCache>
                <c:formatCode>#,##0.0</c:formatCode>
                <c:ptCount val="38"/>
                <c:pt idx="0">
                  <c:v>100</c:v>
                </c:pt>
                <c:pt idx="1">
                  <c:v>100.13647254155475</c:v>
                </c:pt>
                <c:pt idx="2">
                  <c:v>100.20436904666852</c:v>
                </c:pt>
                <c:pt idx="3">
                  <c:v>100.07180381024541</c:v>
                </c:pt>
                <c:pt idx="4">
                  <c:v>100.35907567883764</c:v>
                </c:pt>
                <c:pt idx="5">
                  <c:v>100.45539924447442</c:v>
                </c:pt>
                <c:pt idx="6">
                  <c:v>100.33976566362179</c:v>
                </c:pt>
                <c:pt idx="7">
                  <c:v>100.22498149692825</c:v>
                </c:pt>
                <c:pt idx="8">
                  <c:v>100.24514092630312</c:v>
                </c:pt>
                <c:pt idx="9">
                  <c:v>100.23783596453526</c:v>
                </c:pt>
                <c:pt idx="10">
                  <c:v>100.32334365654674</c:v>
                </c:pt>
                <c:pt idx="11">
                  <c:v>100.52584399206535</c:v>
                </c:pt>
                <c:pt idx="12">
                  <c:v>100.79901558561725</c:v>
                </c:pt>
                <c:pt idx="13">
                  <c:v>100.95140048575163</c:v>
                </c:pt>
                <c:pt idx="14">
                  <c:v>100.86113607444945</c:v>
                </c:pt>
                <c:pt idx="15">
                  <c:v>100.92495539159975</c:v>
                </c:pt>
                <c:pt idx="16">
                  <c:v>101.09823588004687</c:v>
                </c:pt>
                <c:pt idx="17">
                  <c:v>101.06029538094243</c:v>
                </c:pt>
                <c:pt idx="18">
                  <c:v>101.43709550189901</c:v>
                </c:pt>
                <c:pt idx="19">
                  <c:v>101.31579915998603</c:v>
                </c:pt>
                <c:pt idx="20">
                  <c:v>101.7905084196763</c:v>
                </c:pt>
                <c:pt idx="21">
                  <c:v>102.16640249886319</c:v>
                </c:pt>
                <c:pt idx="22">
                  <c:v>102.61511968528639</c:v>
                </c:pt>
                <c:pt idx="23">
                  <c:v>102.7491006119746</c:v>
                </c:pt>
                <c:pt idx="24">
                  <c:v>102.88761174751106</c:v>
                </c:pt>
                <c:pt idx="25">
                  <c:v>103.24153431378377</c:v>
                </c:pt>
                <c:pt idx="26">
                  <c:v>103.57558058873462</c:v>
                </c:pt>
                <c:pt idx="27">
                  <c:v>103.93182488704207</c:v>
                </c:pt>
                <c:pt idx="28">
                  <c:v>104.31819507419067</c:v>
                </c:pt>
                <c:pt idx="29">
                  <c:v>104.89607984040074</c:v>
                </c:pt>
                <c:pt idx="30">
                  <c:v>104.97162107294599</c:v>
                </c:pt>
                <c:pt idx="31">
                  <c:v>105.01392189806691</c:v>
                </c:pt>
                <c:pt idx="32">
                  <c:v>105.19513025199853</c:v>
                </c:pt>
                <c:pt idx="33">
                  <c:v>105.54803352128035</c:v>
                </c:pt>
                <c:pt idx="34">
                  <c:v>105.88989440649451</c:v>
                </c:pt>
                <c:pt idx="35">
                  <c:v>106.13747032005358</c:v>
                </c:pt>
                <c:pt idx="36">
                  <c:v>106.5974564009869</c:v>
                </c:pt>
                <c:pt idx="37">
                  <c:v>104.45664958211655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2'!$C$14:$C$51</c:f>
              <c:numCache>
                <c:formatCode>#,##0.0</c:formatCode>
                <c:ptCount val="38"/>
                <c:pt idx="0">
                  <c:v>100</c:v>
                </c:pt>
                <c:pt idx="1">
                  <c:v>100.19852659430302</c:v>
                </c:pt>
                <c:pt idx="2">
                  <c:v>100.29979325083414</c:v>
                </c:pt>
                <c:pt idx="3">
                  <c:v>100.23097899239146</c:v>
                </c:pt>
                <c:pt idx="4">
                  <c:v>100.28712353465829</c:v>
                </c:pt>
                <c:pt idx="5">
                  <c:v>100.31057122717732</c:v>
                </c:pt>
                <c:pt idx="6">
                  <c:v>100.25969859830748</c:v>
                </c:pt>
                <c:pt idx="7">
                  <c:v>100.13259688450573</c:v>
                </c:pt>
                <c:pt idx="8">
                  <c:v>100.01479762647665</c:v>
                </c:pt>
                <c:pt idx="9">
                  <c:v>100.01794664017534</c:v>
                </c:pt>
                <c:pt idx="10">
                  <c:v>99.895053496217727</c:v>
                </c:pt>
                <c:pt idx="11">
                  <c:v>100.07623791423161</c:v>
                </c:pt>
                <c:pt idx="12">
                  <c:v>100.33909536801202</c:v>
                </c:pt>
                <c:pt idx="13">
                  <c:v>100.36646108175651</c:v>
                </c:pt>
                <c:pt idx="14">
                  <c:v>100.40124921803333</c:v>
                </c:pt>
                <c:pt idx="15">
                  <c:v>100.28090626424815</c:v>
                </c:pt>
                <c:pt idx="16">
                  <c:v>100.36808670100285</c:v>
                </c:pt>
                <c:pt idx="17">
                  <c:v>100.30033087936022</c:v>
                </c:pt>
                <c:pt idx="18">
                  <c:v>100.54051210868474</c:v>
                </c:pt>
                <c:pt idx="19">
                  <c:v>100.61576779297812</c:v>
                </c:pt>
                <c:pt idx="20">
                  <c:v>100.79184148319598</c:v>
                </c:pt>
                <c:pt idx="21">
                  <c:v>100.96120074420705</c:v>
                </c:pt>
                <c:pt idx="22">
                  <c:v>101.22743352946506</c:v>
                </c:pt>
                <c:pt idx="23">
                  <c:v>101.52431876402692</c:v>
                </c:pt>
                <c:pt idx="24">
                  <c:v>101.62436005423257</c:v>
                </c:pt>
                <c:pt idx="25">
                  <c:v>102.04196802221388</c:v>
                </c:pt>
                <c:pt idx="26">
                  <c:v>102.37645649206904</c:v>
                </c:pt>
                <c:pt idx="27">
                  <c:v>102.6541069360688</c:v>
                </c:pt>
                <c:pt idx="28">
                  <c:v>103.0284954786745</c:v>
                </c:pt>
                <c:pt idx="29">
                  <c:v>103.21097396129335</c:v>
                </c:pt>
                <c:pt idx="30">
                  <c:v>103.27721371332505</c:v>
                </c:pt>
                <c:pt idx="31">
                  <c:v>103.38610686549721</c:v>
                </c:pt>
                <c:pt idx="32">
                  <c:v>103.67325016474038</c:v>
                </c:pt>
                <c:pt idx="33">
                  <c:v>104.02356273948905</c:v>
                </c:pt>
                <c:pt idx="34">
                  <c:v>104.24174634271581</c:v>
                </c:pt>
                <c:pt idx="35">
                  <c:v>104.4179361566683</c:v>
                </c:pt>
                <c:pt idx="36">
                  <c:v>104.80270826764307</c:v>
                </c:pt>
                <c:pt idx="37">
                  <c:v>102.73008053550856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2'!$F$8:$F$9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2'!$F$14:$F$51</c:f>
              <c:numCache>
                <c:formatCode>#,##0.0</c:formatCode>
                <c:ptCount val="38"/>
                <c:pt idx="0">
                  <c:v>100</c:v>
                </c:pt>
                <c:pt idx="1">
                  <c:v>98.755943720292223</c:v>
                </c:pt>
                <c:pt idx="2">
                  <c:v>99.401483089355651</c:v>
                </c:pt>
                <c:pt idx="3">
                  <c:v>97.956078923778151</c:v>
                </c:pt>
                <c:pt idx="4">
                  <c:v>99.107731512769845</c:v>
                </c:pt>
                <c:pt idx="5">
                  <c:v>98.901350687259153</c:v>
                </c:pt>
                <c:pt idx="6">
                  <c:v>98.202479087219089</c:v>
                </c:pt>
                <c:pt idx="7">
                  <c:v>98.042501947844755</c:v>
                </c:pt>
                <c:pt idx="8">
                  <c:v>98.579093728519751</c:v>
                </c:pt>
                <c:pt idx="9">
                  <c:v>99.011618754104703</c:v>
                </c:pt>
                <c:pt idx="10">
                  <c:v>97.754493768662869</c:v>
                </c:pt>
                <c:pt idx="11">
                  <c:v>98.474466982710908</c:v>
                </c:pt>
                <c:pt idx="12">
                  <c:v>99.279599481011743</c:v>
                </c:pt>
                <c:pt idx="13">
                  <c:v>99.485056803120528</c:v>
                </c:pt>
                <c:pt idx="14">
                  <c:v>98.059433835701043</c:v>
                </c:pt>
                <c:pt idx="15">
                  <c:v>97.955918842199807</c:v>
                </c:pt>
                <c:pt idx="16">
                  <c:v>98.580650316468478</c:v>
                </c:pt>
                <c:pt idx="17">
                  <c:v>97.844452448577044</c:v>
                </c:pt>
                <c:pt idx="18">
                  <c:v>97.668167865104522</c:v>
                </c:pt>
                <c:pt idx="19">
                  <c:v>97.234387903743965</c:v>
                </c:pt>
                <c:pt idx="20">
                  <c:v>97.850911256353228</c:v>
                </c:pt>
                <c:pt idx="21">
                  <c:v>98.233362422533745</c:v>
                </c:pt>
                <c:pt idx="22">
                  <c:v>98.124831434138741</c:v>
                </c:pt>
                <c:pt idx="23">
                  <c:v>97.861413229501224</c:v>
                </c:pt>
                <c:pt idx="24">
                  <c:v>97.86257915236304</c:v>
                </c:pt>
                <c:pt idx="25">
                  <c:v>98.205532522790122</c:v>
                </c:pt>
                <c:pt idx="26">
                  <c:v>99.405955920098222</c:v>
                </c:pt>
                <c:pt idx="27">
                  <c:v>99.397982123260022</c:v>
                </c:pt>
                <c:pt idx="28">
                  <c:v>99.971815205029429</c:v>
                </c:pt>
                <c:pt idx="29">
                  <c:v>99.690499151950178</c:v>
                </c:pt>
                <c:pt idx="30">
                  <c:v>99.527743973799616</c:v>
                </c:pt>
                <c:pt idx="31">
                  <c:v>98.750386972877436</c:v>
                </c:pt>
                <c:pt idx="32">
                  <c:v>98.926500983241183</c:v>
                </c:pt>
                <c:pt idx="33">
                  <c:v>98.944599577640901</c:v>
                </c:pt>
                <c:pt idx="34">
                  <c:v>99.327232260525676</c:v>
                </c:pt>
                <c:pt idx="35">
                  <c:v>99.383715466734557</c:v>
                </c:pt>
                <c:pt idx="36">
                  <c:v>100.46755377923289</c:v>
                </c:pt>
                <c:pt idx="37">
                  <c:v>98.372852692363708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146816"/>
        <c:axId val="190152704"/>
      </c:lineChart>
      <c:catAx>
        <c:axId val="1901468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9015270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90152704"/>
        <c:scaling>
          <c:orientation val="minMax"/>
          <c:max val="107"/>
          <c:min val="9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014681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dep05_trim!$X$91:$X$108</c:f>
              <c:numCache>
                <c:formatCode>#,##0.0</c:formatCode>
                <c:ptCount val="18"/>
                <c:pt idx="0">
                  <c:v>1.1857707509881354</c:v>
                </c:pt>
                <c:pt idx="1">
                  <c:v>-1.3779527559055094</c:v>
                </c:pt>
                <c:pt idx="2">
                  <c:v>-1.0040160642570295</c:v>
                </c:pt>
                <c:pt idx="3">
                  <c:v>-6.4453125</c:v>
                </c:pt>
                <c:pt idx="4">
                  <c:v>-5.859375</c:v>
                </c:pt>
                <c:pt idx="5">
                  <c:v>-5.1896207584830378</c:v>
                </c:pt>
                <c:pt idx="6">
                  <c:v>-3.2454361054766734</c:v>
                </c:pt>
                <c:pt idx="7">
                  <c:v>-1.043841336116913</c:v>
                </c:pt>
                <c:pt idx="8">
                  <c:v>-2.9045643153526979</c:v>
                </c:pt>
                <c:pt idx="9">
                  <c:v>-0.84210526315788847</c:v>
                </c:pt>
                <c:pt idx="10">
                  <c:v>-2.3060796645702375</c:v>
                </c:pt>
                <c:pt idx="11">
                  <c:v>-3.1645569620253111</c:v>
                </c:pt>
                <c:pt idx="12">
                  <c:v>-2.3504273504273532</c:v>
                </c:pt>
                <c:pt idx="13">
                  <c:v>-2.7600849256900206</c:v>
                </c:pt>
                <c:pt idx="14">
                  <c:v>-3.4334763948497771</c:v>
                </c:pt>
                <c:pt idx="15">
                  <c:v>-1.5250544662309351</c:v>
                </c:pt>
                <c:pt idx="16">
                  <c:v>-1.5317286652078765</c:v>
                </c:pt>
                <c:pt idx="17">
                  <c:v>5.8951965065502154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dep05_trim!$Y$91:$Y$108</c:f>
              <c:numCache>
                <c:formatCode>#,##0.0</c:formatCode>
                <c:ptCount val="18"/>
                <c:pt idx="0">
                  <c:v>4.3057996485061478</c:v>
                </c:pt>
                <c:pt idx="1">
                  <c:v>1.6905071521456483</c:v>
                </c:pt>
                <c:pt idx="2">
                  <c:v>2.585092632486008</c:v>
                </c:pt>
                <c:pt idx="3">
                  <c:v>2.8486394557823091</c:v>
                </c:pt>
                <c:pt idx="4">
                  <c:v>2.4431339511373329</c:v>
                </c:pt>
                <c:pt idx="5">
                  <c:v>4.0920716112532007</c:v>
                </c:pt>
                <c:pt idx="6">
                  <c:v>4.4099118017639549</c:v>
                </c:pt>
                <c:pt idx="7">
                  <c:v>4.5059942124844987</c:v>
                </c:pt>
                <c:pt idx="8">
                  <c:v>4.7286184210526327</c:v>
                </c:pt>
                <c:pt idx="9">
                  <c:v>4.5045045045045029</c:v>
                </c:pt>
                <c:pt idx="10">
                  <c:v>3.9018503620273703</c:v>
                </c:pt>
                <c:pt idx="11">
                  <c:v>2.1360759493670889</c:v>
                </c:pt>
                <c:pt idx="12">
                  <c:v>1.8060463290145323</c:v>
                </c:pt>
                <c:pt idx="13">
                  <c:v>1.2539184952978122</c:v>
                </c:pt>
                <c:pt idx="14">
                  <c:v>-0.81300813008130524</c:v>
                </c:pt>
                <c:pt idx="15">
                  <c:v>-0.73586367157241206</c:v>
                </c:pt>
                <c:pt idx="16">
                  <c:v>-7.7130736598551852E-2</c:v>
                </c:pt>
                <c:pt idx="17">
                  <c:v>4.0247678018575872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dep05_trim!$Z$91:$Z$108</c:f>
              <c:numCache>
                <c:formatCode>#,##0.0</c:formatCode>
                <c:ptCount val="18"/>
                <c:pt idx="0">
                  <c:v>11.194968553459116</c:v>
                </c:pt>
                <c:pt idx="1">
                  <c:v>7.795371498172976</c:v>
                </c:pt>
                <c:pt idx="2">
                  <c:v>6.3679245283018826</c:v>
                </c:pt>
                <c:pt idx="3">
                  <c:v>5.6581986143187102</c:v>
                </c:pt>
                <c:pt idx="4">
                  <c:v>7.2398190045248834</c:v>
                </c:pt>
                <c:pt idx="5">
                  <c:v>9.2655367231638373</c:v>
                </c:pt>
                <c:pt idx="6">
                  <c:v>9.5343680709534482</c:v>
                </c:pt>
                <c:pt idx="7">
                  <c:v>9.3989071038251382</c:v>
                </c:pt>
                <c:pt idx="8">
                  <c:v>5.4852320675105481</c:v>
                </c:pt>
                <c:pt idx="9">
                  <c:v>4.7569803516028797</c:v>
                </c:pt>
                <c:pt idx="10">
                  <c:v>4.2510121457489891</c:v>
                </c:pt>
                <c:pt idx="11">
                  <c:v>4.4955044955044876</c:v>
                </c:pt>
                <c:pt idx="12">
                  <c:v>5.8999999999999941</c:v>
                </c:pt>
                <c:pt idx="13">
                  <c:v>5.5281342546890544</c:v>
                </c:pt>
                <c:pt idx="14">
                  <c:v>2.1359223300970731</c:v>
                </c:pt>
                <c:pt idx="15">
                  <c:v>1.051625239005749</c:v>
                </c:pt>
                <c:pt idx="16">
                  <c:v>0</c:v>
                </c:pt>
                <c:pt idx="17">
                  <c:v>2.4321796071094415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769408"/>
        <c:axId val="170771200"/>
      </c:barChart>
      <c:catAx>
        <c:axId val="1707694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07712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0771200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07694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dep05_trim!$AG$91:$AG$108</c:f>
              <c:numCache>
                <c:formatCode>#,##0.0</c:formatCode>
                <c:ptCount val="18"/>
                <c:pt idx="0">
                  <c:v>-4.4543429844090543E-2</c:v>
                </c:pt>
                <c:pt idx="1">
                  <c:v>-1.9119608714984526</c:v>
                </c:pt>
                <c:pt idx="2">
                  <c:v>0.45004500450045448</c:v>
                </c:pt>
                <c:pt idx="3">
                  <c:v>-0.13458950201884479</c:v>
                </c:pt>
                <c:pt idx="4">
                  <c:v>0.7575757575757569</c:v>
                </c:pt>
                <c:pt idx="5">
                  <c:v>0.54397098821397094</c:v>
                </c:pt>
                <c:pt idx="6">
                  <c:v>-0.31362007168458383</c:v>
                </c:pt>
                <c:pt idx="7">
                  <c:v>-0.80862533692722671</c:v>
                </c:pt>
                <c:pt idx="8">
                  <c:v>-3.2286598850066461</c:v>
                </c:pt>
                <c:pt idx="9">
                  <c:v>-1.9386834986474311</c:v>
                </c:pt>
                <c:pt idx="10">
                  <c:v>-1.8426966292134916</c:v>
                </c:pt>
                <c:pt idx="11">
                  <c:v>-2.4909420289854989</c:v>
                </c:pt>
                <c:pt idx="12">
                  <c:v>-0.45703839122486212</c:v>
                </c:pt>
                <c:pt idx="13">
                  <c:v>-1.5172413793103412</c:v>
                </c:pt>
                <c:pt idx="14">
                  <c:v>-3.0219780219780223</c:v>
                </c:pt>
                <c:pt idx="15">
                  <c:v>-0.9289363678588014</c:v>
                </c:pt>
                <c:pt idx="16">
                  <c:v>0.27548209366390353</c:v>
                </c:pt>
                <c:pt idx="17">
                  <c:v>6.7693744164332381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dep05_trim!$AH$91:$AH$108</c:f>
              <c:numCache>
                <c:formatCode>#,##0.0</c:formatCode>
                <c:ptCount val="18"/>
                <c:pt idx="0">
                  <c:v>14.564564564564563</c:v>
                </c:pt>
                <c:pt idx="1">
                  <c:v>10.021629416005773</c:v>
                </c:pt>
                <c:pt idx="2">
                  <c:v>6.8512110726643538</c:v>
                </c:pt>
                <c:pt idx="3">
                  <c:v>5.7295136575616246</c:v>
                </c:pt>
                <c:pt idx="4">
                  <c:v>4.914809960681521</c:v>
                </c:pt>
                <c:pt idx="5">
                  <c:v>9.174311926605494</c:v>
                </c:pt>
                <c:pt idx="6">
                  <c:v>11.787564766839376</c:v>
                </c:pt>
                <c:pt idx="7">
                  <c:v>13.106490233144296</c:v>
                </c:pt>
                <c:pt idx="8">
                  <c:v>14.116177389131778</c:v>
                </c:pt>
                <c:pt idx="9">
                  <c:v>11.70468187274909</c:v>
                </c:pt>
                <c:pt idx="10">
                  <c:v>9.7914252607184338</c:v>
                </c:pt>
                <c:pt idx="11">
                  <c:v>7.7437325905292509</c:v>
                </c:pt>
                <c:pt idx="12">
                  <c:v>5.6923918992884515</c:v>
                </c:pt>
                <c:pt idx="13">
                  <c:v>5.8033315421816223</c:v>
                </c:pt>
                <c:pt idx="14">
                  <c:v>2.6912928759894372</c:v>
                </c:pt>
                <c:pt idx="15">
                  <c:v>0.2585315408479838</c:v>
                </c:pt>
                <c:pt idx="16">
                  <c:v>-0.77679958570688878</c:v>
                </c:pt>
                <c:pt idx="17">
                  <c:v>0.60944641950229084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834944"/>
        <c:axId val="170857216"/>
      </c:barChart>
      <c:catAx>
        <c:axId val="1708349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08572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0857216"/>
        <c:scaling>
          <c:orientation val="minMax"/>
          <c:max val="1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08349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Graph3'!$J$10:$J$46</c:f>
              <c:numCache>
                <c:formatCode>#,##0</c:formatCode>
                <c:ptCount val="37"/>
                <c:pt idx="0">
                  <c:v>-726.59412074133434</c:v>
                </c:pt>
                <c:pt idx="1">
                  <c:v>247.79060852135444</c:v>
                </c:pt>
                <c:pt idx="2">
                  <c:v>-693.84537254302995</c:v>
                </c:pt>
                <c:pt idx="3">
                  <c:v>409.05902189356857</c:v>
                </c:pt>
                <c:pt idx="4">
                  <c:v>31.257683667470701</c:v>
                </c:pt>
                <c:pt idx="5">
                  <c:v>-375.0296172323724</c:v>
                </c:pt>
                <c:pt idx="6">
                  <c:v>-5.9265780073910719</c:v>
                </c:pt>
                <c:pt idx="7">
                  <c:v>297.58583993303182</c:v>
                </c:pt>
                <c:pt idx="8">
                  <c:v>222.36098036991461</c:v>
                </c:pt>
                <c:pt idx="9">
                  <c:v>-557.8952107479563</c:v>
                </c:pt>
                <c:pt idx="10">
                  <c:v>326.00593115995434</c:v>
                </c:pt>
                <c:pt idx="11">
                  <c:v>416.24939548209659</c:v>
                </c:pt>
                <c:pt idx="12">
                  <c:v>64.666355835230206</c:v>
                </c:pt>
                <c:pt idx="13">
                  <c:v>-631.28926121677796</c:v>
                </c:pt>
                <c:pt idx="14">
                  <c:v>-155.24383705712535</c:v>
                </c:pt>
                <c:pt idx="15">
                  <c:v>296.15810686517216</c:v>
                </c:pt>
                <c:pt idx="16">
                  <c:v>-347.2906454010008</c:v>
                </c:pt>
                <c:pt idx="17">
                  <c:v>-117.21803161227581</c:v>
                </c:pt>
                <c:pt idx="18">
                  <c:v>-207.32527806622966</c:v>
                </c:pt>
                <c:pt idx="19">
                  <c:v>259.00194183934946</c:v>
                </c:pt>
                <c:pt idx="20">
                  <c:v>203.91185834091448</c:v>
                </c:pt>
                <c:pt idx="21">
                  <c:v>-124.02773396013072</c:v>
                </c:pt>
                <c:pt idx="22">
                  <c:v>-90.438202847923094</c:v>
                </c:pt>
                <c:pt idx="23">
                  <c:v>-14.565617555723293</c:v>
                </c:pt>
                <c:pt idx="24">
                  <c:v>126.31013747378893</c:v>
                </c:pt>
                <c:pt idx="25">
                  <c:v>583.60517200974573</c:v>
                </c:pt>
                <c:pt idx="26">
                  <c:v>-49.760453418159159</c:v>
                </c:pt>
                <c:pt idx="27">
                  <c:v>223.86912330029736</c:v>
                </c:pt>
                <c:pt idx="28">
                  <c:v>-148.38564858064638</c:v>
                </c:pt>
                <c:pt idx="29">
                  <c:v>-95.961203642400505</c:v>
                </c:pt>
                <c:pt idx="30">
                  <c:v>-428.828571529295</c:v>
                </c:pt>
                <c:pt idx="31">
                  <c:v>132.451198872448</c:v>
                </c:pt>
                <c:pt idx="32">
                  <c:v>-46.231805544557574</c:v>
                </c:pt>
                <c:pt idx="33">
                  <c:v>190.97083822575223</c:v>
                </c:pt>
                <c:pt idx="34">
                  <c:v>22.964464337746904</c:v>
                </c:pt>
                <c:pt idx="35">
                  <c:v>543.32946096375235</c:v>
                </c:pt>
                <c:pt idx="36">
                  <c:v>-692.70549896072771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Graph3'!$K$10:$K$46</c:f>
              <c:numCache>
                <c:formatCode>#,##0</c:formatCode>
                <c:ptCount val="37"/>
                <c:pt idx="0">
                  <c:v>120.06172069334809</c:v>
                </c:pt>
                <c:pt idx="1">
                  <c:v>66.938354492657027</c:v>
                </c:pt>
                <c:pt idx="2">
                  <c:v>-10.853017623871665</c:v>
                </c:pt>
                <c:pt idx="3">
                  <c:v>152.42249643991079</c:v>
                </c:pt>
                <c:pt idx="4">
                  <c:v>-131.87745422180478</c:v>
                </c:pt>
                <c:pt idx="5">
                  <c:v>34.298835344226404</c:v>
                </c:pt>
                <c:pt idx="6">
                  <c:v>-72.069345392725381</c:v>
                </c:pt>
                <c:pt idx="7">
                  <c:v>-35.973639675281674</c:v>
                </c:pt>
                <c:pt idx="8">
                  <c:v>-11.485920995203742</c:v>
                </c:pt>
                <c:pt idx="9">
                  <c:v>-55.008760734298789</c:v>
                </c:pt>
                <c:pt idx="10">
                  <c:v>25.012819848160007</c:v>
                </c:pt>
                <c:pt idx="11">
                  <c:v>-23.711730975667649</c:v>
                </c:pt>
                <c:pt idx="12">
                  <c:v>35.503166009350764</c:v>
                </c:pt>
                <c:pt idx="13">
                  <c:v>-63.764920894337536</c:v>
                </c:pt>
                <c:pt idx="14">
                  <c:v>104.77570432602016</c:v>
                </c:pt>
                <c:pt idx="15">
                  <c:v>8.4260881221354111</c:v>
                </c:pt>
                <c:pt idx="16">
                  <c:v>-11.638341177720122</c:v>
                </c:pt>
                <c:pt idx="17">
                  <c:v>31.271508734578447</c:v>
                </c:pt>
                <c:pt idx="18">
                  <c:v>-4.1616179434438436</c:v>
                </c:pt>
                <c:pt idx="19">
                  <c:v>41.580431195708911</c:v>
                </c:pt>
                <c:pt idx="20">
                  <c:v>-17.45001774066327</c:v>
                </c:pt>
                <c:pt idx="21">
                  <c:v>71.114082106483124</c:v>
                </c:pt>
                <c:pt idx="22">
                  <c:v>-37.989810001020146</c:v>
                </c:pt>
                <c:pt idx="23">
                  <c:v>15.134056462531703</c:v>
                </c:pt>
                <c:pt idx="24">
                  <c:v>40.894782643296367</c:v>
                </c:pt>
                <c:pt idx="25">
                  <c:v>1.6542701226181862</c:v>
                </c:pt>
                <c:pt idx="26">
                  <c:v>45.87287516896231</c:v>
                </c:pt>
                <c:pt idx="27">
                  <c:v>55.899856600102908</c:v>
                </c:pt>
                <c:pt idx="28">
                  <c:v>11.231643870937319</c:v>
                </c:pt>
                <c:pt idx="29">
                  <c:v>16.61086360224931</c:v>
                </c:pt>
                <c:pt idx="30">
                  <c:v>49.832689145107793</c:v>
                </c:pt>
                <c:pt idx="31">
                  <c:v>-46.587837921375126</c:v>
                </c:pt>
                <c:pt idx="32">
                  <c:v>55.055669929003443</c:v>
                </c:pt>
                <c:pt idx="33">
                  <c:v>-4.4205002125740975</c:v>
                </c:pt>
                <c:pt idx="34">
                  <c:v>4.5735941754277292</c:v>
                </c:pt>
                <c:pt idx="35">
                  <c:v>-14.910398525516825</c:v>
                </c:pt>
                <c:pt idx="36">
                  <c:v>-328.55382694399373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202624"/>
        <c:axId val="190204160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Graph3'!$I$10:$I$46</c:f>
              <c:numCache>
                <c:formatCode>#,##0</c:formatCode>
                <c:ptCount val="37"/>
                <c:pt idx="0">
                  <c:v>-606.53240004798863</c:v>
                </c:pt>
                <c:pt idx="1">
                  <c:v>314.72896301401488</c:v>
                </c:pt>
                <c:pt idx="2">
                  <c:v>-704.69839016690094</c:v>
                </c:pt>
                <c:pt idx="3">
                  <c:v>561.48151833347947</c:v>
                </c:pt>
                <c:pt idx="4">
                  <c:v>-100.61977055433817</c:v>
                </c:pt>
                <c:pt idx="5">
                  <c:v>-340.73078188814543</c:v>
                </c:pt>
                <c:pt idx="6">
                  <c:v>-77.995923400114407</c:v>
                </c:pt>
                <c:pt idx="7">
                  <c:v>261.61220025775401</c:v>
                </c:pt>
                <c:pt idx="8">
                  <c:v>210.87505937470996</c:v>
                </c:pt>
                <c:pt idx="9">
                  <c:v>-612.90397148225748</c:v>
                </c:pt>
                <c:pt idx="10">
                  <c:v>351.01875100811594</c:v>
                </c:pt>
                <c:pt idx="11">
                  <c:v>392.53766450642433</c:v>
                </c:pt>
                <c:pt idx="12">
                  <c:v>100.16952184458205</c:v>
                </c:pt>
                <c:pt idx="13">
                  <c:v>-695.054182111111</c:v>
                </c:pt>
                <c:pt idx="14">
                  <c:v>-50.468132731104561</c:v>
                </c:pt>
                <c:pt idx="15">
                  <c:v>304.58419498730655</c:v>
                </c:pt>
                <c:pt idx="16">
                  <c:v>-358.92898657872138</c:v>
                </c:pt>
                <c:pt idx="17">
                  <c:v>-85.946522877697134</c:v>
                </c:pt>
                <c:pt idx="18">
                  <c:v>-211.48689600967919</c:v>
                </c:pt>
                <c:pt idx="19">
                  <c:v>300.5823730350603</c:v>
                </c:pt>
                <c:pt idx="20">
                  <c:v>186.46184060025553</c:v>
                </c:pt>
                <c:pt idx="21">
                  <c:v>-52.913651853647025</c:v>
                </c:pt>
                <c:pt idx="22">
                  <c:v>-128.42801284894813</c:v>
                </c:pt>
                <c:pt idx="23">
                  <c:v>0.56843890681193443</c:v>
                </c:pt>
                <c:pt idx="24">
                  <c:v>167.2049201170812</c:v>
                </c:pt>
                <c:pt idx="25">
                  <c:v>585.25944213236653</c:v>
                </c:pt>
                <c:pt idx="26">
                  <c:v>-3.8875782491959399</c:v>
                </c:pt>
                <c:pt idx="27">
                  <c:v>279.76897990040015</c:v>
                </c:pt>
                <c:pt idx="28">
                  <c:v>-137.15400470970781</c:v>
                </c:pt>
                <c:pt idx="29">
                  <c:v>-79.350340040153242</c:v>
                </c:pt>
                <c:pt idx="30">
                  <c:v>-378.99588238418801</c:v>
                </c:pt>
                <c:pt idx="31">
                  <c:v>85.863360951072536</c:v>
                </c:pt>
                <c:pt idx="32">
                  <c:v>8.8238643844451872</c:v>
                </c:pt>
                <c:pt idx="33">
                  <c:v>186.55033801317768</c:v>
                </c:pt>
                <c:pt idx="34">
                  <c:v>27.538058513178839</c:v>
                </c:pt>
                <c:pt idx="35">
                  <c:v>528.41906243823178</c:v>
                </c:pt>
                <c:pt idx="36">
                  <c:v>-1021.2593259047208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202624"/>
        <c:axId val="190204160"/>
      </c:lineChart>
      <c:catAx>
        <c:axId val="1902026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902041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0204160"/>
        <c:scaling>
          <c:orientation val="minMax"/>
          <c:max val="750"/>
          <c:min val="-12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90202624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-1.150086516842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graph4'!$AQ$45:$AU$45</c:f>
              <c:numCache>
                <c:formatCode>#,##0</c:formatCode>
                <c:ptCount val="5"/>
                <c:pt idx="0">
                  <c:v>-690</c:v>
                </c:pt>
                <c:pt idx="1">
                  <c:v>-690</c:v>
                </c:pt>
                <c:pt idx="2">
                  <c:v>10</c:v>
                </c:pt>
                <c:pt idx="3">
                  <c:v>-10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241083942958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-3.450146353037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8984548315972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graph4'!$AW$45:$BA$45</c:f>
              <c:numCache>
                <c:formatCode>#,##0</c:formatCode>
                <c:ptCount val="5"/>
                <c:pt idx="0">
                  <c:v>-330</c:v>
                </c:pt>
                <c:pt idx="1">
                  <c:v>-120</c:v>
                </c:pt>
                <c:pt idx="2">
                  <c:v>-40</c:v>
                </c:pt>
                <c:pt idx="3">
                  <c:v>-50</c:v>
                </c:pt>
                <c:pt idx="4">
                  <c:v>-130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7387596029734567E-3"/>
                  <c:y val="0.172409967808897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8.05329971820616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346774638793368E-3"/>
                  <c:y val="-6.72424796680325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403700606328E-3"/>
                  <c:y val="-2.5578105250575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903778772597751E-3"/>
                  <c:y val="-1.13344648554615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graph4'!$AK$45:$AO$45</c:f>
              <c:numCache>
                <c:formatCode>#,##0</c:formatCode>
                <c:ptCount val="5"/>
                <c:pt idx="0">
                  <c:v>-1020</c:v>
                </c:pt>
                <c:pt idx="1">
                  <c:v>-800</c:v>
                </c:pt>
                <c:pt idx="2">
                  <c:v>-30</c:v>
                </c:pt>
                <c:pt idx="3">
                  <c:v>-60</c:v>
                </c:pt>
                <c:pt idx="4">
                  <c:v>-130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281984"/>
        <c:axId val="190308352"/>
      </c:barChart>
      <c:catAx>
        <c:axId val="1902819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90308352"/>
        <c:crosses val="autoZero"/>
        <c:auto val="1"/>
        <c:lblAlgn val="ctr"/>
        <c:lblOffset val="100"/>
        <c:noMultiLvlLbl val="0"/>
      </c:catAx>
      <c:valAx>
        <c:axId val="190308352"/>
        <c:scaling>
          <c:orientation val="minMax"/>
          <c:max val="200"/>
          <c:min val="-1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90281984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740315373300609"/>
          <c:y val="0.1724778863039864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2'!$W$8:$W$9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2'!$W$14:$W$51</c:f>
              <c:numCache>
                <c:formatCode>#,##0.0</c:formatCode>
                <c:ptCount val="38"/>
                <c:pt idx="0">
                  <c:v>100</c:v>
                </c:pt>
                <c:pt idx="1">
                  <c:v>105.04106658243846</c:v>
                </c:pt>
                <c:pt idx="2">
                  <c:v>102.10978136159574</c:v>
                </c:pt>
                <c:pt idx="3">
                  <c:v>101.5775119580302</c:v>
                </c:pt>
                <c:pt idx="4">
                  <c:v>103.25015271514617</c:v>
                </c:pt>
                <c:pt idx="5">
                  <c:v>101.71319888168193</c:v>
                </c:pt>
                <c:pt idx="6">
                  <c:v>102.21377197998052</c:v>
                </c:pt>
                <c:pt idx="7">
                  <c:v>99.986138499642848</c:v>
                </c:pt>
                <c:pt idx="8">
                  <c:v>98.322970824576856</c:v>
                </c:pt>
                <c:pt idx="9">
                  <c:v>95.829520480593118</c:v>
                </c:pt>
                <c:pt idx="10">
                  <c:v>95.310893890918663</c:v>
                </c:pt>
                <c:pt idx="11">
                  <c:v>95.656066447456524</c:v>
                </c:pt>
                <c:pt idx="12">
                  <c:v>94.335213232428316</c:v>
                </c:pt>
                <c:pt idx="13">
                  <c:v>95.210384195391924</c:v>
                </c:pt>
                <c:pt idx="14">
                  <c:v>92.164295633733261</c:v>
                </c:pt>
                <c:pt idx="15">
                  <c:v>92.898314508509799</c:v>
                </c:pt>
                <c:pt idx="16">
                  <c:v>92.760374095367851</c:v>
                </c:pt>
                <c:pt idx="17">
                  <c:v>90.566367461274737</c:v>
                </c:pt>
                <c:pt idx="18">
                  <c:v>90.558992661439049</c:v>
                </c:pt>
                <c:pt idx="19">
                  <c:v>89.72953192186182</c:v>
                </c:pt>
                <c:pt idx="20">
                  <c:v>90.605054315938929</c:v>
                </c:pt>
                <c:pt idx="21">
                  <c:v>89.165268937798587</c:v>
                </c:pt>
                <c:pt idx="22">
                  <c:v>89.90707702436562</c:v>
                </c:pt>
                <c:pt idx="23">
                  <c:v>89.025743372310316</c:v>
                </c:pt>
                <c:pt idx="24">
                  <c:v>88.63146141215708</c:v>
                </c:pt>
                <c:pt idx="25">
                  <c:v>90.492164451587783</c:v>
                </c:pt>
                <c:pt idx="26">
                  <c:v>89.899030890043306</c:v>
                </c:pt>
                <c:pt idx="27">
                  <c:v>90.801914103278477</c:v>
                </c:pt>
                <c:pt idx="28">
                  <c:v>93.380463934868715</c:v>
                </c:pt>
                <c:pt idx="29">
                  <c:v>93.5490457394706</c:v>
                </c:pt>
                <c:pt idx="30">
                  <c:v>96.082413097826631</c:v>
                </c:pt>
                <c:pt idx="31">
                  <c:v>96.098163524377341</c:v>
                </c:pt>
                <c:pt idx="32">
                  <c:v>94.909158727516569</c:v>
                </c:pt>
                <c:pt idx="33">
                  <c:v>95.97291760869571</c:v>
                </c:pt>
                <c:pt idx="34">
                  <c:v>96.223422468299418</c:v>
                </c:pt>
                <c:pt idx="35">
                  <c:v>94.752477551701119</c:v>
                </c:pt>
                <c:pt idx="36">
                  <c:v>93.448157528545678</c:v>
                </c:pt>
                <c:pt idx="37">
                  <c:v>90.363522999003308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2'!$V$8:$V$9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2'!$V$14:$V$51</c:f>
              <c:numCache>
                <c:formatCode>#,##0.0</c:formatCode>
                <c:ptCount val="38"/>
                <c:pt idx="0">
                  <c:v>100</c:v>
                </c:pt>
                <c:pt idx="1">
                  <c:v>100.13729854524043</c:v>
                </c:pt>
                <c:pt idx="2">
                  <c:v>98.888885654222008</c:v>
                </c:pt>
                <c:pt idx="3">
                  <c:v>97.900009033715548</c:v>
                </c:pt>
                <c:pt idx="4">
                  <c:v>96.890229619150688</c:v>
                </c:pt>
                <c:pt idx="5">
                  <c:v>95.70898176136815</c:v>
                </c:pt>
                <c:pt idx="6">
                  <c:v>94.799807683887579</c:v>
                </c:pt>
                <c:pt idx="7">
                  <c:v>95.161713993214093</c:v>
                </c:pt>
                <c:pt idx="8">
                  <c:v>93.541891631695691</c:v>
                </c:pt>
                <c:pt idx="9">
                  <c:v>94.572264408095876</c:v>
                </c:pt>
                <c:pt idx="10">
                  <c:v>93.955135802799745</c:v>
                </c:pt>
                <c:pt idx="11">
                  <c:v>92.879122657419273</c:v>
                </c:pt>
                <c:pt idx="12">
                  <c:v>93.089597593209163</c:v>
                </c:pt>
                <c:pt idx="13">
                  <c:v>91.841175198026718</c:v>
                </c:pt>
                <c:pt idx="14">
                  <c:v>91.887257880846363</c:v>
                </c:pt>
                <c:pt idx="15">
                  <c:v>92.469667678511343</c:v>
                </c:pt>
                <c:pt idx="16">
                  <c:v>92.517688731421558</c:v>
                </c:pt>
                <c:pt idx="17">
                  <c:v>93.961782096505274</c:v>
                </c:pt>
                <c:pt idx="18">
                  <c:v>94.489801413565971</c:v>
                </c:pt>
                <c:pt idx="19">
                  <c:v>94.832449244736736</c:v>
                </c:pt>
                <c:pt idx="20">
                  <c:v>96.457014921593327</c:v>
                </c:pt>
                <c:pt idx="21">
                  <c:v>94.676972079977105</c:v>
                </c:pt>
                <c:pt idx="22">
                  <c:v>96.680228444585424</c:v>
                </c:pt>
                <c:pt idx="23">
                  <c:v>97.367647999470563</c:v>
                </c:pt>
                <c:pt idx="24">
                  <c:v>96.758925642878026</c:v>
                </c:pt>
                <c:pt idx="25">
                  <c:v>98.568898223641995</c:v>
                </c:pt>
                <c:pt idx="26">
                  <c:v>99.438783049634623</c:v>
                </c:pt>
                <c:pt idx="27">
                  <c:v>98.984238012670133</c:v>
                </c:pt>
                <c:pt idx="28">
                  <c:v>99.643241858538573</c:v>
                </c:pt>
                <c:pt idx="29">
                  <c:v>98.024467991200012</c:v>
                </c:pt>
                <c:pt idx="30">
                  <c:v>98.150870430317042</c:v>
                </c:pt>
                <c:pt idx="31">
                  <c:v>97.459068997875519</c:v>
                </c:pt>
                <c:pt idx="32">
                  <c:v>97.325421295401867</c:v>
                </c:pt>
                <c:pt idx="33">
                  <c:v>96.68190643469184</c:v>
                </c:pt>
                <c:pt idx="34">
                  <c:v>96.86931663460453</c:v>
                </c:pt>
                <c:pt idx="35">
                  <c:v>98.329056708458722</c:v>
                </c:pt>
                <c:pt idx="36">
                  <c:v>99.173382189890049</c:v>
                </c:pt>
                <c:pt idx="37">
                  <c:v>96.786771693308111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2'!$X$8:$X$9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2'!$X$14:$X$51</c:f>
              <c:numCache>
                <c:formatCode>#,##0.0</c:formatCode>
                <c:ptCount val="38"/>
                <c:pt idx="0">
                  <c:v>100</c:v>
                </c:pt>
                <c:pt idx="1">
                  <c:v>98.909408241531096</c:v>
                </c:pt>
                <c:pt idx="2">
                  <c:v>100.37906601210884</c:v>
                </c:pt>
                <c:pt idx="3">
                  <c:v>97.214383961578122</c:v>
                </c:pt>
                <c:pt idx="4">
                  <c:v>98.918257679590113</c:v>
                </c:pt>
                <c:pt idx="5">
                  <c:v>98.397209791967697</c:v>
                </c:pt>
                <c:pt idx="6">
                  <c:v>96.900600809613664</c:v>
                </c:pt>
                <c:pt idx="7">
                  <c:v>96.920865210657581</c:v>
                </c:pt>
                <c:pt idx="8">
                  <c:v>98.711944639826214</c:v>
                </c:pt>
                <c:pt idx="9">
                  <c:v>99.603454540063325</c:v>
                </c:pt>
                <c:pt idx="10">
                  <c:v>96.639080678370306</c:v>
                </c:pt>
                <c:pt idx="11">
                  <c:v>97.362024259547312</c:v>
                </c:pt>
                <c:pt idx="12">
                  <c:v>99.658186605796132</c:v>
                </c:pt>
                <c:pt idx="13">
                  <c:v>99.004034763710749</c:v>
                </c:pt>
                <c:pt idx="14">
                  <c:v>97.021495283651802</c:v>
                </c:pt>
                <c:pt idx="15">
                  <c:v>96.898022232431401</c:v>
                </c:pt>
                <c:pt idx="16">
                  <c:v>98.784335780290135</c:v>
                </c:pt>
                <c:pt idx="17">
                  <c:v>97.88738388327495</c:v>
                </c:pt>
                <c:pt idx="18">
                  <c:v>96.505135772916901</c:v>
                </c:pt>
                <c:pt idx="19">
                  <c:v>96.267155742577728</c:v>
                </c:pt>
                <c:pt idx="20">
                  <c:v>97.151930071853272</c:v>
                </c:pt>
                <c:pt idx="21">
                  <c:v>98.479733147449622</c:v>
                </c:pt>
                <c:pt idx="22">
                  <c:v>97.632301975988128</c:v>
                </c:pt>
                <c:pt idx="23">
                  <c:v>96.636812628416038</c:v>
                </c:pt>
                <c:pt idx="24">
                  <c:v>97.854860062684324</c:v>
                </c:pt>
                <c:pt idx="25">
                  <c:v>97.563160993926573</c:v>
                </c:pt>
                <c:pt idx="26">
                  <c:v>99.462259188770489</c:v>
                </c:pt>
                <c:pt idx="27">
                  <c:v>99.921029954217957</c:v>
                </c:pt>
                <c:pt idx="28">
                  <c:v>100.97341557223815</c:v>
                </c:pt>
                <c:pt idx="29">
                  <c:v>100.51219803496821</c:v>
                </c:pt>
                <c:pt idx="30">
                  <c:v>100.33287406591501</c:v>
                </c:pt>
                <c:pt idx="31">
                  <c:v>99.654842705928402</c:v>
                </c:pt>
                <c:pt idx="32">
                  <c:v>99.67749355784909</c:v>
                </c:pt>
                <c:pt idx="33">
                  <c:v>100.25728900454112</c:v>
                </c:pt>
                <c:pt idx="34">
                  <c:v>99.537986498027635</c:v>
                </c:pt>
                <c:pt idx="35">
                  <c:v>99.936009286984756</c:v>
                </c:pt>
                <c:pt idx="36">
                  <c:v>101.83727935156612</c:v>
                </c:pt>
                <c:pt idx="37">
                  <c:v>98.168679645187112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2'!$Y$8:$Y$9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2'!$Y$14:$Y$51</c:f>
              <c:numCache>
                <c:formatCode>#,##0.0</c:formatCode>
                <c:ptCount val="38"/>
                <c:pt idx="0">
                  <c:v>100</c:v>
                </c:pt>
                <c:pt idx="1">
                  <c:v>99.031098922792665</c:v>
                </c:pt>
                <c:pt idx="2">
                  <c:v>99.294831569185121</c:v>
                </c:pt>
                <c:pt idx="3">
                  <c:v>99.515010189222636</c:v>
                </c:pt>
                <c:pt idx="4">
                  <c:v>100.23885171455275</c:v>
                </c:pt>
                <c:pt idx="5">
                  <c:v>100.61573450558984</c:v>
                </c:pt>
                <c:pt idx="6">
                  <c:v>100.65299938043762</c:v>
                </c:pt>
                <c:pt idx="7">
                  <c:v>102.04439008618434</c:v>
                </c:pt>
                <c:pt idx="8">
                  <c:v>100.92703694852898</c:v>
                </c:pt>
                <c:pt idx="9">
                  <c:v>101.16472756068381</c:v>
                </c:pt>
                <c:pt idx="10">
                  <c:v>101.64926879876961</c:v>
                </c:pt>
                <c:pt idx="11">
                  <c:v>102.6579815460961</c:v>
                </c:pt>
                <c:pt idx="12">
                  <c:v>101.81470513384508</c:v>
                </c:pt>
                <c:pt idx="13">
                  <c:v>102.85046123530235</c:v>
                </c:pt>
                <c:pt idx="14">
                  <c:v>101.24141021146468</c:v>
                </c:pt>
                <c:pt idx="15">
                  <c:v>101.67491880750255</c:v>
                </c:pt>
                <c:pt idx="16">
                  <c:v>101.63920207825561</c:v>
                </c:pt>
                <c:pt idx="17">
                  <c:v>101.77042301769401</c:v>
                </c:pt>
                <c:pt idx="18">
                  <c:v>101.57227769085391</c:v>
                </c:pt>
                <c:pt idx="19">
                  <c:v>101.09083974121582</c:v>
                </c:pt>
                <c:pt idx="20">
                  <c:v>101.71697286903991</c:v>
                </c:pt>
                <c:pt idx="21">
                  <c:v>101.65481393263356</c:v>
                </c:pt>
                <c:pt idx="22">
                  <c:v>101.75492335466569</c:v>
                </c:pt>
                <c:pt idx="23">
                  <c:v>102.31603473353917</c:v>
                </c:pt>
                <c:pt idx="24">
                  <c:v>102.09167673815919</c:v>
                </c:pt>
                <c:pt idx="25">
                  <c:v>101.89784080223909</c:v>
                </c:pt>
                <c:pt idx="26">
                  <c:v>102.86845877681876</c:v>
                </c:pt>
                <c:pt idx="27">
                  <c:v>102.16598580537884</c:v>
                </c:pt>
                <c:pt idx="28">
                  <c:v>101.854710275995</c:v>
                </c:pt>
                <c:pt idx="29">
                  <c:v>101.91696129940706</c:v>
                </c:pt>
                <c:pt idx="30">
                  <c:v>101.21028113769668</c:v>
                </c:pt>
                <c:pt idx="31">
                  <c:v>100.18960058683741</c:v>
                </c:pt>
                <c:pt idx="32">
                  <c:v>100.67062208774951</c:v>
                </c:pt>
                <c:pt idx="33">
                  <c:v>100.5753307068197</c:v>
                </c:pt>
                <c:pt idx="34">
                  <c:v>101.80797621964133</c:v>
                </c:pt>
                <c:pt idx="35">
                  <c:v>101.81647610618083</c:v>
                </c:pt>
                <c:pt idx="36">
                  <c:v>102.36908096723336</c:v>
                </c:pt>
                <c:pt idx="37">
                  <c:v>102.1901141731568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29536"/>
        <c:axId val="190531072"/>
      </c:lineChart>
      <c:catAx>
        <c:axId val="1905295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90531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90531072"/>
        <c:scaling>
          <c:orientation val="minMax"/>
          <c:max val="106"/>
          <c:min val="8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0529536"/>
        <c:crosses val="autoZero"/>
        <c:crossBetween val="midCat"/>
        <c:majorUnit val="2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GRAPHIQUE_stocks_bénéf'!$W$3:$X$43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GRAPHIQUE_stocks_bénéf'!$Y$3:$Y$43</c:f>
              <c:numCache>
                <c:formatCode>#,##0</c:formatCode>
                <c:ptCount val="41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398</c:v>
                </c:pt>
                <c:pt idx="7">
                  <c:v>502</c:v>
                </c:pt>
                <c:pt idx="8">
                  <c:v>650</c:v>
                </c:pt>
                <c:pt idx="9">
                  <c:v>640</c:v>
                </c:pt>
                <c:pt idx="10">
                  <c:v>564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452</c:v>
                </c:pt>
                <c:pt idx="21">
                  <c:v>464</c:v>
                </c:pt>
                <c:pt idx="22">
                  <c:v>482</c:v>
                </c:pt>
                <c:pt idx="23">
                  <c:v>482</c:v>
                </c:pt>
                <c:pt idx="24">
                  <c:v>499</c:v>
                </c:pt>
                <c:pt idx="25">
                  <c:v>515</c:v>
                </c:pt>
                <c:pt idx="26">
                  <c:v>523</c:v>
                </c:pt>
                <c:pt idx="27">
                  <c:v>486</c:v>
                </c:pt>
                <c:pt idx="28">
                  <c:v>458</c:v>
                </c:pt>
                <c:pt idx="29">
                  <c:v>452</c:v>
                </c:pt>
                <c:pt idx="30">
                  <c:v>372</c:v>
                </c:pt>
                <c:pt idx="31">
                  <c:v>311</c:v>
                </c:pt>
                <c:pt idx="32">
                  <c:v>260</c:v>
                </c:pt>
                <c:pt idx="33">
                  <c:v>176</c:v>
                </c:pt>
                <c:pt idx="34">
                  <c:v>158</c:v>
                </c:pt>
                <c:pt idx="35">
                  <c:v>231</c:v>
                </c:pt>
                <c:pt idx="36">
                  <c:v>242</c:v>
                </c:pt>
                <c:pt idx="37">
                  <c:v>254</c:v>
                </c:pt>
                <c:pt idx="38">
                  <c:v>221</c:v>
                </c:pt>
                <c:pt idx="39">
                  <c:v>188</c:v>
                </c:pt>
                <c:pt idx="40">
                  <c:v>122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GRAPHIQUE_stocks_bénéf'!$W$3:$X$43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GRAPHIQUE_stocks_bénéf'!$AB$3:$AB$43</c:f>
              <c:numCache>
                <c:formatCode>#,##0</c:formatCode>
                <c:ptCount val="41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GRAPHIQUE_stocks_bénéf'!$W$3:$X$43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GRAPHIQUE_stocks_bénéf'!$AE$3:$AE$43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22</c:v>
                </c:pt>
                <c:pt idx="13">
                  <c:v>53</c:v>
                </c:pt>
                <c:pt idx="14">
                  <c:v>99</c:v>
                </c:pt>
                <c:pt idx="15">
                  <c:v>136</c:v>
                </c:pt>
                <c:pt idx="16">
                  <c:v>178</c:v>
                </c:pt>
                <c:pt idx="17">
                  <c:v>214</c:v>
                </c:pt>
                <c:pt idx="18">
                  <c:v>257</c:v>
                </c:pt>
                <c:pt idx="19">
                  <c:v>288</c:v>
                </c:pt>
                <c:pt idx="20">
                  <c:v>306</c:v>
                </c:pt>
                <c:pt idx="21">
                  <c:v>317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226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GRAPHIQUE_stocks_bénéf'!$W$3:$X$43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GRAPHIQUE_stocks_bénéf'!$AF$3:$AF$43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240</c:v>
                </c:pt>
                <c:pt idx="31">
                  <c:v>242</c:v>
                </c:pt>
                <c:pt idx="32">
                  <c:v>223</c:v>
                </c:pt>
                <c:pt idx="33">
                  <c:v>250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110144"/>
        <c:axId val="189111680"/>
      </c:areaChart>
      <c:catAx>
        <c:axId val="18911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9111680"/>
        <c:crossesAt val="0"/>
        <c:auto val="0"/>
        <c:lblAlgn val="ctr"/>
        <c:lblOffset val="100"/>
        <c:tickLblSkip val="4"/>
        <c:noMultiLvlLbl val="0"/>
      </c:catAx>
      <c:valAx>
        <c:axId val="189111680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9110144"/>
        <c:crosses val="autoZero"/>
        <c:crossBetween val="between"/>
        <c:majorUnit val="25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Données!$C$121:$C$161</c:f>
              <c:numCache>
                <c:formatCode>#,##0.0</c:formatCode>
                <c:ptCount val="41"/>
                <c:pt idx="0">
                  <c:v>10.199999999999999</c:v>
                </c:pt>
                <c:pt idx="1">
                  <c:v>10.1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10.3</c:v>
                </c:pt>
                <c:pt idx="5">
                  <c:v>10.3</c:v>
                </c:pt>
                <c:pt idx="6">
                  <c:v>10.5</c:v>
                </c:pt>
                <c:pt idx="7">
                  <c:v>10.6</c:v>
                </c:pt>
                <c:pt idx="8">
                  <c:v>10.7</c:v>
                </c:pt>
                <c:pt idx="9">
                  <c:v>10.9</c:v>
                </c:pt>
                <c:pt idx="10">
                  <c:v>10.9</c:v>
                </c:pt>
                <c:pt idx="11">
                  <c:v>11.2</c:v>
                </c:pt>
                <c:pt idx="12">
                  <c:v>11.4</c:v>
                </c:pt>
                <c:pt idx="13">
                  <c:v>11.6</c:v>
                </c:pt>
                <c:pt idx="14">
                  <c:v>11.4</c:v>
                </c:pt>
                <c:pt idx="15">
                  <c:v>11.3</c:v>
                </c:pt>
                <c:pt idx="16">
                  <c:v>11.3</c:v>
                </c:pt>
                <c:pt idx="17">
                  <c:v>11.4</c:v>
                </c:pt>
                <c:pt idx="18">
                  <c:v>11.5</c:v>
                </c:pt>
                <c:pt idx="19">
                  <c:v>11.7</c:v>
                </c:pt>
                <c:pt idx="20">
                  <c:v>11.5</c:v>
                </c:pt>
                <c:pt idx="21">
                  <c:v>11.8</c:v>
                </c:pt>
                <c:pt idx="22">
                  <c:v>11.6</c:v>
                </c:pt>
                <c:pt idx="23">
                  <c:v>11.5</c:v>
                </c:pt>
                <c:pt idx="24">
                  <c:v>11.5</c:v>
                </c:pt>
                <c:pt idx="25">
                  <c:v>11.3</c:v>
                </c:pt>
                <c:pt idx="26">
                  <c:v>11.1</c:v>
                </c:pt>
                <c:pt idx="27">
                  <c:v>11.5</c:v>
                </c:pt>
                <c:pt idx="28">
                  <c:v>11</c:v>
                </c:pt>
                <c:pt idx="29">
                  <c:v>10.9</c:v>
                </c:pt>
                <c:pt idx="30">
                  <c:v>10.9</c:v>
                </c:pt>
                <c:pt idx="31">
                  <c:v>10.4</c:v>
                </c:pt>
                <c:pt idx="32">
                  <c:v>10.7</c:v>
                </c:pt>
                <c:pt idx="33">
                  <c:v>10.5</c:v>
                </c:pt>
                <c:pt idx="34">
                  <c:v>10.4</c:v>
                </c:pt>
                <c:pt idx="35">
                  <c:v>10.1</c:v>
                </c:pt>
                <c:pt idx="36">
                  <c:v>10.1</c:v>
                </c:pt>
                <c:pt idx="37">
                  <c:v>9.6999999999999993</c:v>
                </c:pt>
                <c:pt idx="38">
                  <c:v>9.6999999999999993</c:v>
                </c:pt>
                <c:pt idx="39">
                  <c:v>9.1999999999999993</c:v>
                </c:pt>
                <c:pt idx="40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Données!$B$121:$B$161</c:f>
              <c:numCache>
                <c:formatCode>#,##0.0</c:formatCode>
                <c:ptCount val="41"/>
                <c:pt idx="0">
                  <c:v>9</c:v>
                </c:pt>
                <c:pt idx="1">
                  <c:v>8.9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8.8000000000000007</c:v>
                </c:pt>
                <c:pt idx="5">
                  <c:v>8.6999999999999993</c:v>
                </c:pt>
                <c:pt idx="6">
                  <c:v>8.8000000000000007</c:v>
                </c:pt>
                <c:pt idx="7">
                  <c:v>9</c:v>
                </c:pt>
                <c:pt idx="8">
                  <c:v>9.1</c:v>
                </c:pt>
                <c:pt idx="9">
                  <c:v>9.3000000000000007</c:v>
                </c:pt>
                <c:pt idx="10">
                  <c:v>9.4</c:v>
                </c:pt>
                <c:pt idx="11">
                  <c:v>9.6999999999999993</c:v>
                </c:pt>
                <c:pt idx="12">
                  <c:v>9.9</c:v>
                </c:pt>
                <c:pt idx="13">
                  <c:v>10.1</c:v>
                </c:pt>
                <c:pt idx="14">
                  <c:v>9.9</c:v>
                </c:pt>
                <c:pt idx="15">
                  <c:v>9.8000000000000007</c:v>
                </c:pt>
                <c:pt idx="16">
                  <c:v>9.8000000000000007</c:v>
                </c:pt>
                <c:pt idx="17">
                  <c:v>9.8000000000000007</c:v>
                </c:pt>
                <c:pt idx="18">
                  <c:v>9.9</c:v>
                </c:pt>
                <c:pt idx="19">
                  <c:v>10.1</c:v>
                </c:pt>
                <c:pt idx="20">
                  <c:v>10</c:v>
                </c:pt>
                <c:pt idx="21">
                  <c:v>10.199999999999999</c:v>
                </c:pt>
                <c:pt idx="22">
                  <c:v>10</c:v>
                </c:pt>
                <c:pt idx="23">
                  <c:v>9.9</c:v>
                </c:pt>
                <c:pt idx="24">
                  <c:v>9.9</c:v>
                </c:pt>
                <c:pt idx="25">
                  <c:v>9.6999999999999993</c:v>
                </c:pt>
                <c:pt idx="26">
                  <c:v>9.6</c:v>
                </c:pt>
                <c:pt idx="27">
                  <c:v>9.6999999999999993</c:v>
                </c:pt>
                <c:pt idx="28">
                  <c:v>9.3000000000000007</c:v>
                </c:pt>
                <c:pt idx="29">
                  <c:v>9.1999999999999993</c:v>
                </c:pt>
                <c:pt idx="30">
                  <c:v>9.1999999999999993</c:v>
                </c:pt>
                <c:pt idx="31">
                  <c:v>8.6</c:v>
                </c:pt>
                <c:pt idx="32">
                  <c:v>8.9</c:v>
                </c:pt>
                <c:pt idx="33">
                  <c:v>8.8000000000000007</c:v>
                </c:pt>
                <c:pt idx="34">
                  <c:v>8.6999999999999993</c:v>
                </c:pt>
                <c:pt idx="35">
                  <c:v>8.4</c:v>
                </c:pt>
                <c:pt idx="36">
                  <c:v>8.4</c:v>
                </c:pt>
                <c:pt idx="37">
                  <c:v>8.1999999999999993</c:v>
                </c:pt>
                <c:pt idx="38">
                  <c:v>8.1999999999999993</c:v>
                </c:pt>
                <c:pt idx="39">
                  <c:v>7.8</c:v>
                </c:pt>
                <c:pt idx="40">
                  <c:v>7.6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Données!$E$121:$E$161</c:f>
              <c:numCache>
                <c:formatCode>#,##0.0</c:formatCode>
                <c:ptCount val="41"/>
                <c:pt idx="0">
                  <c:v>7.5</c:v>
                </c:pt>
                <c:pt idx="1">
                  <c:v>7.4</c:v>
                </c:pt>
                <c:pt idx="2">
                  <c:v>7.7</c:v>
                </c:pt>
                <c:pt idx="3">
                  <c:v>7.7</c:v>
                </c:pt>
                <c:pt idx="4">
                  <c:v>7.9</c:v>
                </c:pt>
                <c:pt idx="5">
                  <c:v>7.8</c:v>
                </c:pt>
                <c:pt idx="6">
                  <c:v>8.1</c:v>
                </c:pt>
                <c:pt idx="7">
                  <c:v>8.1999999999999993</c:v>
                </c:pt>
                <c:pt idx="8">
                  <c:v>8.1999999999999993</c:v>
                </c:pt>
                <c:pt idx="9">
                  <c:v>8.5</c:v>
                </c:pt>
                <c:pt idx="10">
                  <c:v>8.6</c:v>
                </c:pt>
                <c:pt idx="11">
                  <c:v>8.9</c:v>
                </c:pt>
                <c:pt idx="12">
                  <c:v>9</c:v>
                </c:pt>
                <c:pt idx="13">
                  <c:v>9.3000000000000007</c:v>
                </c:pt>
                <c:pt idx="14">
                  <c:v>9.1999999999999993</c:v>
                </c:pt>
                <c:pt idx="15">
                  <c:v>9.1</c:v>
                </c:pt>
                <c:pt idx="16">
                  <c:v>9</c:v>
                </c:pt>
                <c:pt idx="17">
                  <c:v>9.1</c:v>
                </c:pt>
                <c:pt idx="18">
                  <c:v>9.1999999999999993</c:v>
                </c:pt>
                <c:pt idx="19">
                  <c:v>9.3000000000000007</c:v>
                </c:pt>
                <c:pt idx="20">
                  <c:v>9.1999999999999993</c:v>
                </c:pt>
                <c:pt idx="21">
                  <c:v>9.5</c:v>
                </c:pt>
                <c:pt idx="22">
                  <c:v>9.4</c:v>
                </c:pt>
                <c:pt idx="23">
                  <c:v>9.4</c:v>
                </c:pt>
                <c:pt idx="24">
                  <c:v>9.3000000000000007</c:v>
                </c:pt>
                <c:pt idx="25">
                  <c:v>9.1</c:v>
                </c:pt>
                <c:pt idx="26">
                  <c:v>9.1</c:v>
                </c:pt>
                <c:pt idx="27">
                  <c:v>9.1999999999999993</c:v>
                </c:pt>
                <c:pt idx="28">
                  <c:v>8.8000000000000007</c:v>
                </c:pt>
                <c:pt idx="29">
                  <c:v>8.6</c:v>
                </c:pt>
                <c:pt idx="30">
                  <c:v>8.6999999999999993</c:v>
                </c:pt>
                <c:pt idx="31">
                  <c:v>8.3000000000000007</c:v>
                </c:pt>
                <c:pt idx="32">
                  <c:v>8.5</c:v>
                </c:pt>
                <c:pt idx="33">
                  <c:v>8.4</c:v>
                </c:pt>
                <c:pt idx="34">
                  <c:v>8.5</c:v>
                </c:pt>
                <c:pt idx="35">
                  <c:v>8.1999999999999993</c:v>
                </c:pt>
                <c:pt idx="36">
                  <c:v>8.1999999999999993</c:v>
                </c:pt>
                <c:pt idx="37">
                  <c:v>8</c:v>
                </c:pt>
                <c:pt idx="38">
                  <c:v>7.8</c:v>
                </c:pt>
                <c:pt idx="39">
                  <c:v>7.6</c:v>
                </c:pt>
                <c:pt idx="40">
                  <c:v>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94240"/>
        <c:axId val="189195776"/>
      </c:lineChart>
      <c:catAx>
        <c:axId val="1891942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891957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9195776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8919424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482E-3"/>
                  <c:y val="-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graphiques'!$G$24:$G$34</c:f>
              <c:strCache>
                <c:ptCount val="11"/>
                <c:pt idx="0">
                  <c:v>Ariege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Territoire de Belfort</c:v>
                </c:pt>
                <c:pt idx="4">
                  <c:v>Haute-Corse</c:v>
                </c:pt>
                <c:pt idx="5">
                  <c:v>Lot</c:v>
                </c:pt>
                <c:pt idx="6">
                  <c:v>France métro.</c:v>
                </c:pt>
                <c:pt idx="7">
                  <c:v>Corse-du-Sud</c:v>
                </c:pt>
                <c:pt idx="8">
                  <c:v>Hautes-Alpes</c:v>
                </c:pt>
                <c:pt idx="9">
                  <c:v>Meuse</c:v>
                </c:pt>
                <c:pt idx="10">
                  <c:v>Cantal</c:v>
                </c:pt>
              </c:strCache>
            </c:strRef>
          </c:cat>
          <c:val>
            <c:numRef>
              <c:f>'données graphiques'!$H$24:$H$34</c:f>
              <c:numCache>
                <c:formatCode>#,##0.0</c:formatCode>
                <c:ptCount val="11"/>
                <c:pt idx="0">
                  <c:v>9.8000000000000007</c:v>
                </c:pt>
                <c:pt idx="1">
                  <c:v>9.4</c:v>
                </c:pt>
                <c:pt idx="2">
                  <c:v>8.9</c:v>
                </c:pt>
                <c:pt idx="3">
                  <c:v>8.4</c:v>
                </c:pt>
                <c:pt idx="4">
                  <c:v>8.1999999999999993</c:v>
                </c:pt>
                <c:pt idx="5">
                  <c:v>7.7</c:v>
                </c:pt>
                <c:pt idx="6">
                  <c:v>7.6</c:v>
                </c:pt>
                <c:pt idx="7">
                  <c:v>7.4</c:v>
                </c:pt>
                <c:pt idx="8">
                  <c:v>7.3</c:v>
                </c:pt>
                <c:pt idx="9">
                  <c:v>7.2</c:v>
                </c:pt>
                <c:pt idx="10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996480"/>
        <c:axId val="17099840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graphiques'!$J$24:$J$34</c:f>
              <c:numCache>
                <c:formatCode>#,##0.0</c:formatCode>
                <c:ptCount val="11"/>
                <c:pt idx="0">
                  <c:v>-1.1999999999999993</c:v>
                </c:pt>
                <c:pt idx="1">
                  <c:v>-1.2999999999999989</c:v>
                </c:pt>
                <c:pt idx="2">
                  <c:v>-1.1999999999999993</c:v>
                </c:pt>
                <c:pt idx="3">
                  <c:v>-0.59999999999999964</c:v>
                </c:pt>
                <c:pt idx="4">
                  <c:v>-1.4000000000000004</c:v>
                </c:pt>
                <c:pt idx="5">
                  <c:v>-0.89999999999999947</c:v>
                </c:pt>
                <c:pt idx="6">
                  <c:v>-0.80000000000000071</c:v>
                </c:pt>
                <c:pt idx="7">
                  <c:v>-0.90000000000000036</c:v>
                </c:pt>
                <c:pt idx="8">
                  <c:v>-0.89999999999999947</c:v>
                </c:pt>
                <c:pt idx="9">
                  <c:v>-0.99999999999999911</c:v>
                </c:pt>
                <c:pt idx="10">
                  <c:v>-0.59999999999999964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012480"/>
        <c:axId val="171014016"/>
      </c:scatterChart>
      <c:catAx>
        <c:axId val="170996480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70998400"/>
        <c:crosses val="autoZero"/>
        <c:auto val="1"/>
        <c:lblAlgn val="ctr"/>
        <c:lblOffset val="100"/>
        <c:noMultiLvlLbl val="0"/>
      </c:catAx>
      <c:valAx>
        <c:axId val="170998400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0996480"/>
        <c:crosses val="autoZero"/>
        <c:crossBetween val="between"/>
      </c:valAx>
      <c:valAx>
        <c:axId val="171012480"/>
        <c:scaling>
          <c:orientation val="minMax"/>
        </c:scaling>
        <c:delete val="1"/>
        <c:axPos val="b"/>
        <c:majorTickMark val="out"/>
        <c:minorTickMark val="none"/>
        <c:tickLblPos val="nextTo"/>
        <c:crossAx val="171014016"/>
        <c:crosses val="autoZero"/>
        <c:crossBetween val="midCat"/>
      </c:valAx>
      <c:valAx>
        <c:axId val="171014016"/>
        <c:scaling>
          <c:orientation val="minMax"/>
          <c:max val="0"/>
          <c:min val="-1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71012480"/>
        <c:crosses val="max"/>
        <c:crossBetween val="midCat"/>
        <c:majorUnit val="0.30000000000000004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trim'!$A$9:$B$50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dep05_trim!$U$67:$U$108</c:f>
              <c:numCache>
                <c:formatCode>#,##0.0</c:formatCode>
                <c:ptCount val="42"/>
                <c:pt idx="0">
                  <c:v>10.08522727272727</c:v>
                </c:pt>
                <c:pt idx="1">
                  <c:v>9.8330241187383862</c:v>
                </c:pt>
                <c:pt idx="2">
                  <c:v>9.0215439856373472</c:v>
                </c:pt>
                <c:pt idx="3">
                  <c:v>8.9982269503545922</c:v>
                </c:pt>
                <c:pt idx="4">
                  <c:v>9.0752688172043072</c:v>
                </c:pt>
                <c:pt idx="5">
                  <c:v>7.1790540540540571</c:v>
                </c:pt>
                <c:pt idx="6">
                  <c:v>7.4927953890489896</c:v>
                </c:pt>
                <c:pt idx="7">
                  <c:v>10.126067507116709</c:v>
                </c:pt>
                <c:pt idx="8">
                  <c:v>7.4921135646687453</c:v>
                </c:pt>
                <c:pt idx="9">
                  <c:v>10.283687943262422</c:v>
                </c:pt>
                <c:pt idx="10">
                  <c:v>11.106855610877053</c:v>
                </c:pt>
                <c:pt idx="11">
                  <c:v>10.118168389955695</c:v>
                </c:pt>
                <c:pt idx="12">
                  <c:v>12.912692589875284</c:v>
                </c:pt>
                <c:pt idx="13">
                  <c:v>13.040371561271868</c:v>
                </c:pt>
                <c:pt idx="14">
                  <c:v>9.8586694243364406</c:v>
                </c:pt>
                <c:pt idx="15">
                  <c:v>8.0482897384305918</c:v>
                </c:pt>
                <c:pt idx="16">
                  <c:v>5.6855100714749973</c:v>
                </c:pt>
                <c:pt idx="17">
                  <c:v>4.8040455120101244</c:v>
                </c:pt>
                <c:pt idx="18">
                  <c:v>5.7420771885785982</c:v>
                </c:pt>
                <c:pt idx="19">
                  <c:v>7.3556797020484233</c:v>
                </c:pt>
                <c:pt idx="20">
                  <c:v>9.9600368890255133</c:v>
                </c:pt>
                <c:pt idx="21">
                  <c:v>9.6501809408926285</c:v>
                </c:pt>
                <c:pt idx="22">
                  <c:v>8.8130563798219477</c:v>
                </c:pt>
                <c:pt idx="23">
                  <c:v>7.8346342873663044</c:v>
                </c:pt>
                <c:pt idx="24">
                  <c:v>5.395582890690509</c:v>
                </c:pt>
                <c:pt idx="25">
                  <c:v>2.64026402640265</c:v>
                </c:pt>
                <c:pt idx="26">
                  <c:v>2.972457049359134</c:v>
                </c:pt>
                <c:pt idx="27">
                  <c:v>2.2252010723860627</c:v>
                </c:pt>
                <c:pt idx="28">
                  <c:v>2.4403183023872677</c:v>
                </c:pt>
                <c:pt idx="29">
                  <c:v>4.0728831725616255</c:v>
                </c:pt>
                <c:pt idx="30">
                  <c:v>4.6345338983050821</c:v>
                </c:pt>
                <c:pt idx="31">
                  <c:v>4.9829530553370027</c:v>
                </c:pt>
                <c:pt idx="32">
                  <c:v>3.9616778871051306</c:v>
                </c:pt>
                <c:pt idx="33">
                  <c:v>3.9134912461380011</c:v>
                </c:pt>
                <c:pt idx="34">
                  <c:v>3.2396861554036871</c:v>
                </c:pt>
                <c:pt idx="35">
                  <c:v>2.0984261803647319</c:v>
                </c:pt>
                <c:pt idx="36">
                  <c:v>2.3412204234122047</c:v>
                </c:pt>
                <c:pt idx="37">
                  <c:v>1.858275520317143</c:v>
                </c:pt>
                <c:pt idx="38">
                  <c:v>-0.36773719048786013</c:v>
                </c:pt>
                <c:pt idx="39">
                  <c:v>-0.36701737215562025</c:v>
                </c:pt>
                <c:pt idx="40">
                  <c:v>-0.21903139449988007</c:v>
                </c:pt>
                <c:pt idx="41">
                  <c:v>3.8190221357333964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325696"/>
        <c:axId val="171327488"/>
      </c:barChart>
      <c:catAx>
        <c:axId val="1713256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32748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327488"/>
        <c:scaling>
          <c:orientation val="minMax"/>
          <c:max val="15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325696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dep05_trim!$V$91:$V$108</c:f>
              <c:numCache>
                <c:formatCode>#,##0.0</c:formatCode>
                <c:ptCount val="18"/>
                <c:pt idx="0">
                  <c:v>6.5278559369724265</c:v>
                </c:pt>
                <c:pt idx="1">
                  <c:v>2.0844761382336596</c:v>
                </c:pt>
                <c:pt idx="2">
                  <c:v>1.5209125475285079</c:v>
                </c:pt>
                <c:pt idx="3">
                  <c:v>0.32206119162641045</c:v>
                </c:pt>
                <c:pt idx="4">
                  <c:v>-5.2826201796085659E-2</c:v>
                </c:pt>
                <c:pt idx="5">
                  <c:v>1.6120365394948877</c:v>
                </c:pt>
                <c:pt idx="6">
                  <c:v>2.300695559122512</c:v>
                </c:pt>
                <c:pt idx="7">
                  <c:v>4.3873729266987738</c:v>
                </c:pt>
                <c:pt idx="8">
                  <c:v>3.1712473572938604</c:v>
                </c:pt>
                <c:pt idx="9">
                  <c:v>3.2258064516129226</c:v>
                </c:pt>
                <c:pt idx="10">
                  <c:v>2.9288702928870425</c:v>
                </c:pt>
                <c:pt idx="11">
                  <c:v>0.4100461301896452</c:v>
                </c:pt>
                <c:pt idx="12">
                  <c:v>1.4344262295082011</c:v>
                </c:pt>
                <c:pt idx="13">
                  <c:v>1.8442622950819665</c:v>
                </c:pt>
                <c:pt idx="14">
                  <c:v>0.50813008130081716</c:v>
                </c:pt>
                <c:pt idx="15">
                  <c:v>0.40837161817253165</c:v>
                </c:pt>
                <c:pt idx="16">
                  <c:v>0.85858585858586967</c:v>
                </c:pt>
                <c:pt idx="17">
                  <c:v>5.6841046277665841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trim'!$A$33:$B$50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dep05_trim!$W$91:$W$108</c:f>
              <c:numCache>
                <c:formatCode>#,##0.0</c:formatCode>
                <c:ptCount val="18"/>
                <c:pt idx="0">
                  <c:v>4.2777777777777803</c:v>
                </c:pt>
                <c:pt idx="1">
                  <c:v>3.1991174848317705</c:v>
                </c:pt>
                <c:pt idx="2">
                  <c:v>4.4359255202628622</c:v>
                </c:pt>
                <c:pt idx="3">
                  <c:v>4.1242635243706527</c:v>
                </c:pt>
                <c:pt idx="4">
                  <c:v>4.9547149706979265</c:v>
                </c:pt>
                <c:pt idx="5">
                  <c:v>6.5205772314270272</c:v>
                </c:pt>
                <c:pt idx="6">
                  <c:v>6.9218668065023525</c:v>
                </c:pt>
                <c:pt idx="7">
                  <c:v>5.555555555555558</c:v>
                </c:pt>
                <c:pt idx="8">
                  <c:v>4.7208121827411187</c:v>
                </c:pt>
                <c:pt idx="9">
                  <c:v>4.5659809332664336</c:v>
                </c:pt>
                <c:pt idx="10">
                  <c:v>3.5311427170181542</c:v>
                </c:pt>
                <c:pt idx="11">
                  <c:v>3.7037037037036979</c:v>
                </c:pt>
                <c:pt idx="12">
                  <c:v>3.1992244304410944</c:v>
                </c:pt>
                <c:pt idx="13">
                  <c:v>1.8714011516314688</c:v>
                </c:pt>
                <c:pt idx="14">
                  <c:v>-1.1842728564661398</c:v>
                </c:pt>
                <c:pt idx="15">
                  <c:v>-1.0808270676691656</c:v>
                </c:pt>
                <c:pt idx="16">
                  <c:v>-1.2212306247064375</c:v>
                </c:pt>
                <c:pt idx="17">
                  <c:v>2.0725388601036121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82624"/>
        <c:axId val="170688512"/>
      </c:barChart>
      <c:catAx>
        <c:axId val="1706826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06885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0688512"/>
        <c:scaling>
          <c:orientation val="minMax"/>
          <c:max val="8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068262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0.90267</cdr:x>
      <cdr:y>0.33017</cdr:y>
    </cdr:from>
    <cdr:to>
      <cdr:x>0.96337</cdr:x>
      <cdr:y>0.33034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75152" y="1572866"/>
          <a:ext cx="455596" cy="8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0.8892</cdr:x>
      <cdr:y>0.245</cdr:y>
    </cdr:from>
    <cdr:to>
      <cdr:x>0.97761</cdr:x>
      <cdr:y>0.30372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74050" y="1167138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0.90353</cdr:x>
      <cdr:y>0.24218</cdr:y>
    </cdr:from>
    <cdr:to>
      <cdr:x>0.90488</cdr:x>
      <cdr:y>0.76502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781659" y="1153683"/>
          <a:ext cx="10133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0.90133</cdr:x>
      <cdr:y>0.27379</cdr:y>
    </cdr:from>
    <cdr:to>
      <cdr:x>0.90156</cdr:x>
      <cdr:y>0.77545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65147" y="1304265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0.89113</cdr:x>
      <cdr:y>0.33334</cdr:y>
    </cdr:from>
    <cdr:to>
      <cdr:x>0.95459</cdr:x>
      <cdr:y>0.33334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88562" y="1587946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0.88495</cdr:x>
      <cdr:y>0.25815</cdr:y>
    </cdr:from>
    <cdr:to>
      <cdr:x>0.98477</cdr:x>
      <cdr:y>0.31687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42147" y="1231908"/>
          <a:ext cx="74921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0.08027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2450" y="0"/>
          <a:ext cx="5734050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2019 et le T1 2020)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0.96655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Hautes-Alpes,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0.8229</cdr:y>
    </cdr:from>
    <cdr:to>
      <cdr:x>0.99738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133975"/>
          <a:ext cx="9804023" cy="1104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0.92165</cdr:x>
      <cdr:y>0.35641</cdr:y>
    </cdr:from>
    <cdr:to>
      <cdr:x>1</cdr:x>
      <cdr:y>0.40923</cdr:y>
    </cdr:to>
    <cdr:sp macro="" textlink="">
      <cdr:nvSpPr>
        <cdr:cNvPr id="4" name="ZoneTexte 12"/>
        <cdr:cNvSpPr txBox="1"/>
      </cdr:nvSpPr>
      <cdr:spPr>
        <a:xfrm xmlns:a="http://schemas.openxmlformats.org/drawingml/2006/main">
          <a:off x="7777503" y="1770743"/>
          <a:ext cx="661147" cy="26241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/>
            <a:t>370</a:t>
          </a:r>
        </a:p>
      </cdr:txBody>
    </cdr:sp>
  </cdr:relSizeAnchor>
  <cdr:relSizeAnchor xmlns:cdr="http://schemas.openxmlformats.org/drawingml/2006/chartDrawing">
    <cdr:from>
      <cdr:x>0.96319</cdr:x>
      <cdr:y>0.41815</cdr:y>
    </cdr:from>
    <cdr:to>
      <cdr:x>0.98178</cdr:x>
      <cdr:y>0.52792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128000" y="2077466"/>
          <a:ext cx="156882" cy="54538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T1 2020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0.56442</cdr:x>
      <cdr:y>0.19067</cdr:y>
    </cdr:from>
    <cdr:to>
      <cdr:x>0.92274</cdr:x>
      <cdr:y>0.35368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4236388" y="908309"/>
          <a:ext cx="2689442" cy="776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13 700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2020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0.89936</cdr:x>
      <cdr:y>0.27297</cdr:y>
    </cdr:from>
    <cdr:to>
      <cdr:x>0.90046</cdr:x>
      <cdr:y>0.78067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50356" y="1300346"/>
          <a:ext cx="8256" cy="24185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0.88959</cdr:x>
      <cdr:y>0.33733</cdr:y>
    </cdr:from>
    <cdr:to>
      <cdr:x>0.95305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76959" y="160653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2020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7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90403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8" y="3767592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Nette hausse attendue au T2 2020 après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trois trimestres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baisse de la demande d’emploi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29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hausse attendue concernerait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davantage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femmes…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1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0636" y="261609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…et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L’augmentation de la demande d’emploi serait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nettement plus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franche chez les inscrits depuis moins d’un an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6133" y="105415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914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Plus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fort recul de l’emploi salarié depuis 2006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59042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466331" y="281344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-2,0 %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88231" y="328553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-2,0 %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66330" y="4552343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,1%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1258" y="18000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2020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717380"/>
              </p:ext>
            </p:extLst>
          </p:nvPr>
        </p:nvGraphicFramePr>
        <p:xfrm>
          <a:off x="448235" y="1464627"/>
          <a:ext cx="7565147" cy="466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 repli s’explique pour les deux tiers par la chute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76323" y="3659736"/>
            <a:ext cx="1597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-690 emplois </a:t>
            </a:r>
            <a:r>
              <a:rPr lang="fr-FR" b="1" dirty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-330 emplois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808365" y="2599982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2020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942843"/>
              </p:ext>
            </p:extLst>
          </p:nvPr>
        </p:nvGraphicFramePr>
        <p:xfrm>
          <a:off x="456487" y="1375409"/>
          <a:ext cx="7556895" cy="473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4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surtout dans le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30618" y="1220470"/>
          <a:ext cx="6882764" cy="441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51638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Seule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l’agriculture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crée des emplois ce trimestre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9" y="1767167"/>
            <a:ext cx="8129505" cy="332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0127" y="38519"/>
            <a:ext cx="9180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Très forte baisse dans tous les secteurs d’activité, sauf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dans le tertiaire non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marchand où elle est plus contenue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848815"/>
              </p:ext>
            </p:extLst>
          </p:nvPr>
        </p:nvGraphicFramePr>
        <p:xfrm>
          <a:off x="842682" y="1104264"/>
          <a:ext cx="7153555" cy="492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0119" y="5451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50"/>
            <a:ext cx="882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 nombre de bénéficiaires de contrats aidés de nouveau en baisse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017125"/>
              </p:ext>
            </p:extLst>
          </p:nvPr>
        </p:nvGraphicFramePr>
        <p:xfrm>
          <a:off x="213644" y="1078841"/>
          <a:ext cx="8438650" cy="496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599" y="6568767"/>
            <a:ext cx="51911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27219" y="29199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baisse en trompe l’œil 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376804"/>
              </p:ext>
            </p:extLst>
          </p:nvPr>
        </p:nvGraphicFramePr>
        <p:xfrm>
          <a:off x="370114" y="1273629"/>
          <a:ext cx="7821654" cy="453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7548279" y="3331304"/>
            <a:ext cx="1453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8,9 % (-0,3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48279" y="3932857"/>
            <a:ext cx="144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7,6 % (-0,2 pt)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48279" y="4238637"/>
            <a:ext cx="136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7,3 % (-0,3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qui reste inférieur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67419" y="81269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1389</Words>
  <Application>Microsoft Office PowerPoint</Application>
  <PresentationFormat>Affichage à l'écran (4:3)</PresentationFormat>
  <Paragraphs>242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546</cp:revision>
  <cp:lastPrinted>2018-10-09T12:30:48Z</cp:lastPrinted>
  <dcterms:created xsi:type="dcterms:W3CDTF">2018-05-30T13:27:07Z</dcterms:created>
  <dcterms:modified xsi:type="dcterms:W3CDTF">2020-07-06T13:44:03Z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