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0" r:id="rId9"/>
    <p:sldId id="292" r:id="rId10"/>
    <p:sldId id="293" r:id="rId11"/>
    <p:sldId id="261" r:id="rId12"/>
    <p:sldId id="313" r:id="rId13"/>
    <p:sldId id="306" r:id="rId14"/>
    <p:sldId id="302" r:id="rId15"/>
    <p:sldId id="307" r:id="rId16"/>
    <p:sldId id="308" r:id="rId17"/>
    <p:sldId id="309" r:id="rId18"/>
    <p:sldId id="310" r:id="rId19"/>
    <p:sldId id="314" r:id="rId20"/>
    <p:sldId id="312" r:id="rId21"/>
    <p:sldId id="311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21\2021-T1\01%20-%20Fichiers%20de%20travail\Indicateurs%20sociaux\2021-T1%20-%20Indicateurs%20sociaux_V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&#233;clairages%20d&#233;p\Emploi%20salari&#233;%20total%20yc%20int&#233;rim_TDB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&#233;clairages%20d&#233;p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21\2021-T1\01%20-%20Fichiers%20de%20travail\Politiques%20emploi\2021_T1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-SVC01-20131\USERS\Cab-SESE\10%20-%20Notes%20de%20conjoncture\01%20-%20Notes\2021\2021-T1\01%20-%20Fichiers%20de%20travail\Activit&#233;%20partielle\figures%20AP%20pour%20diapos%20d&#233;partementaux%20note%20de%20conj%201T202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Notes%20de%20conjoncture\01%20-%20Notes\2021\2021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21\2021-T1\01%20-%20Fichiers%20de%20travail\DEFM-Ch&#244;mage\2021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2011)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2'!$E$10:$E$50</c:f>
              <c:numCache>
                <c:formatCode>#,##0.0</c:formatCode>
                <c:ptCount val="41"/>
                <c:pt idx="0">
                  <c:v>100</c:v>
                </c:pt>
                <c:pt idx="1">
                  <c:v>100.05405167023054</c:v>
                </c:pt>
                <c:pt idx="2">
                  <c:v>99.882567657877814</c:v>
                </c:pt>
                <c:pt idx="3">
                  <c:v>100.20563381237284</c:v>
                </c:pt>
                <c:pt idx="4">
                  <c:v>100.31339791640987</c:v>
                </c:pt>
                <c:pt idx="5">
                  <c:v>100.19212089481522</c:v>
                </c:pt>
                <c:pt idx="6">
                  <c:v>99.986487082442366</c:v>
                </c:pt>
                <c:pt idx="7">
                  <c:v>100.10126207257623</c:v>
                </c:pt>
                <c:pt idx="8">
                  <c:v>100.09724777489176</c:v>
                </c:pt>
                <c:pt idx="9">
                  <c:v>100.17436752195708</c:v>
                </c:pt>
                <c:pt idx="10">
                  <c:v>100.36948500518466</c:v>
                </c:pt>
                <c:pt idx="11">
                  <c:v>100.645227678526</c:v>
                </c:pt>
                <c:pt idx="12">
                  <c:v>100.79986294848469</c:v>
                </c:pt>
                <c:pt idx="13">
                  <c:v>100.69543466928405</c:v>
                </c:pt>
                <c:pt idx="14">
                  <c:v>100.77012322197709</c:v>
                </c:pt>
                <c:pt idx="15">
                  <c:v>100.94420804691416</c:v>
                </c:pt>
                <c:pt idx="16">
                  <c:v>100.91181096841821</c:v>
                </c:pt>
                <c:pt idx="17">
                  <c:v>101.28044788254277</c:v>
                </c:pt>
                <c:pt idx="18">
                  <c:v>101.13904283312169</c:v>
                </c:pt>
                <c:pt idx="19">
                  <c:v>101.63359299996948</c:v>
                </c:pt>
                <c:pt idx="20">
                  <c:v>102.00550919952643</c:v>
                </c:pt>
                <c:pt idx="21">
                  <c:v>102.44572499912363</c:v>
                </c:pt>
                <c:pt idx="22">
                  <c:v>102.57118593661481</c:v>
                </c:pt>
                <c:pt idx="23">
                  <c:v>102.73582868108271</c:v>
                </c:pt>
                <c:pt idx="24">
                  <c:v>103.09168768990173</c:v>
                </c:pt>
                <c:pt idx="25">
                  <c:v>103.39473889537835</c:v>
                </c:pt>
                <c:pt idx="26">
                  <c:v>103.80069181614742</c:v>
                </c:pt>
                <c:pt idx="27">
                  <c:v>104.13009038389124</c:v>
                </c:pt>
                <c:pt idx="28">
                  <c:v>104.66122154513144</c:v>
                </c:pt>
                <c:pt idx="29">
                  <c:v>104.71838288258235</c:v>
                </c:pt>
                <c:pt idx="30">
                  <c:v>104.81353869952585</c:v>
                </c:pt>
                <c:pt idx="31">
                  <c:v>104.93781230953287</c:v>
                </c:pt>
                <c:pt idx="32">
                  <c:v>105.31340357035029</c:v>
                </c:pt>
                <c:pt idx="33">
                  <c:v>105.72444503747998</c:v>
                </c:pt>
                <c:pt idx="34">
                  <c:v>106.0134744707629</c:v>
                </c:pt>
                <c:pt idx="35">
                  <c:v>106.24319406924268</c:v>
                </c:pt>
                <c:pt idx="36">
                  <c:v>104.13619663952399</c:v>
                </c:pt>
                <c:pt idx="37">
                  <c:v>102.78253022879235</c:v>
                </c:pt>
                <c:pt idx="38">
                  <c:v>104.97993416551799</c:v>
                </c:pt>
                <c:pt idx="39">
                  <c:v>105.2621788703201</c:v>
                </c:pt>
                <c:pt idx="40">
                  <c:v>105.53860001650949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2'!$C$10:$C$50</c:f>
              <c:numCache>
                <c:formatCode>#,##0.0</c:formatCode>
                <c:ptCount val="41"/>
                <c:pt idx="0">
                  <c:v>100</c:v>
                </c:pt>
                <c:pt idx="1">
                  <c:v>100.10315014406694</c:v>
                </c:pt>
                <c:pt idx="2">
                  <c:v>100.02924527847892</c:v>
                </c:pt>
                <c:pt idx="3">
                  <c:v>100.08759235127378</c:v>
                </c:pt>
                <c:pt idx="4">
                  <c:v>100.11186578352273</c:v>
                </c:pt>
                <c:pt idx="5">
                  <c:v>100.06385686203636</c:v>
                </c:pt>
                <c:pt idx="6">
                  <c:v>99.925589594059431</c:v>
                </c:pt>
                <c:pt idx="7">
                  <c:v>99.814280174565098</c:v>
                </c:pt>
                <c:pt idx="8">
                  <c:v>99.820298478267915</c:v>
                </c:pt>
                <c:pt idx="9">
                  <c:v>99.700464995841259</c:v>
                </c:pt>
                <c:pt idx="10">
                  <c:v>99.874675898763329</c:v>
                </c:pt>
                <c:pt idx="11">
                  <c:v>100.13753900144877</c:v>
                </c:pt>
                <c:pt idx="12">
                  <c:v>100.1656844022643</c:v>
                </c:pt>
                <c:pt idx="13">
                  <c:v>100.20384007312649</c:v>
                </c:pt>
                <c:pt idx="14">
                  <c:v>100.0762654512465</c:v>
                </c:pt>
                <c:pt idx="15">
                  <c:v>100.16630316325437</c:v>
                </c:pt>
                <c:pt idx="16">
                  <c:v>100.10222152492526</c:v>
                </c:pt>
                <c:pt idx="17">
                  <c:v>100.34336246385614</c:v>
                </c:pt>
                <c:pt idx="18">
                  <c:v>100.4082141900092</c:v>
                </c:pt>
                <c:pt idx="19">
                  <c:v>100.58917263597652</c:v>
                </c:pt>
                <c:pt idx="20">
                  <c:v>100.76456264550239</c:v>
                </c:pt>
                <c:pt idx="21">
                  <c:v>101.02527897337505</c:v>
                </c:pt>
                <c:pt idx="22">
                  <c:v>101.31440751204946</c:v>
                </c:pt>
                <c:pt idx="23">
                  <c:v>101.41893327125584</c:v>
                </c:pt>
                <c:pt idx="24">
                  <c:v>101.82181590545467</c:v>
                </c:pt>
                <c:pt idx="25">
                  <c:v>102.14411455017884</c:v>
                </c:pt>
                <c:pt idx="26">
                  <c:v>102.43655008911657</c:v>
                </c:pt>
                <c:pt idx="27">
                  <c:v>102.82907512586573</c:v>
                </c:pt>
                <c:pt idx="28">
                  <c:v>102.96552750246475</c:v>
                </c:pt>
                <c:pt idx="29">
                  <c:v>103.03437217167728</c:v>
                </c:pt>
                <c:pt idx="30">
                  <c:v>103.18932527467959</c:v>
                </c:pt>
                <c:pt idx="31">
                  <c:v>103.48503493349509</c:v>
                </c:pt>
                <c:pt idx="32">
                  <c:v>103.87786394167378</c:v>
                </c:pt>
                <c:pt idx="33">
                  <c:v>104.09126264136286</c:v>
                </c:pt>
                <c:pt idx="34">
                  <c:v>104.26132139324875</c:v>
                </c:pt>
                <c:pt idx="35">
                  <c:v>104.59883349313128</c:v>
                </c:pt>
                <c:pt idx="36">
                  <c:v>102.5745124701299</c:v>
                </c:pt>
                <c:pt idx="37">
                  <c:v>101.75489312975539</c:v>
                </c:pt>
                <c:pt idx="38">
                  <c:v>103.45925153018089</c:v>
                </c:pt>
                <c:pt idx="39">
                  <c:v>103.34443741008567</c:v>
                </c:pt>
                <c:pt idx="40">
                  <c:v>103.68741800718793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2'!$H$10:$H$50</c:f>
              <c:numCache>
                <c:formatCode>#,##0.0</c:formatCode>
                <c:ptCount val="41"/>
                <c:pt idx="0">
                  <c:v>100</c:v>
                </c:pt>
                <c:pt idx="1">
                  <c:v>100.49155939838393</c:v>
                </c:pt>
                <c:pt idx="2">
                  <c:v>98.976071737490059</c:v>
                </c:pt>
                <c:pt idx="3">
                  <c:v>100.20940786383412</c:v>
                </c:pt>
                <c:pt idx="4">
                  <c:v>100.02483074263431</c:v>
                </c:pt>
                <c:pt idx="5">
                  <c:v>99.26869921797018</c:v>
                </c:pt>
                <c:pt idx="6">
                  <c:v>98.405955173715569</c:v>
                </c:pt>
                <c:pt idx="7">
                  <c:v>99.754543361433733</c:v>
                </c:pt>
                <c:pt idx="8">
                  <c:v>100.18993240981473</c:v>
                </c:pt>
                <c:pt idx="9">
                  <c:v>98.825750092906873</c:v>
                </c:pt>
                <c:pt idx="10">
                  <c:v>99.427495812896126</c:v>
                </c:pt>
                <c:pt idx="11">
                  <c:v>100.32925204938019</c:v>
                </c:pt>
                <c:pt idx="12">
                  <c:v>100.55352685483126</c:v>
                </c:pt>
                <c:pt idx="13">
                  <c:v>98.950730662970486</c:v>
                </c:pt>
                <c:pt idx="14">
                  <c:v>99.240495277872682</c:v>
                </c:pt>
                <c:pt idx="15">
                  <c:v>99.690575608364455</c:v>
                </c:pt>
                <c:pt idx="16">
                  <c:v>99.103280664380563</c:v>
                </c:pt>
                <c:pt idx="17">
                  <c:v>98.619233939239464</c:v>
                </c:pt>
                <c:pt idx="18">
                  <c:v>98.440182411232584</c:v>
                </c:pt>
                <c:pt idx="19">
                  <c:v>98.995843405241914</c:v>
                </c:pt>
                <c:pt idx="20">
                  <c:v>99.331160458465064</c:v>
                </c:pt>
                <c:pt idx="21">
                  <c:v>99.098682775523613</c:v>
                </c:pt>
                <c:pt idx="22">
                  <c:v>99.119340086944533</c:v>
                </c:pt>
                <c:pt idx="23">
                  <c:v>99.172340447183203</c:v>
                </c:pt>
                <c:pt idx="24">
                  <c:v>99.193715437948185</c:v>
                </c:pt>
                <c:pt idx="25">
                  <c:v>100.38459572464676</c:v>
                </c:pt>
                <c:pt idx="26">
                  <c:v>100.24469807015117</c:v>
                </c:pt>
                <c:pt idx="27">
                  <c:v>101.27476875660102</c:v>
                </c:pt>
                <c:pt idx="28">
                  <c:v>101.31542003264337</c:v>
                </c:pt>
                <c:pt idx="29">
                  <c:v>101.48939054461401</c:v>
                </c:pt>
                <c:pt idx="30">
                  <c:v>100.71580486075872</c:v>
                </c:pt>
                <c:pt idx="31">
                  <c:v>101.95010227849927</c:v>
                </c:pt>
                <c:pt idx="32">
                  <c:v>102.35457653681178</c:v>
                </c:pt>
                <c:pt idx="33">
                  <c:v>102.02126068095463</c:v>
                </c:pt>
                <c:pt idx="34">
                  <c:v>101.01177027215709</c:v>
                </c:pt>
                <c:pt idx="35">
                  <c:v>103.50787015072652</c:v>
                </c:pt>
                <c:pt idx="36">
                  <c:v>100.95716350803387</c:v>
                </c:pt>
                <c:pt idx="37">
                  <c:v>99.360511559472386</c:v>
                </c:pt>
                <c:pt idx="38">
                  <c:v>100.92101414087833</c:v>
                </c:pt>
                <c:pt idx="39">
                  <c:v>96.533500569764954</c:v>
                </c:pt>
                <c:pt idx="40">
                  <c:v>98.331363081871586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7424"/>
        <c:axId val="132125440"/>
      </c:lineChart>
      <c:catAx>
        <c:axId val="194407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212544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2125440"/>
        <c:scaling>
          <c:orientation val="minMax"/>
          <c:max val="107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9440742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dep05_trim!$BH$91:$BH$112</c:f>
              <c:numCache>
                <c:formatCode>#,##0.0</c:formatCode>
                <c:ptCount val="22"/>
                <c:pt idx="0">
                  <c:v>1.070663811563155</c:v>
                </c:pt>
                <c:pt idx="1">
                  <c:v>-1.1652542372881269</c:v>
                </c:pt>
                <c:pt idx="2">
                  <c:v>0.2143622722400762</c:v>
                </c:pt>
                <c:pt idx="3">
                  <c:v>0.2673796791443861</c:v>
                </c:pt>
                <c:pt idx="4">
                  <c:v>0.69333333333332359</c:v>
                </c:pt>
                <c:pt idx="5">
                  <c:v>5.2966101694917889E-2</c:v>
                </c:pt>
                <c:pt idx="6">
                  <c:v>1.4293276866066629</c:v>
                </c:pt>
                <c:pt idx="7">
                  <c:v>2.087682672233826</c:v>
                </c:pt>
                <c:pt idx="8">
                  <c:v>-0.51124744376277453</c:v>
                </c:pt>
                <c:pt idx="9">
                  <c:v>0.51387461459404538</c:v>
                </c:pt>
                <c:pt idx="10">
                  <c:v>0.40899795501023739</c:v>
                </c:pt>
                <c:pt idx="11">
                  <c:v>0.25458248472505218</c:v>
                </c:pt>
                <c:pt idx="12">
                  <c:v>0.10157440325038181</c:v>
                </c:pt>
                <c:pt idx="13">
                  <c:v>0.96397767630644893</c:v>
                </c:pt>
                <c:pt idx="14">
                  <c:v>-0.55276381909546979</c:v>
                </c:pt>
                <c:pt idx="15">
                  <c:v>-0.40424456796361863</c:v>
                </c:pt>
                <c:pt idx="16">
                  <c:v>0.96397767630644893</c:v>
                </c:pt>
                <c:pt idx="17">
                  <c:v>6.9346733668341765</c:v>
                </c:pt>
                <c:pt idx="18">
                  <c:v>-1.3627819548872044</c:v>
                </c:pt>
                <c:pt idx="19">
                  <c:v>1.6674606955693116</c:v>
                </c:pt>
                <c:pt idx="20">
                  <c:v>8.1537019681349641</c:v>
                </c:pt>
                <c:pt idx="21">
                  <c:v>-8.0589254766031182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dep05_trim!$BI$91:$BI$112</c:f>
              <c:numCache>
                <c:formatCode>#,##0.0</c:formatCode>
                <c:ptCount val="22"/>
                <c:pt idx="0">
                  <c:v>2.1633315305570777</c:v>
                </c:pt>
                <c:pt idx="1">
                  <c:v>-1.3763896241397622</c:v>
                </c:pt>
                <c:pt idx="2">
                  <c:v>2.8448738593666256</c:v>
                </c:pt>
                <c:pt idx="3">
                  <c:v>0.31315240083507057</c:v>
                </c:pt>
                <c:pt idx="4">
                  <c:v>3.9542143600416191</c:v>
                </c:pt>
                <c:pt idx="5">
                  <c:v>-1.0010010010010006</c:v>
                </c:pt>
                <c:pt idx="6">
                  <c:v>3.4378159757330717</c:v>
                </c:pt>
                <c:pt idx="7">
                  <c:v>-1.0752688172043001</c:v>
                </c:pt>
                <c:pt idx="8">
                  <c:v>3.6067193675889175</c:v>
                </c:pt>
                <c:pt idx="9">
                  <c:v>-1.1444921316165924</c:v>
                </c:pt>
                <c:pt idx="10">
                  <c:v>2.1707670043415339</c:v>
                </c:pt>
                <c:pt idx="11">
                  <c:v>-0.70821529745042078</c:v>
                </c:pt>
                <c:pt idx="12">
                  <c:v>2.662862577270575</c:v>
                </c:pt>
                <c:pt idx="13">
                  <c:v>-2.4548402037980588</c:v>
                </c:pt>
                <c:pt idx="14">
                  <c:v>-0.52231718898385626</c:v>
                </c:pt>
                <c:pt idx="15">
                  <c:v>-1.0023866348448651</c:v>
                </c:pt>
                <c:pt idx="16">
                  <c:v>2.5554484088717411</c:v>
                </c:pt>
                <c:pt idx="17">
                  <c:v>1.8805829807240215</c:v>
                </c:pt>
                <c:pt idx="18">
                  <c:v>-0.78449469312412701</c:v>
                </c:pt>
                <c:pt idx="19">
                  <c:v>-1.1162790697674452</c:v>
                </c:pt>
                <c:pt idx="20">
                  <c:v>9.5954844778927573</c:v>
                </c:pt>
                <c:pt idx="21">
                  <c:v>-7.0386266094420673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76192"/>
        <c:axId val="133577728"/>
      </c:barChart>
      <c:catAx>
        <c:axId val="1335761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577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577728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5761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dep05_trim!$BJ$91:$BJ$112</c:f>
              <c:numCache>
                <c:formatCode>#,##0.0</c:formatCode>
                <c:ptCount val="22"/>
                <c:pt idx="0">
                  <c:v>0.19569471624267809</c:v>
                </c:pt>
                <c:pt idx="1">
                  <c:v>-2.1484375</c:v>
                </c:pt>
                <c:pt idx="2">
                  <c:v>-1.19760479041916</c:v>
                </c:pt>
                <c:pt idx="3">
                  <c:v>-2.626262626262621</c:v>
                </c:pt>
                <c:pt idx="4">
                  <c:v>0</c:v>
                </c:pt>
                <c:pt idx="5">
                  <c:v>-1.4522821576763545</c:v>
                </c:pt>
                <c:pt idx="6">
                  <c:v>0.21052631578948322</c:v>
                </c:pt>
                <c:pt idx="7">
                  <c:v>-0.21008403361345573</c:v>
                </c:pt>
                <c:pt idx="8">
                  <c:v>-1.8947368421052602</c:v>
                </c:pt>
                <c:pt idx="9">
                  <c:v>1.5021459227468004</c:v>
                </c:pt>
                <c:pt idx="10">
                  <c:v>-1.6913319238900715</c:v>
                </c:pt>
                <c:pt idx="11">
                  <c:v>-1.5053763440860179</c:v>
                </c:pt>
                <c:pt idx="12">
                  <c:v>-0.21834061135371785</c:v>
                </c:pt>
                <c:pt idx="13">
                  <c:v>-0.21881838074397919</c:v>
                </c:pt>
                <c:pt idx="14">
                  <c:v>-1.0964912280701844</c:v>
                </c:pt>
                <c:pt idx="15">
                  <c:v>0.44345898004434225</c:v>
                </c:pt>
                <c:pt idx="16">
                  <c:v>-0.66225165562914245</c:v>
                </c:pt>
                <c:pt idx="17">
                  <c:v>8.4444444444444535</c:v>
                </c:pt>
                <c:pt idx="18">
                  <c:v>-3.2786885245901676</c:v>
                </c:pt>
                <c:pt idx="19">
                  <c:v>-1.9067796610169441</c:v>
                </c:pt>
                <c:pt idx="20">
                  <c:v>14.254859611231097</c:v>
                </c:pt>
                <c:pt idx="21">
                  <c:v>-11.909262759924388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dep05_trim!$BK$91:$BK$112</c:f>
              <c:numCache>
                <c:formatCode>#,##0.0</c:formatCode>
                <c:ptCount val="22"/>
                <c:pt idx="0">
                  <c:v>0.93577201190981896</c:v>
                </c:pt>
                <c:pt idx="1">
                  <c:v>-1.0535187526337975</c:v>
                </c:pt>
                <c:pt idx="2">
                  <c:v>1.4480408858603022</c:v>
                </c:pt>
                <c:pt idx="3">
                  <c:v>1.4273719563391962</c:v>
                </c:pt>
                <c:pt idx="4">
                  <c:v>0.95198675496688256</c:v>
                </c:pt>
                <c:pt idx="5">
                  <c:v>-0.20500205002050853</c:v>
                </c:pt>
                <c:pt idx="6">
                  <c:v>2.3007395234182493</c:v>
                </c:pt>
                <c:pt idx="7">
                  <c:v>1.2449799196787126</c:v>
                </c:pt>
                <c:pt idx="8">
                  <c:v>1.4280047600158774</c:v>
                </c:pt>
                <c:pt idx="9">
                  <c:v>-0.27375831052014465</c:v>
                </c:pt>
                <c:pt idx="10">
                  <c:v>1.2156862745098085</c:v>
                </c:pt>
                <c:pt idx="11">
                  <c:v>3.8744672607493591E-2</c:v>
                </c:pt>
                <c:pt idx="12">
                  <c:v>0.5422153369481153</c:v>
                </c:pt>
                <c:pt idx="13">
                  <c:v>-0.57781201848998709</c:v>
                </c:pt>
                <c:pt idx="14">
                  <c:v>-0.73614877954282232</c:v>
                </c:pt>
                <c:pt idx="15">
                  <c:v>-0.2732240437158584</c:v>
                </c:pt>
                <c:pt idx="16">
                  <c:v>1.4090019569471535</c:v>
                </c:pt>
                <c:pt idx="17">
                  <c:v>4.7472018525665849</c:v>
                </c:pt>
                <c:pt idx="18">
                  <c:v>-1.3633014001473653</c:v>
                </c:pt>
                <c:pt idx="19">
                  <c:v>1.4194994396712568</c:v>
                </c:pt>
                <c:pt idx="20">
                  <c:v>7.955801104972382</c:v>
                </c:pt>
                <c:pt idx="21">
                  <c:v>-8.0177413851927781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dep05_trim!$BL$91:$BL$112</c:f>
              <c:numCache>
                <c:formatCode>#,##0.0</c:formatCode>
                <c:ptCount val="22"/>
                <c:pt idx="0">
                  <c:v>4.3274853801169577</c:v>
                </c:pt>
                <c:pt idx="1">
                  <c:v>-1.3452914798206317</c:v>
                </c:pt>
                <c:pt idx="2">
                  <c:v>3.2954545454545459</c:v>
                </c:pt>
                <c:pt idx="3">
                  <c:v>-1.1001100110011097</c:v>
                </c:pt>
                <c:pt idx="4">
                  <c:v>7.3414905450500667</c:v>
                </c:pt>
                <c:pt idx="5">
                  <c:v>-0.72538860103625868</c:v>
                </c:pt>
                <c:pt idx="6">
                  <c:v>3.9665970772442494</c:v>
                </c:pt>
                <c:pt idx="7">
                  <c:v>-1.2048192771084376</c:v>
                </c:pt>
                <c:pt idx="8">
                  <c:v>3.6585365853658569</c:v>
                </c:pt>
                <c:pt idx="9">
                  <c:v>-1.3725490196078383</c:v>
                </c:pt>
                <c:pt idx="10">
                  <c:v>2.9821073558648159</c:v>
                </c:pt>
                <c:pt idx="11">
                  <c:v>-0.38610038610038533</c:v>
                </c:pt>
                <c:pt idx="12">
                  <c:v>4.3604651162790775</c:v>
                </c:pt>
                <c:pt idx="13">
                  <c:v>-1.6713091922005541</c:v>
                </c:pt>
                <c:pt idx="14">
                  <c:v>0.18885741265344258</c:v>
                </c:pt>
                <c:pt idx="15">
                  <c:v>-2.2620169651272337</c:v>
                </c:pt>
                <c:pt idx="16">
                  <c:v>3.7608486017357778</c:v>
                </c:pt>
                <c:pt idx="17">
                  <c:v>1.5799256505576231</c:v>
                </c:pt>
                <c:pt idx="18">
                  <c:v>0.64043915827995956</c:v>
                </c:pt>
                <c:pt idx="19">
                  <c:v>-1.6363636363636358</c:v>
                </c:pt>
                <c:pt idx="20">
                  <c:v>8.8724584103512036</c:v>
                </c:pt>
                <c:pt idx="21">
                  <c:v>-4.4142614601018648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42880"/>
        <c:axId val="133644672"/>
      </c:barChart>
      <c:catAx>
        <c:axId val="1336428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6446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644672"/>
        <c:scaling>
          <c:orientation val="minMax"/>
          <c:max val="16"/>
          <c:min val="-1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6428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dep05_trim!$BS$91:$BS$112</c:f>
              <c:numCache>
                <c:formatCode>#,##0.0</c:formatCode>
                <c:ptCount val="22"/>
                <c:pt idx="0">
                  <c:v>1.4414414414414489</c:v>
                </c:pt>
                <c:pt idx="1">
                  <c:v>-2.1314387211367691</c:v>
                </c:pt>
                <c:pt idx="2">
                  <c:v>1.5426497277676976</c:v>
                </c:pt>
                <c:pt idx="3">
                  <c:v>-0.98302055406612743</c:v>
                </c:pt>
                <c:pt idx="4">
                  <c:v>2.7075812274368172</c:v>
                </c:pt>
                <c:pt idx="5">
                  <c:v>-2.9876977152899831</c:v>
                </c:pt>
                <c:pt idx="6">
                  <c:v>1.0416666666666741</c:v>
                </c:pt>
                <c:pt idx="7">
                  <c:v>-1.5239802779022926</c:v>
                </c:pt>
                <c:pt idx="8">
                  <c:v>0.22758306781975879</c:v>
                </c:pt>
                <c:pt idx="9">
                  <c:v>-1.407811080835597</c:v>
                </c:pt>
                <c:pt idx="10">
                  <c:v>0.69092584062644402</c:v>
                </c:pt>
                <c:pt idx="11">
                  <c:v>-1.6925892040256296</c:v>
                </c:pt>
                <c:pt idx="12">
                  <c:v>1.9078641228478466</c:v>
                </c:pt>
                <c:pt idx="13">
                  <c:v>-2.6027397260273921</c:v>
                </c:pt>
                <c:pt idx="14">
                  <c:v>-0.51570557899672798</c:v>
                </c:pt>
                <c:pt idx="15">
                  <c:v>-9.4250706880294466E-2</c:v>
                </c:pt>
                <c:pt idx="16">
                  <c:v>3.4433962264150964</c:v>
                </c:pt>
                <c:pt idx="17">
                  <c:v>4.5143638850889234</c:v>
                </c:pt>
                <c:pt idx="18">
                  <c:v>-5.7155322862129214</c:v>
                </c:pt>
                <c:pt idx="19">
                  <c:v>-2.6839426191577975</c:v>
                </c:pt>
                <c:pt idx="20">
                  <c:v>11.412268188302432</c:v>
                </c:pt>
                <c:pt idx="21">
                  <c:v>-13.102859581732817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trim'!$A$33:$B$54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dep05_trim!$BT$91:$BT$112</c:f>
              <c:numCache>
                <c:formatCode>#,##0.0</c:formatCode>
                <c:ptCount val="22"/>
                <c:pt idx="0">
                  <c:v>1.870407481629921</c:v>
                </c:pt>
                <c:pt idx="1">
                  <c:v>0</c:v>
                </c:pt>
                <c:pt idx="2">
                  <c:v>1.5081967213114833</c:v>
                </c:pt>
                <c:pt idx="3">
                  <c:v>2.1317829457364379</c:v>
                </c:pt>
                <c:pt idx="4">
                  <c:v>1.834282099936746</c:v>
                </c:pt>
                <c:pt idx="5">
                  <c:v>3.0434782608695699</c:v>
                </c:pt>
                <c:pt idx="6">
                  <c:v>4.3399638336347302</c:v>
                </c:pt>
                <c:pt idx="7">
                  <c:v>3.0040439052570811</c:v>
                </c:pt>
                <c:pt idx="8">
                  <c:v>3.2529444756029369</c:v>
                </c:pt>
                <c:pt idx="9">
                  <c:v>0.92341118957086632</c:v>
                </c:pt>
                <c:pt idx="10">
                  <c:v>2.0452099031216475</c:v>
                </c:pt>
                <c:pt idx="11">
                  <c:v>1.4240506329114</c:v>
                </c:pt>
                <c:pt idx="12">
                  <c:v>0.88403536141445915</c:v>
                </c:pt>
                <c:pt idx="13">
                  <c:v>1.1855670103092741</c:v>
                </c:pt>
                <c:pt idx="14">
                  <c:v>-0.56036678553234021</c:v>
                </c:pt>
                <c:pt idx="15">
                  <c:v>-1.3831967213114749</c:v>
                </c:pt>
                <c:pt idx="16">
                  <c:v>-5.1948051948058627E-2</c:v>
                </c:pt>
                <c:pt idx="17">
                  <c:v>4.1060291060291076</c:v>
                </c:pt>
                <c:pt idx="18">
                  <c:v>4.2436345481777327</c:v>
                </c:pt>
                <c:pt idx="19">
                  <c:v>3.3045977011494143</c:v>
                </c:pt>
                <c:pt idx="20">
                  <c:v>6.3977746870653718</c:v>
                </c:pt>
                <c:pt idx="21">
                  <c:v>-1.8736383442265803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720320"/>
        <c:axId val="133722112"/>
      </c:barChart>
      <c:catAx>
        <c:axId val="1337203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372211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3722112"/>
        <c:scaling>
          <c:orientation val="minMax"/>
          <c:max val="12"/>
          <c:min val="-1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37203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d'allocataires</a:t>
            </a:r>
            <a:r>
              <a:rPr lang="fr-FR" sz="1500" baseline="0"/>
              <a:t> </a:t>
            </a:r>
          </a:p>
          <a:p>
            <a:pPr>
              <a:defRPr/>
            </a:pPr>
            <a:r>
              <a:rPr lang="fr-FR" sz="1500" baseline="0"/>
              <a:t>des principaux minima sociaux 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431514693236E-2"/>
          <c:y val="0.2574852847536069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RSA!$AS$40:$AS$54</c:f>
              <c:numCache>
                <c:formatCode>0.0</c:formatCode>
                <c:ptCount val="15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114.09395973154362</c:v>
                </c:pt>
                <c:pt idx="13">
                  <c:v>111.07382550335569</c:v>
                </c:pt>
                <c:pt idx="14">
                  <c:v>110.73825503355705</c:v>
                </c:pt>
              </c:numCache>
            </c:numRef>
          </c:val>
          <c:smooth val="0"/>
        </c:ser>
        <c:ser>
          <c:idx val="0"/>
          <c:order val="1"/>
          <c:tx>
            <c:v>ASS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ASS!$AS$40:$AS$53</c:f>
              <c:numCache>
                <c:formatCode>0.0</c:formatCode>
                <c:ptCount val="14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105.55555555555556</c:v>
                </c:pt>
                <c:pt idx="10">
                  <c:v>98.148148148148152</c:v>
                </c:pt>
                <c:pt idx="11">
                  <c:v>96.296296296296291</c:v>
                </c:pt>
                <c:pt idx="12">
                  <c:v>92.592592592592595</c:v>
                </c:pt>
                <c:pt idx="13">
                  <c:v>90.740740740740748</c:v>
                </c:pt>
              </c:numCache>
            </c:numRef>
          </c:val>
          <c:smooth val="0"/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RSA!$A$40:$A$54</c:f>
              <c:numCache>
                <c:formatCode>mmm\-yy</c:formatCode>
                <c:ptCount val="1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</c:numCache>
            </c:numRef>
          </c:cat>
          <c:val>
            <c:numRef>
              <c:f>AAH!$AS$40:$AS$54</c:f>
              <c:numCache>
                <c:formatCode>0.0</c:formatCode>
                <c:ptCount val="15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</c:v>
                </c:pt>
                <c:pt idx="11">
                  <c:v>103.63636363636364</c:v>
                </c:pt>
                <c:pt idx="12">
                  <c:v>102.54545454545453</c:v>
                </c:pt>
                <c:pt idx="13">
                  <c:v>102.90909090909091</c:v>
                </c:pt>
                <c:pt idx="14">
                  <c:v>104.36363636363637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01216"/>
        <c:axId val="133403008"/>
      </c:lineChart>
      <c:dateAx>
        <c:axId val="133401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crossAx val="133403008"/>
        <c:crossesAt val="100"/>
        <c:auto val="1"/>
        <c:lblOffset val="100"/>
        <c:baseTimeUnit val="months"/>
      </c:dateAx>
      <c:valAx>
        <c:axId val="133403008"/>
        <c:scaling>
          <c:orientation val="minMax"/>
          <c:max val="116"/>
          <c:min val="8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340121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334522381"/>
          <c:y val="0.80867822701937542"/>
          <c:w val="0.4027899330955238"/>
          <c:h val="6.77262673626470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Graph3'!$J$10:$J$50</c:f>
              <c:numCache>
                <c:formatCode>#,##0</c:formatCode>
                <c:ptCount val="41"/>
                <c:pt idx="0">
                  <c:v>-490.39890362004371</c:v>
                </c:pt>
                <c:pt idx="1">
                  <c:v>171.18395273956412</c:v>
                </c:pt>
                <c:pt idx="2">
                  <c:v>-720.53860805062868</c:v>
                </c:pt>
                <c:pt idx="3">
                  <c:v>442.29755104552896</c:v>
                </c:pt>
                <c:pt idx="4">
                  <c:v>42.722632758632244</c:v>
                </c:pt>
                <c:pt idx="5">
                  <c:v>-399.20535905448924</c:v>
                </c:pt>
                <c:pt idx="6">
                  <c:v>-343.69401057357754</c:v>
                </c:pt>
                <c:pt idx="7">
                  <c:v>686.15384857253957</c:v>
                </c:pt>
                <c:pt idx="8">
                  <c:v>221.96279058630171</c:v>
                </c:pt>
                <c:pt idx="9">
                  <c:v>-604.21074699507881</c:v>
                </c:pt>
                <c:pt idx="10">
                  <c:v>266.06465853028203</c:v>
                </c:pt>
                <c:pt idx="11">
                  <c:v>458.42170697484107</c:v>
                </c:pt>
                <c:pt idx="12">
                  <c:v>73.146954027142783</c:v>
                </c:pt>
                <c:pt idx="13">
                  <c:v>-710.07709735651588</c:v>
                </c:pt>
                <c:pt idx="14">
                  <c:v>35.307347691377799</c:v>
                </c:pt>
                <c:pt idx="15">
                  <c:v>208.22577312993963</c:v>
                </c:pt>
                <c:pt idx="16">
                  <c:v>-270.60966509191348</c:v>
                </c:pt>
                <c:pt idx="17">
                  <c:v>-265.347780855569</c:v>
                </c:pt>
                <c:pt idx="18">
                  <c:v>-82.283225823637622</c:v>
                </c:pt>
                <c:pt idx="19">
                  <c:v>224.69922776029853</c:v>
                </c:pt>
                <c:pt idx="20">
                  <c:v>181.19620765534637</c:v>
                </c:pt>
                <c:pt idx="21">
                  <c:v>-182.98475149668229</c:v>
                </c:pt>
                <c:pt idx="22">
                  <c:v>46.078602686393424</c:v>
                </c:pt>
                <c:pt idx="23">
                  <c:v>7.8716718671421404</c:v>
                </c:pt>
                <c:pt idx="24">
                  <c:v>-25.564632816262019</c:v>
                </c:pt>
                <c:pt idx="25">
                  <c:v>574.37971687997197</c:v>
                </c:pt>
                <c:pt idx="26">
                  <c:v>-120.97683807460999</c:v>
                </c:pt>
                <c:pt idx="27">
                  <c:v>440.52847553386528</c:v>
                </c:pt>
                <c:pt idx="28">
                  <c:v>18.351274589782406</c:v>
                </c:pt>
                <c:pt idx="29">
                  <c:v>68.414923678261403</c:v>
                </c:pt>
                <c:pt idx="30">
                  <c:v>-440.33093562551949</c:v>
                </c:pt>
                <c:pt idx="31">
                  <c:v>647.16140487403027</c:v>
                </c:pt>
                <c:pt idx="32">
                  <c:v>156.9670048137632</c:v>
                </c:pt>
                <c:pt idx="33">
                  <c:v>-158.02729590988747</c:v>
                </c:pt>
                <c:pt idx="34">
                  <c:v>-518.75798635672982</c:v>
                </c:pt>
                <c:pt idx="35">
                  <c:v>1230.2387722758795</c:v>
                </c:pt>
                <c:pt idx="36">
                  <c:v>-875.16769307768845</c:v>
                </c:pt>
                <c:pt idx="37">
                  <c:v>-1053.6886862208485</c:v>
                </c:pt>
                <c:pt idx="38">
                  <c:v>741.41692202193371</c:v>
                </c:pt>
                <c:pt idx="39">
                  <c:v>-2224.7434662492087</c:v>
                </c:pt>
                <c:pt idx="40">
                  <c:v>872.30653954601439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Graph3'!$K$10:$K$50</c:f>
              <c:numCache>
                <c:formatCode>#,##0</c:formatCode>
                <c:ptCount val="41"/>
                <c:pt idx="0">
                  <c:v>120.58485241744148</c:v>
                </c:pt>
                <c:pt idx="1">
                  <c:v>65.890118720257192</c:v>
                </c:pt>
                <c:pt idx="2">
                  <c:v>-10.365594364016488</c:v>
                </c:pt>
                <c:pt idx="3">
                  <c:v>152.52785136189073</c:v>
                </c:pt>
                <c:pt idx="4">
                  <c:v>-131.74229094243174</c:v>
                </c:pt>
                <c:pt idx="5">
                  <c:v>34.530856439776699</c:v>
                </c:pt>
                <c:pt idx="6">
                  <c:v>-72.398620086297683</c:v>
                </c:pt>
                <c:pt idx="7">
                  <c:v>-35.743555460294374</c:v>
                </c:pt>
                <c:pt idx="8">
                  <c:v>-11.979104569820834</c:v>
                </c:pt>
                <c:pt idx="9">
                  <c:v>-53.72043516948753</c:v>
                </c:pt>
                <c:pt idx="10">
                  <c:v>24.15114914298141</c:v>
                </c:pt>
                <c:pt idx="11">
                  <c:v>-23.513894917128141</c:v>
                </c:pt>
                <c:pt idx="12">
                  <c:v>35.018491347198278</c:v>
                </c:pt>
                <c:pt idx="13">
                  <c:v>-62.935116780711098</c:v>
                </c:pt>
                <c:pt idx="14">
                  <c:v>104.44316312317966</c:v>
                </c:pt>
                <c:pt idx="15">
                  <c:v>8.8433680246430413</c:v>
                </c:pt>
                <c:pt idx="16">
                  <c:v>-12.636681078603601</c:v>
                </c:pt>
                <c:pt idx="17">
                  <c:v>31.896994880843295</c:v>
                </c:pt>
                <c:pt idx="18">
                  <c:v>-4.071495264489954</c:v>
                </c:pt>
                <c:pt idx="19">
                  <c:v>43.290387806592321</c:v>
                </c:pt>
                <c:pt idx="20">
                  <c:v>-19.476221629506313</c:v>
                </c:pt>
                <c:pt idx="21">
                  <c:v>70.863142186251252</c:v>
                </c:pt>
                <c:pt idx="22">
                  <c:v>-36.115792616910085</c:v>
                </c:pt>
                <c:pt idx="23">
                  <c:v>17.689859927243106</c:v>
                </c:pt>
                <c:pt idx="24">
                  <c:v>35.873572294847577</c:v>
                </c:pt>
                <c:pt idx="25">
                  <c:v>-3.0331806553476781E-2</c:v>
                </c:pt>
                <c:pt idx="26">
                  <c:v>53.505629817808767</c:v>
                </c:pt>
                <c:pt idx="27">
                  <c:v>56.264083678570501</c:v>
                </c:pt>
                <c:pt idx="28">
                  <c:v>1.2544201707777347</c:v>
                </c:pt>
                <c:pt idx="29">
                  <c:v>15.489275330901364</c:v>
                </c:pt>
                <c:pt idx="30">
                  <c:v>67.238470508294199</c:v>
                </c:pt>
                <c:pt idx="31">
                  <c:v>-51.872381455659138</c:v>
                </c:pt>
                <c:pt idx="32">
                  <c:v>38.106794068097088</c:v>
                </c:pt>
                <c:pt idx="33">
                  <c:v>-2.7275330893323826</c:v>
                </c:pt>
                <c:pt idx="34">
                  <c:v>31.891084614880469</c:v>
                </c:pt>
                <c:pt idx="35">
                  <c:v>-26.395324407093653</c:v>
                </c:pt>
                <c:pt idx="36">
                  <c:v>-355.01203875290958</c:v>
                </c:pt>
                <c:pt idx="37">
                  <c:v>283.63977779965307</c:v>
                </c:pt>
                <c:pt idx="38">
                  <c:v>11.197516261095302</c:v>
                </c:pt>
                <c:pt idx="39">
                  <c:v>108.69053488679003</c:v>
                </c:pt>
                <c:pt idx="40">
                  <c:v>-5.215833781098695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192896"/>
        <c:axId val="132211072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Graph3'!$I$10:$I$50</c:f>
              <c:numCache>
                <c:formatCode>#,##0</c:formatCode>
                <c:ptCount val="41"/>
                <c:pt idx="0">
                  <c:v>-369.81405120260024</c:v>
                </c:pt>
                <c:pt idx="1">
                  <c:v>237.07407145982143</c:v>
                </c:pt>
                <c:pt idx="2">
                  <c:v>-730.90420241464744</c:v>
                </c:pt>
                <c:pt idx="3">
                  <c:v>594.82540240741946</c:v>
                </c:pt>
                <c:pt idx="4">
                  <c:v>-89.019658183802676</c:v>
                </c:pt>
                <c:pt idx="5">
                  <c:v>-364.67450261471095</c:v>
                </c:pt>
                <c:pt idx="6">
                  <c:v>-416.09263065987034</c:v>
                </c:pt>
                <c:pt idx="7">
                  <c:v>650.41029311223974</c:v>
                </c:pt>
                <c:pt idx="8">
                  <c:v>209.98368601647962</c:v>
                </c:pt>
                <c:pt idx="9">
                  <c:v>-657.9311821645606</c:v>
                </c:pt>
                <c:pt idx="10">
                  <c:v>290.21580767325941</c:v>
                </c:pt>
                <c:pt idx="11">
                  <c:v>434.90781205771782</c:v>
                </c:pt>
                <c:pt idx="12">
                  <c:v>108.16544537433947</c:v>
                </c:pt>
                <c:pt idx="13">
                  <c:v>-773.01221413722669</c:v>
                </c:pt>
                <c:pt idx="14">
                  <c:v>139.75051081455604</c:v>
                </c:pt>
                <c:pt idx="15">
                  <c:v>217.06914115458494</c:v>
                </c:pt>
                <c:pt idx="16">
                  <c:v>-283.24634617051925</c:v>
                </c:pt>
                <c:pt idx="17">
                  <c:v>-233.45078597472457</c:v>
                </c:pt>
                <c:pt idx="18">
                  <c:v>-86.354721088129736</c:v>
                </c:pt>
                <c:pt idx="19">
                  <c:v>267.98961556689028</c:v>
                </c:pt>
                <c:pt idx="20">
                  <c:v>161.71998602584063</c:v>
                </c:pt>
                <c:pt idx="21">
                  <c:v>-112.12160931043036</c:v>
                </c:pt>
                <c:pt idx="22">
                  <c:v>9.9628100694826571</c:v>
                </c:pt>
                <c:pt idx="23">
                  <c:v>25.561531794388429</c:v>
                </c:pt>
                <c:pt idx="24">
                  <c:v>10.308939478585671</c:v>
                </c:pt>
                <c:pt idx="25">
                  <c:v>574.34938507341576</c:v>
                </c:pt>
                <c:pt idx="26">
                  <c:v>-67.47120825680031</c:v>
                </c:pt>
                <c:pt idx="27">
                  <c:v>496.79255921243748</c:v>
                </c:pt>
                <c:pt idx="28">
                  <c:v>19.605694760553888</c:v>
                </c:pt>
                <c:pt idx="29">
                  <c:v>83.904199009164586</c:v>
                </c:pt>
                <c:pt idx="30">
                  <c:v>-373.09246511722449</c:v>
                </c:pt>
                <c:pt idx="31">
                  <c:v>595.28902341837238</c:v>
                </c:pt>
                <c:pt idx="32">
                  <c:v>195.07379888185824</c:v>
                </c:pt>
                <c:pt idx="33">
                  <c:v>-160.75482899921917</c:v>
                </c:pt>
                <c:pt idx="34">
                  <c:v>-486.8669017418506</c:v>
                </c:pt>
                <c:pt idx="35">
                  <c:v>1203.843447868785</c:v>
                </c:pt>
                <c:pt idx="36">
                  <c:v>-1230.179731830598</c:v>
                </c:pt>
                <c:pt idx="37">
                  <c:v>-770.04890842119494</c:v>
                </c:pt>
                <c:pt idx="38">
                  <c:v>752.61443828303163</c:v>
                </c:pt>
                <c:pt idx="39">
                  <c:v>-2116.0529313624211</c:v>
                </c:pt>
                <c:pt idx="40">
                  <c:v>867.09070576491649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192896"/>
        <c:axId val="132211072"/>
      </c:lineChart>
      <c:catAx>
        <c:axId val="132192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22110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2211072"/>
        <c:scaling>
          <c:orientation val="minMax"/>
          <c:max val="1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2192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3.1627379213182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87498989712385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graph4'!$AQ$49:$AU$49</c:f>
              <c:numCache>
                <c:formatCode>#,##0</c:formatCode>
                <c:ptCount val="5"/>
                <c:pt idx="0">
                  <c:v>870</c:v>
                </c:pt>
                <c:pt idx="1">
                  <c:v>700</c:v>
                </c:pt>
                <c:pt idx="2">
                  <c:v>0</c:v>
                </c:pt>
                <c:pt idx="3">
                  <c:v>50</c:v>
                </c:pt>
                <c:pt idx="4">
                  <c:v>130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2.798717427138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1.9492381695603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-1.7250165777726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3274536292134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7097208798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graph4'!$AW$49:$BA$49</c:f>
              <c:numCache>
                <c:formatCode>#,##0</c:formatCode>
                <c:ptCount val="5"/>
                <c:pt idx="0">
                  <c:v>-10</c:v>
                </c:pt>
                <c:pt idx="1">
                  <c:v>-20</c:v>
                </c:pt>
                <c:pt idx="2">
                  <c:v>-10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0.129282402612235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9.49093050375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991106479896737E-3"/>
                  <c:y val="-7.0117243170172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316403700606328E-3"/>
                  <c:y val="-4.28294030032200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03778772597751E-3"/>
                  <c:y val="-4.29618440686438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graph4'!$AK$49:$AO$49</c:f>
              <c:numCache>
                <c:formatCode>#,##0</c:formatCode>
                <c:ptCount val="5"/>
                <c:pt idx="0">
                  <c:v>870</c:v>
                </c:pt>
                <c:pt idx="1">
                  <c:v>680</c:v>
                </c:pt>
                <c:pt idx="2">
                  <c:v>-10</c:v>
                </c:pt>
                <c:pt idx="3">
                  <c:v>50</c:v>
                </c:pt>
                <c:pt idx="4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338048"/>
        <c:axId val="132339584"/>
      </c:barChart>
      <c:catAx>
        <c:axId val="13233804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2339584"/>
        <c:crosses val="autoZero"/>
        <c:auto val="1"/>
        <c:lblAlgn val="ctr"/>
        <c:lblOffset val="100"/>
        <c:noMultiLvlLbl val="0"/>
      </c:catAx>
      <c:valAx>
        <c:axId val="132339584"/>
        <c:scaling>
          <c:orientation val="minMax"/>
          <c:max val="1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2338048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6573786345136924"/>
          <c:y val="0.16097702113555648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2'!$Y$10:$Y$50</c:f>
              <c:numCache>
                <c:formatCode>#,##0.0</c:formatCode>
                <c:ptCount val="41"/>
                <c:pt idx="0">
                  <c:v>100</c:v>
                </c:pt>
                <c:pt idx="1">
                  <c:v>97.186461098724621</c:v>
                </c:pt>
                <c:pt idx="2">
                  <c:v>96.683760483686754</c:v>
                </c:pt>
                <c:pt idx="3">
                  <c:v>98.271825174832699</c:v>
                </c:pt>
                <c:pt idx="4">
                  <c:v>96.804844673243679</c:v>
                </c:pt>
                <c:pt idx="5">
                  <c:v>97.291127692277286</c:v>
                </c:pt>
                <c:pt idx="6">
                  <c:v>95.149490216590365</c:v>
                </c:pt>
                <c:pt idx="7">
                  <c:v>93.58098266780334</c:v>
                </c:pt>
                <c:pt idx="8">
                  <c:v>91.188830505104875</c:v>
                </c:pt>
                <c:pt idx="9">
                  <c:v>90.726385995126122</c:v>
                </c:pt>
                <c:pt idx="10">
                  <c:v>91.033470537625846</c:v>
                </c:pt>
                <c:pt idx="11">
                  <c:v>89.805101841838137</c:v>
                </c:pt>
                <c:pt idx="12">
                  <c:v>90.590738115002381</c:v>
                </c:pt>
                <c:pt idx="13">
                  <c:v>87.745926591823164</c:v>
                </c:pt>
                <c:pt idx="14">
                  <c:v>88.413378181233199</c:v>
                </c:pt>
                <c:pt idx="15">
                  <c:v>88.333863586899881</c:v>
                </c:pt>
                <c:pt idx="16">
                  <c:v>86.160735955328761</c:v>
                </c:pt>
                <c:pt idx="17">
                  <c:v>86.208980001831165</c:v>
                </c:pt>
                <c:pt idx="18">
                  <c:v>85.407911910527318</c:v>
                </c:pt>
                <c:pt idx="19">
                  <c:v>86.324233085604135</c:v>
                </c:pt>
                <c:pt idx="20">
                  <c:v>84.815578769734614</c:v>
                </c:pt>
                <c:pt idx="21">
                  <c:v>85.578437961269387</c:v>
                </c:pt>
                <c:pt idx="22">
                  <c:v>84.748254187463715</c:v>
                </c:pt>
                <c:pt idx="23">
                  <c:v>84.503694331441963</c:v>
                </c:pt>
                <c:pt idx="24">
                  <c:v>85.991346183826309</c:v>
                </c:pt>
                <c:pt idx="25">
                  <c:v>85.704844737939538</c:v>
                </c:pt>
                <c:pt idx="26">
                  <c:v>86.476219723836707</c:v>
                </c:pt>
                <c:pt idx="27">
                  <c:v>88.974442672944392</c:v>
                </c:pt>
                <c:pt idx="28">
                  <c:v>88.584940752620454</c:v>
                </c:pt>
                <c:pt idx="29">
                  <c:v>91.365313749179862</c:v>
                </c:pt>
                <c:pt idx="30">
                  <c:v>91.286880487475059</c:v>
                </c:pt>
                <c:pt idx="31">
                  <c:v>89.594670097450049</c:v>
                </c:pt>
                <c:pt idx="32">
                  <c:v>90.389672314483974</c:v>
                </c:pt>
                <c:pt idx="33">
                  <c:v>91.028232584075468</c:v>
                </c:pt>
                <c:pt idx="34">
                  <c:v>89.992263696823798</c:v>
                </c:pt>
                <c:pt idx="35">
                  <c:v>88.02103831343814</c:v>
                </c:pt>
                <c:pt idx="36">
                  <c:v>84.593247049697069</c:v>
                </c:pt>
                <c:pt idx="37">
                  <c:v>86.789323533470224</c:v>
                </c:pt>
                <c:pt idx="38">
                  <c:v>87.055436363546164</c:v>
                </c:pt>
                <c:pt idx="39">
                  <c:v>89.414579274256099</c:v>
                </c:pt>
                <c:pt idx="40">
                  <c:v>92.782160611401494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2'!$X$8:$X$9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2'!$X$10:$X$50</c:f>
              <c:numCache>
                <c:formatCode>#,##0.0</c:formatCode>
                <c:ptCount val="41"/>
                <c:pt idx="0">
                  <c:v>100</c:v>
                </c:pt>
                <c:pt idx="1">
                  <c:v>98.747466156710871</c:v>
                </c:pt>
                <c:pt idx="2">
                  <c:v>97.745113541038833</c:v>
                </c:pt>
                <c:pt idx="3">
                  <c:v>96.748883837490936</c:v>
                </c:pt>
                <c:pt idx="4">
                  <c:v>95.569133098021865</c:v>
                </c:pt>
                <c:pt idx="5">
                  <c:v>94.670263049637654</c:v>
                </c:pt>
                <c:pt idx="6">
                  <c:v>95.008678937465845</c:v>
                </c:pt>
                <c:pt idx="7">
                  <c:v>93.409377281458205</c:v>
                </c:pt>
                <c:pt idx="8">
                  <c:v>94.435689369151063</c:v>
                </c:pt>
                <c:pt idx="9">
                  <c:v>93.834411714635607</c:v>
                </c:pt>
                <c:pt idx="10">
                  <c:v>92.725723970247785</c:v>
                </c:pt>
                <c:pt idx="11">
                  <c:v>92.960025840581238</c:v>
                </c:pt>
                <c:pt idx="12">
                  <c:v>91.717350380428073</c:v>
                </c:pt>
                <c:pt idx="13">
                  <c:v>91.783194677250506</c:v>
                </c:pt>
                <c:pt idx="14">
                  <c:v>92.322394177797051</c:v>
                </c:pt>
                <c:pt idx="15">
                  <c:v>92.385082509722636</c:v>
                </c:pt>
                <c:pt idx="16">
                  <c:v>93.864471639788221</c:v>
                </c:pt>
                <c:pt idx="17">
                  <c:v>94.387915002567851</c:v>
                </c:pt>
                <c:pt idx="18">
                  <c:v>94.683522397881035</c:v>
                </c:pt>
                <c:pt idx="19">
                  <c:v>96.325347836688664</c:v>
                </c:pt>
                <c:pt idx="20">
                  <c:v>94.549398191308484</c:v>
                </c:pt>
                <c:pt idx="21">
                  <c:v>96.585490313566012</c:v>
                </c:pt>
                <c:pt idx="22">
                  <c:v>97.219185057857871</c:v>
                </c:pt>
                <c:pt idx="23">
                  <c:v>96.6368330178544</c:v>
                </c:pt>
                <c:pt idx="24">
                  <c:v>97.930163147720378</c:v>
                </c:pt>
                <c:pt idx="25">
                  <c:v>98.928995536219105</c:v>
                </c:pt>
                <c:pt idx="26">
                  <c:v>97.890968091957561</c:v>
                </c:pt>
                <c:pt idx="27">
                  <c:v>99.875219807063502</c:v>
                </c:pt>
                <c:pt idx="28">
                  <c:v>97.871898111686406</c:v>
                </c:pt>
                <c:pt idx="29">
                  <c:v>98.518642485750973</c:v>
                </c:pt>
                <c:pt idx="30">
                  <c:v>98.092497819569274</c:v>
                </c:pt>
                <c:pt idx="31">
                  <c:v>100.28329525373066</c:v>
                </c:pt>
                <c:pt idx="32">
                  <c:v>98.635154054598956</c:v>
                </c:pt>
                <c:pt idx="33">
                  <c:v>98.431308885482551</c:v>
                </c:pt>
                <c:pt idx="34">
                  <c:v>99.933917773730983</c:v>
                </c:pt>
                <c:pt idx="35">
                  <c:v>102.51164383615804</c:v>
                </c:pt>
                <c:pt idx="36">
                  <c:v>100.03102035081193</c:v>
                </c:pt>
                <c:pt idx="37">
                  <c:v>101.84528115182347</c:v>
                </c:pt>
                <c:pt idx="38">
                  <c:v>102.3477349433745</c:v>
                </c:pt>
                <c:pt idx="39">
                  <c:v>100.87181752074297</c:v>
                </c:pt>
                <c:pt idx="40">
                  <c:v>102.93738974294368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2'!$Z$8:$Z$9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2'!$Z$10:$Z$50</c:f>
              <c:numCache>
                <c:formatCode>#,##0.0</c:formatCode>
                <c:ptCount val="41"/>
                <c:pt idx="0">
                  <c:v>100</c:v>
                </c:pt>
                <c:pt idx="1">
                  <c:v>101.48248539533297</c:v>
                </c:pt>
                <c:pt idx="2">
                  <c:v>98.284831974142975</c:v>
                </c:pt>
                <c:pt idx="3">
                  <c:v>100.00030978029638</c:v>
                </c:pt>
                <c:pt idx="4">
                  <c:v>99.478977765967883</c:v>
                </c:pt>
                <c:pt idx="5">
                  <c:v>97.972280291107566</c:v>
                </c:pt>
                <c:pt idx="6">
                  <c:v>97.983248159057979</c:v>
                </c:pt>
                <c:pt idx="7">
                  <c:v>99.78680341430713</c:v>
                </c:pt>
                <c:pt idx="8">
                  <c:v>100.70116285200368</c:v>
                </c:pt>
                <c:pt idx="9">
                  <c:v>97.706605744270888</c:v>
                </c:pt>
                <c:pt idx="10">
                  <c:v>98.42946366256777</c:v>
                </c:pt>
                <c:pt idx="11">
                  <c:v>100.74721167235521</c:v>
                </c:pt>
                <c:pt idx="12">
                  <c:v>100.10149142502873</c:v>
                </c:pt>
                <c:pt idx="13">
                  <c:v>98.085885833296913</c:v>
                </c:pt>
                <c:pt idx="14">
                  <c:v>97.955963135300422</c:v>
                </c:pt>
                <c:pt idx="15">
                  <c:v>99.851860792297501</c:v>
                </c:pt>
                <c:pt idx="16">
                  <c:v>98.974328102228014</c:v>
                </c:pt>
                <c:pt idx="17">
                  <c:v>97.567175989505444</c:v>
                </c:pt>
                <c:pt idx="18">
                  <c:v>97.323658599794655</c:v>
                </c:pt>
                <c:pt idx="19">
                  <c:v>98.200984108694556</c:v>
                </c:pt>
                <c:pt idx="20">
                  <c:v>99.580808493595967</c:v>
                </c:pt>
                <c:pt idx="21">
                  <c:v>98.699459078785594</c:v>
                </c:pt>
                <c:pt idx="22">
                  <c:v>97.700843658743082</c:v>
                </c:pt>
                <c:pt idx="23">
                  <c:v>98.927378638525084</c:v>
                </c:pt>
                <c:pt idx="24">
                  <c:v>98.457683531581623</c:v>
                </c:pt>
                <c:pt idx="25">
                  <c:v>100.47473801025204</c:v>
                </c:pt>
                <c:pt idx="26">
                  <c:v>100.46909947650602</c:v>
                </c:pt>
                <c:pt idx="27">
                  <c:v>102.40216438379181</c:v>
                </c:pt>
                <c:pt idx="28">
                  <c:v>102.53893326962869</c:v>
                </c:pt>
                <c:pt idx="29">
                  <c:v>103.02214808564736</c:v>
                </c:pt>
                <c:pt idx="30">
                  <c:v>102.20579607089269</c:v>
                </c:pt>
                <c:pt idx="31">
                  <c:v>103.87050163449432</c:v>
                </c:pt>
                <c:pt idx="32">
                  <c:v>104.98956726465836</c:v>
                </c:pt>
                <c:pt idx="33">
                  <c:v>103.12247437347597</c:v>
                </c:pt>
                <c:pt idx="34">
                  <c:v>101.42998931744765</c:v>
                </c:pt>
                <c:pt idx="35">
                  <c:v>106.08476358806989</c:v>
                </c:pt>
                <c:pt idx="36">
                  <c:v>101.32198578536855</c:v>
                </c:pt>
                <c:pt idx="37">
                  <c:v>98.123285694746912</c:v>
                </c:pt>
                <c:pt idx="38">
                  <c:v>101.01964030933391</c:v>
                </c:pt>
                <c:pt idx="39">
                  <c:v>89.377439995612065</c:v>
                </c:pt>
                <c:pt idx="40">
                  <c:v>92.519489351936329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2'!$AA$8:$AA$9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2'!$A$10:$B$60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 1 et 2'!$AA$10:$AA$50</c:f>
              <c:numCache>
                <c:formatCode>#,##0.0</c:formatCode>
                <c:ptCount val="41"/>
                <c:pt idx="0">
                  <c:v>100</c:v>
                </c:pt>
                <c:pt idx="1">
                  <c:v>100.28786702145327</c:v>
                </c:pt>
                <c:pt idx="2">
                  <c:v>100.47997768568968</c:v>
                </c:pt>
                <c:pt idx="3">
                  <c:v>101.22486502030587</c:v>
                </c:pt>
                <c:pt idx="4">
                  <c:v>101.60866164836237</c:v>
                </c:pt>
                <c:pt idx="5">
                  <c:v>101.66275289516831</c:v>
                </c:pt>
                <c:pt idx="6">
                  <c:v>103.0540072897213</c:v>
                </c:pt>
                <c:pt idx="7">
                  <c:v>101.91798294164818</c:v>
                </c:pt>
                <c:pt idx="8">
                  <c:v>102.16225137579941</c:v>
                </c:pt>
                <c:pt idx="9">
                  <c:v>102.65592354212609</c:v>
                </c:pt>
                <c:pt idx="10">
                  <c:v>103.66267141815445</c:v>
                </c:pt>
                <c:pt idx="11">
                  <c:v>102.80878906320797</c:v>
                </c:pt>
                <c:pt idx="12">
                  <c:v>103.85603013004597</c:v>
                </c:pt>
                <c:pt idx="13">
                  <c:v>102.25355874730575</c:v>
                </c:pt>
                <c:pt idx="14">
                  <c:v>102.66827350490337</c:v>
                </c:pt>
                <c:pt idx="15">
                  <c:v>102.63415419419893</c:v>
                </c:pt>
                <c:pt idx="16">
                  <c:v>102.77253538832085</c:v>
                </c:pt>
                <c:pt idx="17">
                  <c:v>102.58605075571545</c:v>
                </c:pt>
                <c:pt idx="18">
                  <c:v>102.06682539190288</c:v>
                </c:pt>
                <c:pt idx="19">
                  <c:v>102.71817908383483</c:v>
                </c:pt>
                <c:pt idx="20">
                  <c:v>102.65908931739314</c:v>
                </c:pt>
                <c:pt idx="21">
                  <c:v>102.76950281045065</c:v>
                </c:pt>
                <c:pt idx="22">
                  <c:v>103.28977031816689</c:v>
                </c:pt>
                <c:pt idx="23">
                  <c:v>103.09499123690715</c:v>
                </c:pt>
                <c:pt idx="24">
                  <c:v>102.94764310985907</c:v>
                </c:pt>
                <c:pt idx="25">
                  <c:v>103.92058804021707</c:v>
                </c:pt>
                <c:pt idx="26">
                  <c:v>103.18983347061159</c:v>
                </c:pt>
                <c:pt idx="27">
                  <c:v>102.82815296091043</c:v>
                </c:pt>
                <c:pt idx="28">
                  <c:v>103.3110917992816</c:v>
                </c:pt>
                <c:pt idx="29">
                  <c:v>102.72783335542874</c:v>
                </c:pt>
                <c:pt idx="30">
                  <c:v>102.10163856021364</c:v>
                </c:pt>
                <c:pt idx="31">
                  <c:v>102.8264388332119</c:v>
                </c:pt>
                <c:pt idx="32">
                  <c:v>102.86719521250329</c:v>
                </c:pt>
                <c:pt idx="33">
                  <c:v>104.02839634051627</c:v>
                </c:pt>
                <c:pt idx="34">
                  <c:v>103.83282933879761</c:v>
                </c:pt>
                <c:pt idx="35">
                  <c:v>104.48868773195625</c:v>
                </c:pt>
                <c:pt idx="36">
                  <c:v>104.43117626766507</c:v>
                </c:pt>
                <c:pt idx="37">
                  <c:v>103.49445185552386</c:v>
                </c:pt>
                <c:pt idx="38">
                  <c:v>105.11191474822861</c:v>
                </c:pt>
                <c:pt idx="39">
                  <c:v>105.81365173498666</c:v>
                </c:pt>
                <c:pt idx="40">
                  <c:v>105.76250053936296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39424"/>
        <c:axId val="132523136"/>
      </c:lineChart>
      <c:catAx>
        <c:axId val="1324394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325231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32523136"/>
        <c:scaling>
          <c:orientation val="minMax"/>
          <c:max val="108"/>
          <c:min val="8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2439424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GRAPHIQUE_stocks_bénéf'!$Y$3:$Y$47</c:f>
              <c:numCache>
                <c:formatCode>#,##0</c:formatCode>
                <c:ptCount val="45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398</c:v>
                </c:pt>
                <c:pt idx="7">
                  <c:v>502</c:v>
                </c:pt>
                <c:pt idx="8">
                  <c:v>650</c:v>
                </c:pt>
                <c:pt idx="9">
                  <c:v>640</c:v>
                </c:pt>
                <c:pt idx="10">
                  <c:v>564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483</c:v>
                </c:pt>
                <c:pt idx="23">
                  <c:v>483</c:v>
                </c:pt>
                <c:pt idx="24">
                  <c:v>500</c:v>
                </c:pt>
                <c:pt idx="25">
                  <c:v>516</c:v>
                </c:pt>
                <c:pt idx="26">
                  <c:v>524</c:v>
                </c:pt>
                <c:pt idx="27">
                  <c:v>487</c:v>
                </c:pt>
                <c:pt idx="28">
                  <c:v>459</c:v>
                </c:pt>
                <c:pt idx="29">
                  <c:v>453</c:v>
                </c:pt>
                <c:pt idx="30">
                  <c:v>373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130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GRAPHIQUE_stocks_bénéf'!$AB$3:$AB$47</c:f>
              <c:numCache>
                <c:formatCode>#,##0</c:formatCode>
                <c:ptCount val="45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18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GRAPHIQUE_stocks_bénéf'!$AE$3:$AE$47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226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GRAPHIQUE_stocks_bénéf'!$W$3:$X$47</c:f>
              <c:multiLvlStrCache>
                <c:ptCount val="4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'Données GRAPHIQUE_stocks_bénéf'!$AF$3:$AF$47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235</c:v>
                </c:pt>
                <c:pt idx="29">
                  <c:v>242</c:v>
                </c:pt>
                <c:pt idx="30">
                  <c:v>314</c:v>
                </c:pt>
                <c:pt idx="31">
                  <c:v>434</c:v>
                </c:pt>
                <c:pt idx="32">
                  <c:v>314</c:v>
                </c:pt>
                <c:pt idx="33">
                  <c:v>264</c:v>
                </c:pt>
                <c:pt idx="34">
                  <c:v>259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254</c:v>
                </c:pt>
                <c:pt idx="43">
                  <c:v>262</c:v>
                </c:pt>
                <c:pt idx="44">
                  <c:v>289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605056"/>
        <c:axId val="132606592"/>
      </c:areaChart>
      <c:catAx>
        <c:axId val="132605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2606592"/>
        <c:crossesAt val="0"/>
        <c:auto val="0"/>
        <c:lblAlgn val="ctr"/>
        <c:lblOffset val="100"/>
        <c:tickLblSkip val="4"/>
        <c:noMultiLvlLbl val="0"/>
      </c:catAx>
      <c:valAx>
        <c:axId val="132606592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2605056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8245328850509999"/>
          <c:y val="0.11417179670722978"/>
          <c:w val="0.44314981775314344"/>
          <c:h val="2.958100691958960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500" dirty="0" err="1"/>
              <a:t>Nombre</a:t>
            </a:r>
            <a:r>
              <a:rPr lang="en-US" sz="1500" dirty="0"/>
              <a:t> de </a:t>
            </a:r>
            <a:r>
              <a:rPr lang="en-US" sz="1500" dirty="0" err="1"/>
              <a:t>salariés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</a:t>
            </a:r>
            <a:r>
              <a:rPr lang="en-US" sz="1500" dirty="0" err="1"/>
              <a:t>activité</a:t>
            </a:r>
            <a:r>
              <a:rPr lang="en-US" sz="1500" dirty="0"/>
              <a:t> </a:t>
            </a:r>
            <a:r>
              <a:rPr lang="en-US" sz="1500" dirty="0" err="1" smtClean="0"/>
              <a:t>partielle</a:t>
            </a:r>
            <a:r>
              <a:rPr lang="en-US" sz="1500" dirty="0" smtClean="0"/>
              <a:t> </a:t>
            </a:r>
            <a:r>
              <a:rPr lang="en-US" sz="1500" dirty="0" err="1" smtClean="0"/>
              <a:t>en</a:t>
            </a:r>
            <a:r>
              <a:rPr lang="en-US" sz="1500" dirty="0" smtClean="0"/>
              <a:t> </a:t>
            </a:r>
            <a:r>
              <a:rPr lang="en-US" sz="1500" dirty="0" err="1" smtClean="0"/>
              <a:t>équivalent</a:t>
            </a:r>
            <a:r>
              <a:rPr lang="en-US" sz="1500" baseline="0" dirty="0" smtClean="0"/>
              <a:t> </a:t>
            </a:r>
            <a:r>
              <a:rPr lang="en-US" sz="1500" dirty="0" smtClean="0"/>
              <a:t>temps</a:t>
            </a:r>
            <a:r>
              <a:rPr lang="en-US" sz="1500" baseline="0" dirty="0" smtClean="0"/>
              <a:t> </a:t>
            </a:r>
            <a:r>
              <a:rPr lang="en-US" sz="1500" dirty="0" err="1" smtClean="0"/>
              <a:t>plein</a:t>
            </a:r>
            <a:r>
              <a:rPr lang="en-US" sz="1500" dirty="0" smtClean="0"/>
              <a:t> </a:t>
            </a:r>
            <a:r>
              <a:rPr lang="en-US" sz="1500" dirty="0"/>
              <a:t>(ETP) </a:t>
            </a:r>
            <a:endParaRPr lang="en-US" sz="1500" dirty="0" smtClean="0"/>
          </a:p>
          <a:p>
            <a:pPr>
              <a:defRPr/>
            </a:pPr>
            <a:r>
              <a:rPr lang="en-US" sz="1500" dirty="0" err="1" smtClean="0"/>
              <a:t>dans</a:t>
            </a:r>
            <a:r>
              <a:rPr lang="en-US" sz="1500" dirty="0" smtClean="0"/>
              <a:t> </a:t>
            </a:r>
            <a:r>
              <a:rPr lang="en-US" sz="1500" dirty="0"/>
              <a:t>les </a:t>
            </a:r>
            <a:r>
              <a:rPr lang="en-US" sz="1500" baseline="0" dirty="0" smtClean="0"/>
              <a:t>Hautes-Alpes </a:t>
            </a:r>
          </a:p>
          <a:p>
            <a:pPr>
              <a:defRPr/>
            </a:pPr>
            <a:r>
              <a:rPr lang="en-US" sz="1100" b="0" i="1" baseline="0" dirty="0" smtClean="0"/>
              <a:t>(</a:t>
            </a:r>
            <a:r>
              <a:rPr lang="en-US" sz="1100" b="0" i="1" baseline="0" dirty="0" err="1" smtClean="0"/>
              <a:t>données</a:t>
            </a:r>
            <a:r>
              <a:rPr lang="en-US" sz="1100" b="0" i="1" baseline="0" dirty="0" smtClean="0"/>
              <a:t> brutes, </a:t>
            </a:r>
            <a:r>
              <a:rPr lang="en-US" sz="1100" b="0" i="1" baseline="0" dirty="0" err="1" smtClean="0"/>
              <a:t>en</a:t>
            </a:r>
            <a:r>
              <a:rPr lang="en-US" sz="1100" b="0" i="1" baseline="0" dirty="0" smtClean="0"/>
              <a:t> </a:t>
            </a:r>
            <a:r>
              <a:rPr lang="en-US" sz="1100" b="0" i="1" baseline="0" dirty="0" err="1" smtClean="0"/>
              <a:t>nombre</a:t>
            </a:r>
            <a:r>
              <a:rPr lang="en-US" sz="1100" b="0" i="1" baseline="0" dirty="0" smtClean="0"/>
              <a:t>)</a:t>
            </a:r>
            <a:endParaRPr lang="en-US" sz="1100" b="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'recap (2)'!$B$2</c:f>
              <c:strCache>
                <c:ptCount val="1"/>
                <c:pt idx="0">
                  <c:v>Nombre de salariés effectivement en Activité Partielle</c:v>
                </c:pt>
              </c:strCache>
            </c:strRef>
          </c:tx>
          <c:invertIfNegative val="0"/>
          <c:cat>
            <c:numRef>
              <c:f>'recap (2)'!$A$3:$A$16</c:f>
              <c:numCache>
                <c:formatCode>mmm\-yy</c:formatCode>
                <c:ptCount val="14"/>
                <c:pt idx="0">
                  <c:v>43891</c:v>
                </c:pt>
                <c:pt idx="1">
                  <c:v>43922</c:v>
                </c:pt>
                <c:pt idx="2">
                  <c:v>43952</c:v>
                </c:pt>
                <c:pt idx="3">
                  <c:v>43983</c:v>
                </c:pt>
                <c:pt idx="4">
                  <c:v>44013</c:v>
                </c:pt>
                <c:pt idx="5">
                  <c:v>44044</c:v>
                </c:pt>
                <c:pt idx="6">
                  <c:v>44075</c:v>
                </c:pt>
                <c:pt idx="7">
                  <c:v>44105</c:v>
                </c:pt>
                <c:pt idx="8">
                  <c:v>44136</c:v>
                </c:pt>
                <c:pt idx="9">
                  <c:v>44166</c:v>
                </c:pt>
                <c:pt idx="10">
                  <c:v>44197</c:v>
                </c:pt>
                <c:pt idx="11">
                  <c:v>44228</c:v>
                </c:pt>
                <c:pt idx="12">
                  <c:v>44256</c:v>
                </c:pt>
                <c:pt idx="13">
                  <c:v>44287</c:v>
                </c:pt>
              </c:numCache>
            </c:numRef>
          </c:cat>
          <c:val>
            <c:numRef>
              <c:f>'recap (2)'!$F$22:$F$34</c:f>
              <c:numCache>
                <c:formatCode>#,##0</c:formatCode>
                <c:ptCount val="13"/>
                <c:pt idx="0">
                  <c:v>5166.7102857142836</c:v>
                </c:pt>
                <c:pt idx="1">
                  <c:v>8486.0431428571337</c:v>
                </c:pt>
                <c:pt idx="2">
                  <c:v>4139.4974285714261</c:v>
                </c:pt>
                <c:pt idx="3">
                  <c:v>1447.2064285714303</c:v>
                </c:pt>
                <c:pt idx="4">
                  <c:v>414.26314285714295</c:v>
                </c:pt>
                <c:pt idx="5">
                  <c:v>283.20778571428565</c:v>
                </c:pt>
                <c:pt idx="6">
                  <c:v>268.1189142857142</c:v>
                </c:pt>
                <c:pt idx="7">
                  <c:v>469.33971428571425</c:v>
                </c:pt>
                <c:pt idx="8">
                  <c:v>2602.7539285714279</c:v>
                </c:pt>
                <c:pt idx="9">
                  <c:v>3131.6531428571429</c:v>
                </c:pt>
                <c:pt idx="10">
                  <c:v>5212.2296428571508</c:v>
                </c:pt>
                <c:pt idx="11">
                  <c:v>4730.0893571428624</c:v>
                </c:pt>
                <c:pt idx="12">
                  <c:v>4167.8794857142902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78016"/>
        <c:axId val="132679552"/>
      </c:barChart>
      <c:dateAx>
        <c:axId val="1326780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2679552"/>
        <c:crosses val="autoZero"/>
        <c:auto val="1"/>
        <c:lblOffset val="100"/>
        <c:baseTimeUnit val="months"/>
      </c:dateAx>
      <c:valAx>
        <c:axId val="132679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3267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Données!$C$125:$C$165</c:f>
              <c:numCache>
                <c:formatCode>#,##0.0</c:formatCode>
                <c:ptCount val="41"/>
                <c:pt idx="0">
                  <c:v>10.3</c:v>
                </c:pt>
                <c:pt idx="1">
                  <c:v>10.3</c:v>
                </c:pt>
                <c:pt idx="2">
                  <c:v>10.4</c:v>
                </c:pt>
                <c:pt idx="3">
                  <c:v>10.5</c:v>
                </c:pt>
                <c:pt idx="4">
                  <c:v>10.6</c:v>
                </c:pt>
                <c:pt idx="5">
                  <c:v>10.8</c:v>
                </c:pt>
                <c:pt idx="6">
                  <c:v>10.8</c:v>
                </c:pt>
                <c:pt idx="7">
                  <c:v>11.2</c:v>
                </c:pt>
                <c:pt idx="8">
                  <c:v>11.3</c:v>
                </c:pt>
                <c:pt idx="9">
                  <c:v>11.5</c:v>
                </c:pt>
                <c:pt idx="10">
                  <c:v>11.3</c:v>
                </c:pt>
                <c:pt idx="11">
                  <c:v>11.2</c:v>
                </c:pt>
                <c:pt idx="12">
                  <c:v>11.2</c:v>
                </c:pt>
                <c:pt idx="13">
                  <c:v>11.2</c:v>
                </c:pt>
                <c:pt idx="14">
                  <c:v>11.4</c:v>
                </c:pt>
                <c:pt idx="15">
                  <c:v>11.6</c:v>
                </c:pt>
                <c:pt idx="16">
                  <c:v>11.4</c:v>
                </c:pt>
                <c:pt idx="17">
                  <c:v>11.7</c:v>
                </c:pt>
                <c:pt idx="18">
                  <c:v>11.5</c:v>
                </c:pt>
                <c:pt idx="19">
                  <c:v>11.4</c:v>
                </c:pt>
                <c:pt idx="20">
                  <c:v>11.4</c:v>
                </c:pt>
                <c:pt idx="21">
                  <c:v>11.2</c:v>
                </c:pt>
                <c:pt idx="22">
                  <c:v>11.1</c:v>
                </c:pt>
                <c:pt idx="23">
                  <c:v>11.4</c:v>
                </c:pt>
                <c:pt idx="24">
                  <c:v>10.9</c:v>
                </c:pt>
                <c:pt idx="25">
                  <c:v>10.8</c:v>
                </c:pt>
                <c:pt idx="26">
                  <c:v>10.9</c:v>
                </c:pt>
                <c:pt idx="27">
                  <c:v>10.3</c:v>
                </c:pt>
                <c:pt idx="28">
                  <c:v>10.6</c:v>
                </c:pt>
                <c:pt idx="29">
                  <c:v>10.4</c:v>
                </c:pt>
                <c:pt idx="30">
                  <c:v>10.3</c:v>
                </c:pt>
                <c:pt idx="31">
                  <c:v>10</c:v>
                </c:pt>
                <c:pt idx="32">
                  <c:v>10</c:v>
                </c:pt>
                <c:pt idx="33">
                  <c:v>9.6999999999999993</c:v>
                </c:pt>
                <c:pt idx="34">
                  <c:v>9.6999999999999993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8.3000000000000007</c:v>
                </c:pt>
                <c:pt idx="38">
                  <c:v>10.4</c:v>
                </c:pt>
                <c:pt idx="39">
                  <c:v>9</c:v>
                </c:pt>
                <c:pt idx="40">
                  <c:v>9.1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Données!$B$125:$B$165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8.6999999999999993</c:v>
                </c:pt>
                <c:pt idx="2">
                  <c:v>8.8000000000000007</c:v>
                </c:pt>
                <c:pt idx="3">
                  <c:v>9</c:v>
                </c:pt>
                <c:pt idx="4">
                  <c:v>9.1</c:v>
                </c:pt>
                <c:pt idx="5">
                  <c:v>9.4</c:v>
                </c:pt>
                <c:pt idx="6">
                  <c:v>9.4</c:v>
                </c:pt>
                <c:pt idx="7">
                  <c:v>9.8000000000000007</c:v>
                </c:pt>
                <c:pt idx="8">
                  <c:v>10</c:v>
                </c:pt>
                <c:pt idx="9">
                  <c:v>10.1</c:v>
                </c:pt>
                <c:pt idx="10">
                  <c:v>9.9</c:v>
                </c:pt>
                <c:pt idx="11">
                  <c:v>9.8000000000000007</c:v>
                </c:pt>
                <c:pt idx="12">
                  <c:v>9.8000000000000007</c:v>
                </c:pt>
                <c:pt idx="13">
                  <c:v>9.8000000000000007</c:v>
                </c:pt>
                <c:pt idx="14">
                  <c:v>9.9</c:v>
                </c:pt>
                <c:pt idx="15">
                  <c:v>10.1</c:v>
                </c:pt>
                <c:pt idx="16">
                  <c:v>10</c:v>
                </c:pt>
                <c:pt idx="17">
                  <c:v>10.199999999999999</c:v>
                </c:pt>
                <c:pt idx="18">
                  <c:v>10.1</c:v>
                </c:pt>
                <c:pt idx="19">
                  <c:v>9.9</c:v>
                </c:pt>
                <c:pt idx="20">
                  <c:v>9.9</c:v>
                </c:pt>
                <c:pt idx="21">
                  <c:v>9.8000000000000007</c:v>
                </c:pt>
                <c:pt idx="22">
                  <c:v>9.6</c:v>
                </c:pt>
                <c:pt idx="23">
                  <c:v>9.6999999999999993</c:v>
                </c:pt>
                <c:pt idx="24">
                  <c:v>9.3000000000000007</c:v>
                </c:pt>
                <c:pt idx="25">
                  <c:v>9.1999999999999993</c:v>
                </c:pt>
                <c:pt idx="26">
                  <c:v>9.3000000000000007</c:v>
                </c:pt>
                <c:pt idx="27">
                  <c:v>8.6999999999999993</c:v>
                </c:pt>
                <c:pt idx="28">
                  <c:v>8.9</c:v>
                </c:pt>
                <c:pt idx="29">
                  <c:v>8.8000000000000007</c:v>
                </c:pt>
                <c:pt idx="30">
                  <c:v>8.6999999999999993</c:v>
                </c:pt>
                <c:pt idx="31">
                  <c:v>8.4</c:v>
                </c:pt>
                <c:pt idx="32">
                  <c:v>8.4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7.9</c:v>
                </c:pt>
                <c:pt idx="36">
                  <c:v>7.6</c:v>
                </c:pt>
                <c:pt idx="37">
                  <c:v>7.1</c:v>
                </c:pt>
                <c:pt idx="38">
                  <c:v>8.9</c:v>
                </c:pt>
                <c:pt idx="39">
                  <c:v>7.8</c:v>
                </c:pt>
                <c:pt idx="40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trim'!$B$117:$C$168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Données!$E$125:$E$165</c:f>
              <c:numCache>
                <c:formatCode>#,##0.0</c:formatCode>
                <c:ptCount val="41"/>
                <c:pt idx="0">
                  <c:v>8</c:v>
                </c:pt>
                <c:pt idx="1">
                  <c:v>7.8</c:v>
                </c:pt>
                <c:pt idx="2">
                  <c:v>8.1999999999999993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8.6</c:v>
                </c:pt>
                <c:pt idx="6">
                  <c:v>8.6999999999999993</c:v>
                </c:pt>
                <c:pt idx="7">
                  <c:v>9</c:v>
                </c:pt>
                <c:pt idx="8">
                  <c:v>9.1</c:v>
                </c:pt>
                <c:pt idx="9">
                  <c:v>9.4</c:v>
                </c:pt>
                <c:pt idx="10">
                  <c:v>9.3000000000000007</c:v>
                </c:pt>
                <c:pt idx="11">
                  <c:v>9.1999999999999993</c:v>
                </c:pt>
                <c:pt idx="12">
                  <c:v>9.1</c:v>
                </c:pt>
                <c:pt idx="13">
                  <c:v>9.1999999999999993</c:v>
                </c:pt>
                <c:pt idx="14">
                  <c:v>9.3000000000000007</c:v>
                </c:pt>
                <c:pt idx="15">
                  <c:v>9.4</c:v>
                </c:pt>
                <c:pt idx="16">
                  <c:v>9.3000000000000007</c:v>
                </c:pt>
                <c:pt idx="17">
                  <c:v>9.6</c:v>
                </c:pt>
                <c:pt idx="18">
                  <c:v>9.5</c:v>
                </c:pt>
                <c:pt idx="19">
                  <c:v>9.5</c:v>
                </c:pt>
                <c:pt idx="20">
                  <c:v>9.4</c:v>
                </c:pt>
                <c:pt idx="21">
                  <c:v>9.1999999999999993</c:v>
                </c:pt>
                <c:pt idx="22">
                  <c:v>9.1999999999999993</c:v>
                </c:pt>
                <c:pt idx="23">
                  <c:v>9.3000000000000007</c:v>
                </c:pt>
                <c:pt idx="24">
                  <c:v>9</c:v>
                </c:pt>
                <c:pt idx="25">
                  <c:v>8.8000000000000007</c:v>
                </c:pt>
                <c:pt idx="26">
                  <c:v>8.8000000000000007</c:v>
                </c:pt>
                <c:pt idx="27">
                  <c:v>8.4</c:v>
                </c:pt>
                <c:pt idx="28">
                  <c:v>8.6</c:v>
                </c:pt>
                <c:pt idx="29">
                  <c:v>8.5</c:v>
                </c:pt>
                <c:pt idx="30">
                  <c:v>8.5</c:v>
                </c:pt>
                <c:pt idx="31">
                  <c:v>8.1999999999999993</c:v>
                </c:pt>
                <c:pt idx="32">
                  <c:v>8.1999999999999993</c:v>
                </c:pt>
                <c:pt idx="33">
                  <c:v>7.9</c:v>
                </c:pt>
                <c:pt idx="34">
                  <c:v>7.9</c:v>
                </c:pt>
                <c:pt idx="35">
                  <c:v>7.6</c:v>
                </c:pt>
                <c:pt idx="36">
                  <c:v>7.4</c:v>
                </c:pt>
                <c:pt idx="37">
                  <c:v>6.9</c:v>
                </c:pt>
                <c:pt idx="38">
                  <c:v>8.4</c:v>
                </c:pt>
                <c:pt idx="39">
                  <c:v>7.5</c:v>
                </c:pt>
                <c:pt idx="40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56224"/>
        <c:axId val="132757760"/>
      </c:lineChart>
      <c:catAx>
        <c:axId val="1327562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27577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2757760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275622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graphiques_trim'!$G$24:$G$32</c:f>
              <c:strCache>
                <c:ptCount val="9"/>
                <c:pt idx="0">
                  <c:v>Ariege</c:v>
                </c:pt>
                <c:pt idx="1">
                  <c:v>Alpes de haute provence</c:v>
                </c:pt>
                <c:pt idx="2">
                  <c:v>Hautes Alpes</c:v>
                </c:pt>
                <c:pt idx="3">
                  <c:v>Territoire de Belfort</c:v>
                </c:pt>
                <c:pt idx="4">
                  <c:v>Paca</c:v>
                </c:pt>
                <c:pt idx="5">
                  <c:v>France métro.</c:v>
                </c:pt>
                <c:pt idx="6">
                  <c:v>Meuse</c:v>
                </c:pt>
                <c:pt idx="7">
                  <c:v>Corse du sud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graphiques_trim'!$H$24:$H$32</c:f>
              <c:numCache>
                <c:formatCode>#,##0.0</c:formatCode>
                <c:ptCount val="9"/>
                <c:pt idx="0">
                  <c:v>10</c:v>
                </c:pt>
                <c:pt idx="1">
                  <c:v>9.4</c:v>
                </c:pt>
                <c:pt idx="2">
                  <c:v>9.3000000000000007</c:v>
                </c:pt>
                <c:pt idx="3">
                  <c:v>9.1</c:v>
                </c:pt>
                <c:pt idx="4">
                  <c:v>9.1</c:v>
                </c:pt>
                <c:pt idx="5">
                  <c:v>7.8</c:v>
                </c:pt>
                <c:pt idx="6">
                  <c:v>7.3</c:v>
                </c:pt>
                <c:pt idx="7">
                  <c:v>6.6</c:v>
                </c:pt>
                <c:pt idx="8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835584"/>
        <c:axId val="132907392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graphiques_trim'!$J$24:$J$32</c:f>
              <c:numCache>
                <c:formatCode>#,##0.0</c:formatCode>
                <c:ptCount val="9"/>
                <c:pt idx="0">
                  <c:v>9.9999999999999645E-2</c:v>
                </c:pt>
                <c:pt idx="1">
                  <c:v>0.40000000000000036</c:v>
                </c:pt>
                <c:pt idx="2">
                  <c:v>1.8000000000000007</c:v>
                </c:pt>
                <c:pt idx="3">
                  <c:v>0.5</c:v>
                </c:pt>
                <c:pt idx="4">
                  <c:v>9.9999999999999645E-2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9.9999999999999645E-2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08928"/>
        <c:axId val="132910464"/>
      </c:scatterChart>
      <c:catAx>
        <c:axId val="1328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2907392"/>
        <c:crosses val="autoZero"/>
        <c:auto val="1"/>
        <c:lblAlgn val="ctr"/>
        <c:lblOffset val="100"/>
        <c:noMultiLvlLbl val="0"/>
      </c:catAx>
      <c:valAx>
        <c:axId val="132907392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2835584"/>
        <c:crosses val="autoZero"/>
        <c:crossBetween val="between"/>
        <c:majorUnit val="2"/>
      </c:valAx>
      <c:valAx>
        <c:axId val="132908928"/>
        <c:scaling>
          <c:orientation val="minMax"/>
        </c:scaling>
        <c:delete val="1"/>
        <c:axPos val="b"/>
        <c:majorTickMark val="out"/>
        <c:minorTickMark val="none"/>
        <c:tickLblPos val="nextTo"/>
        <c:crossAx val="132910464"/>
        <c:crosses val="autoZero"/>
        <c:crossBetween val="midCat"/>
      </c:valAx>
      <c:valAx>
        <c:axId val="132910464"/>
        <c:scaling>
          <c:orientation val="minMax"/>
          <c:max val="1.8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32908928"/>
        <c:crosses val="max"/>
        <c:crossBetween val="midCat"/>
        <c:majorUnit val="0.30000000000000004"/>
      </c:valAx>
    </c:plotArea>
    <c:legend>
      <c:legendPos val="t"/>
      <c:layout>
        <c:manualLayout>
          <c:xMode val="edge"/>
          <c:yMode val="edge"/>
          <c:x val="4.4497972829049735E-2"/>
          <c:y val="0.10731052984574112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trim'!$A$9:$B$54</c:f>
              <c:multiLvlStrCache>
                <c:ptCount val="4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dep05_trim!$BG$67:$BG$112</c:f>
              <c:numCache>
                <c:formatCode>#,##0.0</c:formatCode>
                <c:ptCount val="46"/>
                <c:pt idx="0">
                  <c:v>3.104212860310418</c:v>
                </c:pt>
                <c:pt idx="1">
                  <c:v>1.6344086021505388</c:v>
                </c:pt>
                <c:pt idx="2">
                  <c:v>2.9200169276343724</c:v>
                </c:pt>
                <c:pt idx="3">
                  <c:v>0.8634868421052655</c:v>
                </c:pt>
                <c:pt idx="4">
                  <c:v>3.4243783122706706</c:v>
                </c:pt>
                <c:pt idx="5">
                  <c:v>-3.9416633819455704E-2</c:v>
                </c:pt>
                <c:pt idx="6">
                  <c:v>3.4305993690851633</c:v>
                </c:pt>
                <c:pt idx="7">
                  <c:v>3.1643156690811969</c:v>
                </c:pt>
                <c:pt idx="8">
                  <c:v>0.77605321507761005</c:v>
                </c:pt>
                <c:pt idx="9">
                  <c:v>2.383571690502384</c:v>
                </c:pt>
                <c:pt idx="10">
                  <c:v>4.0830945558739229</c:v>
                </c:pt>
                <c:pt idx="11">
                  <c:v>2.3743977976600217</c:v>
                </c:pt>
                <c:pt idx="12">
                  <c:v>3.6302521008403366</c:v>
                </c:pt>
                <c:pt idx="13">
                  <c:v>2.3029516704508701</c:v>
                </c:pt>
                <c:pt idx="14">
                  <c:v>1.5218769816106592</c:v>
                </c:pt>
                <c:pt idx="15">
                  <c:v>0.37476577139288203</c:v>
                </c:pt>
                <c:pt idx="16">
                  <c:v>1.3378967019290533</c:v>
                </c:pt>
                <c:pt idx="17">
                  <c:v>1.5658581516733161</c:v>
                </c:pt>
                <c:pt idx="18">
                  <c:v>2.1765417170495738</c:v>
                </c:pt>
                <c:pt idx="19">
                  <c:v>1.9822485207100726</c:v>
                </c:pt>
                <c:pt idx="20">
                  <c:v>3.9744705541050029</c:v>
                </c:pt>
                <c:pt idx="21">
                  <c:v>1.2555803571428603</c:v>
                </c:pt>
                <c:pt idx="22">
                  <c:v>1.2400110223202088</c:v>
                </c:pt>
                <c:pt idx="23">
                  <c:v>1.1703864997278268</c:v>
                </c:pt>
                <c:pt idx="24">
                  <c:v>1.6142050040355072</c:v>
                </c:pt>
                <c:pt idx="25">
                  <c:v>-1.2708498808578272</c:v>
                </c:pt>
                <c:pt idx="26">
                  <c:v>1.528559935639584</c:v>
                </c:pt>
                <c:pt idx="27">
                  <c:v>0.29054410987849888</c:v>
                </c:pt>
                <c:pt idx="28">
                  <c:v>2.34395575454307</c:v>
                </c:pt>
                <c:pt idx="29">
                  <c:v>-0.48893463715903307</c:v>
                </c:pt>
                <c:pt idx="30">
                  <c:v>2.4566847685544291</c:v>
                </c:pt>
                <c:pt idx="31">
                  <c:v>0.45431600201917277</c:v>
                </c:pt>
                <c:pt idx="32">
                  <c:v>1.5829145728643246</c:v>
                </c:pt>
                <c:pt idx="33">
                  <c:v>-0.34627751669551454</c:v>
                </c:pt>
                <c:pt idx="34">
                  <c:v>1.3154628940183599</c:v>
                </c:pt>
                <c:pt idx="35">
                  <c:v>-0.24497795198431538</c:v>
                </c:pt>
                <c:pt idx="36">
                  <c:v>1.4243614931237714</c:v>
                </c:pt>
                <c:pt idx="37">
                  <c:v>-0.82324455205809999</c:v>
                </c:pt>
                <c:pt idx="38">
                  <c:v>-0.537109375</c:v>
                </c:pt>
                <c:pt idx="39">
                  <c:v>-0.71183112420225569</c:v>
                </c:pt>
                <c:pt idx="40">
                  <c:v>1.7799752781211264</c:v>
                </c:pt>
                <c:pt idx="41">
                  <c:v>4.3235365557444672</c:v>
                </c:pt>
                <c:pt idx="42">
                  <c:v>-1.0710128055878898</c:v>
                </c:pt>
                <c:pt idx="43">
                  <c:v>0.25888444339843275</c:v>
                </c:pt>
                <c:pt idx="44">
                  <c:v>8.8732394366197287</c:v>
                </c:pt>
                <c:pt idx="45">
                  <c:v>-7.5463561880120711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964736"/>
        <c:axId val="132966272"/>
      </c:barChart>
      <c:catAx>
        <c:axId val="1329647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3296627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2966272"/>
        <c:scaling>
          <c:orientation val="minMax"/>
          <c:max val="10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32964736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0.91039</cdr:x>
      <cdr:y>0.24324</cdr:y>
    </cdr:from>
    <cdr:to>
      <cdr:x>0.97109</cdr:x>
      <cdr:y>0.24341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3148" y="1158715"/>
          <a:ext cx="455596" cy="81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0.89361</cdr:x>
      <cdr:y>0.18936</cdr:y>
    </cdr:from>
    <cdr:to>
      <cdr:x>0.98202</cdr:x>
      <cdr:y>0.24808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07199" y="902073"/>
          <a:ext cx="66357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0.90794</cdr:x>
      <cdr:y>0.24218</cdr:y>
    </cdr:from>
    <cdr:to>
      <cdr:x>0.90929</cdr:x>
      <cdr:y>0.76502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814755" y="1153683"/>
          <a:ext cx="10133" cy="2490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0.90795</cdr:x>
      <cdr:y>0.27379</cdr:y>
    </cdr:from>
    <cdr:to>
      <cdr:x>0.90818</cdr:x>
      <cdr:y>0.77545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14808" y="1304265"/>
          <a:ext cx="1726" cy="238977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0.91099</cdr:x>
      <cdr:y>0.27596</cdr:y>
    </cdr:from>
    <cdr:to>
      <cdr:x>0.97445</cdr:x>
      <cdr:y>0.27596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37642" y="1314619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0.89819</cdr:x>
      <cdr:y>0.22164</cdr:y>
    </cdr:from>
    <cdr:to>
      <cdr:x>0.99801</cdr:x>
      <cdr:y>0.28036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41560" y="1055825"/>
          <a:ext cx="749219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0.84615</cdr:y>
    </cdr:from>
    <cdr:to>
      <cdr:x>1</cdr:x>
      <cdr:y>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2869225"/>
          <a:ext cx="4562475" cy="521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1" i="1"/>
            <a:t>Note : </a:t>
          </a:r>
          <a:r>
            <a:rPr lang="fr-FR" sz="100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2020 et le T1 2021)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2011)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0.8702</cdr:y>
    </cdr:from>
    <cdr:to>
      <cdr:x>1</cdr:x>
      <cdr:y>0.93838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2021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0.53352</cdr:x>
      <cdr:y>0.19067</cdr:y>
    </cdr:from>
    <cdr:to>
      <cdr:x>0.89184</cdr:x>
      <cdr:y>0.35368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4004454" y="908303"/>
          <a:ext cx="2689443" cy="776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15 500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2021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0.91149</cdr:x>
      <cdr:y>0.27645</cdr:y>
    </cdr:from>
    <cdr:to>
      <cdr:x>0.91259</cdr:x>
      <cdr:y>0.78415</cdr:y>
    </cdr:to>
    <cdr:cxnSp macro="">
      <cdr:nvCxnSpPr>
        <cdr:cNvPr id="4" name="Connecteur droit 3"/>
        <cdr:cNvCxnSpPr/>
      </cdr:nvCxnSpPr>
      <cdr:spPr>
        <a:xfrm xmlns:a="http://schemas.openxmlformats.org/drawingml/2006/main" flipH="1">
          <a:off x="6841400" y="1316936"/>
          <a:ext cx="8257" cy="241855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0.90945</cdr:x>
      <cdr:y>0.27648</cdr:y>
    </cdr:from>
    <cdr:to>
      <cdr:x>0.97291</cdr:x>
      <cdr:y>0.27648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26083" y="131706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0.21494</cdr:y>
    </cdr:from>
    <cdr:to>
      <cdr:x>0.98863</cdr:x>
      <cdr:y>0.27366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79" y="1023939"/>
          <a:ext cx="692101" cy="2797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2021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2021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-82247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hausse est de loin la plus importante de tous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67419" y="81269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446689"/>
              </p:ext>
            </p:extLst>
          </p:nvPr>
        </p:nvGraphicFramePr>
        <p:xfrm>
          <a:off x="412124" y="1062037"/>
          <a:ext cx="7622213" cy="5313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108005"/>
            <a:ext cx="8889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Une </a:t>
            </a:r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très forte hausse de la demande d’emploi début 2021, qui devrait presque s’annuler au prochain trimestre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2298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544513"/>
              </p:ext>
            </p:extLst>
          </p:nvPr>
        </p:nvGraphicFramePr>
        <p:xfrm>
          <a:off x="819150" y="1047129"/>
          <a:ext cx="7505700" cy="476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4" y="374928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est un peu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plus soutenue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004537"/>
              </p:ext>
            </p:extLst>
          </p:nvPr>
        </p:nvGraphicFramePr>
        <p:xfrm>
          <a:off x="146856" y="1047129"/>
          <a:ext cx="8592542" cy="552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augmente pour toutes les classes, mais surtout pour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2665727"/>
              </p:ext>
            </p:extLst>
          </p:nvPr>
        </p:nvGraphicFramePr>
        <p:xfrm>
          <a:off x="146856" y="1047128"/>
          <a:ext cx="8592542" cy="539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982"/>
            <a:ext cx="8997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des inscrits depuis moins d’un an est la plus vive début 2021, mais devrait franchement reculer au 2</a:t>
            </a:r>
            <a:r>
              <a:rPr lang="fr-FR" sz="25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712431"/>
              </p:ext>
            </p:extLst>
          </p:nvPr>
        </p:nvGraphicFramePr>
        <p:xfrm>
          <a:off x="146856" y="1047129"/>
          <a:ext cx="8177994" cy="531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48887" y="37492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Lente décrue du nombre </a:t>
            </a:r>
            <a:r>
              <a:rPr lang="fr-FR" sz="2800" b="1" smtClean="0">
                <a:solidFill>
                  <a:srgbClr val="376092"/>
                </a:solidFill>
              </a:rPr>
              <a:t>de bénéficiaires du RSA</a:t>
            </a:r>
            <a:endParaRPr lang="fr-FR" sz="2800" dirty="0">
              <a:solidFill>
                <a:srgbClr val="376092"/>
              </a:solidFill>
            </a:endParaRP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734990"/>
              </p:ext>
            </p:extLst>
          </p:nvPr>
        </p:nvGraphicFramePr>
        <p:xfrm>
          <a:off x="425003" y="1133341"/>
          <a:ext cx="8314395" cy="530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80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1432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la hausse du nombre de bénéficiaires du RSA demeure la plus vive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957388"/>
            <a:ext cx="893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2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76133" y="105415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6562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L’emploi salarié se redresse début 2021, après une chute sans précédent au 4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2020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6562" y="996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7844330" y="1554307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090909" y="229301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78034" y="2730512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90911" y="387914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+1,9 %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63739"/>
              </p:ext>
            </p:extLst>
          </p:nvPr>
        </p:nvGraphicFramePr>
        <p:xfrm>
          <a:off x="281069" y="1215753"/>
          <a:ext cx="8378789" cy="455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2938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hausse uniquement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52833" y="2551606"/>
            <a:ext cx="1436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+870</a:t>
            </a: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emplois </a:t>
            </a:r>
            <a:r>
              <a:rPr lang="fr-FR" b="1" dirty="0">
                <a:solidFill>
                  <a:srgbClr val="00B0F0"/>
                </a:solidFill>
              </a:rPr>
              <a:t>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-10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2021 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574685"/>
              </p:ext>
            </p:extLst>
          </p:nvPr>
        </p:nvGraphicFramePr>
        <p:xfrm>
          <a:off x="456487" y="1120580"/>
          <a:ext cx="8014423" cy="525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3" y="55745"/>
            <a:ext cx="8612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dans la plupart des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96052"/>
              </p:ext>
            </p:extLst>
          </p:nvPr>
        </p:nvGraphicFramePr>
        <p:xfrm>
          <a:off x="695459" y="1220470"/>
          <a:ext cx="7443989" cy="516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14647"/>
            <a:ext cx="91805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Vives hausses dans le tertiaire marchand, l’industrie et la construction, stabilité dans le tertiaire non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465733"/>
              </p:ext>
            </p:extLst>
          </p:nvPr>
        </p:nvGraphicFramePr>
        <p:xfrm>
          <a:off x="618186" y="1104264"/>
          <a:ext cx="7521262" cy="5219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6696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rythme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annuel, la baisse demeure très forte dans le tertiaire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0" y="1506828"/>
            <a:ext cx="8796516" cy="38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recours aux contrats aidés s’intensifie en réponse à la crise sanitaire </a:t>
            </a:r>
            <a:endParaRPr lang="fr-FR" sz="2800" b="1" dirty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795648"/>
              </p:ext>
            </p:extLst>
          </p:nvPr>
        </p:nvGraphicFramePr>
        <p:xfrm>
          <a:off x="156141" y="1146219"/>
          <a:ext cx="8624144" cy="5297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8474334" y="3311955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17677" y="2935531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44</a:t>
            </a:r>
            <a:r>
              <a:rPr lang="fr-FR" sz="1100" b="1" dirty="0" smtClean="0"/>
              <a:t>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0474" y="111305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932" y="144097"/>
            <a:ext cx="8984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forte augmentation de l’activité partielle au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</a:t>
            </a:r>
            <a:endParaRPr lang="fr-FR" sz="2800" b="1" dirty="0" smtClean="0">
              <a:solidFill>
                <a:srgbClr val="376092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403899"/>
              </p:ext>
            </p:extLst>
          </p:nvPr>
        </p:nvGraphicFramePr>
        <p:xfrm>
          <a:off x="270456" y="1262130"/>
          <a:ext cx="8590209" cy="492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86" y="6178242"/>
            <a:ext cx="5905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89079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 taux de chômage explose dans ce département, pénalisé par la fermeture des remontées mécaniques dans les stations de ski 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2021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737894" y="379071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7,8 %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66628" y="300283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9,3 % (+1,8 pt)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14824" y="3325998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9,1 % (+0,1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68086"/>
              </p:ext>
            </p:extLst>
          </p:nvPr>
        </p:nvGraphicFramePr>
        <p:xfrm>
          <a:off x="450761" y="1184856"/>
          <a:ext cx="8046629" cy="5087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1479</Words>
  <Application>Microsoft Office PowerPoint</Application>
  <PresentationFormat>Affichage à l'écran (4:3)</PresentationFormat>
  <Paragraphs>271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 Mathieu (DR-PACA)</cp:lastModifiedBy>
  <cp:revision>641</cp:revision>
  <cp:lastPrinted>2018-10-09T12:30:48Z</cp:lastPrinted>
  <dcterms:created xsi:type="dcterms:W3CDTF">2018-05-30T13:27:07Z</dcterms:created>
  <dcterms:modified xsi:type="dcterms:W3CDTF">2021-07-13T07:59:35Z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