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4" r:id="rId13"/>
    <p:sldId id="302" r:id="rId14"/>
    <p:sldId id="296" r:id="rId15"/>
    <p:sldId id="305" r:id="rId16"/>
    <p:sldId id="271" r:id="rId17"/>
    <p:sldId id="272" r:id="rId18"/>
    <p:sldId id="30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2\01%20-%20Fichiers%20de%20travail\Politiques%20emploi\2020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_t2_20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2\01%20-%20Fichiers%20de%20travail\DEFM-Ch&#244;mage\Tx%20ch&#244;mage%20-%20d&#233;p%20comparables\T20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2'!$D$14:$D$52</c:f>
              <c:numCache>
                <c:formatCode>#,##0.0</c:formatCode>
                <c:ptCount val="39"/>
                <c:pt idx="0">
                  <c:v>100</c:v>
                </c:pt>
                <c:pt idx="1">
                  <c:v>100.13664141848952</c:v>
                </c:pt>
                <c:pt idx="2">
                  <c:v>100.20306511674619</c:v>
                </c:pt>
                <c:pt idx="3">
                  <c:v>100.06580079913367</c:v>
                </c:pt>
                <c:pt idx="4">
                  <c:v>100.36054534253461</c:v>
                </c:pt>
                <c:pt idx="5">
                  <c:v>100.45703808066115</c:v>
                </c:pt>
                <c:pt idx="6">
                  <c:v>100.33817760099937</c:v>
                </c:pt>
                <c:pt idx="7">
                  <c:v>100.2188641037985</c:v>
                </c:pt>
                <c:pt idx="8">
                  <c:v>100.24831024454417</c:v>
                </c:pt>
                <c:pt idx="9">
                  <c:v>100.23783421370065</c:v>
                </c:pt>
                <c:pt idx="10">
                  <c:v>100.32203885078977</c:v>
                </c:pt>
                <c:pt idx="11">
                  <c:v>100.52255574381392</c:v>
                </c:pt>
                <c:pt idx="12">
                  <c:v>100.80059526506288</c:v>
                </c:pt>
                <c:pt idx="13">
                  <c:v>100.95145010917885</c:v>
                </c:pt>
                <c:pt idx="14">
                  <c:v>100.85682606845054</c:v>
                </c:pt>
                <c:pt idx="15">
                  <c:v>100.92664739832496</c:v>
                </c:pt>
                <c:pt idx="16">
                  <c:v>101.0980579137652</c:v>
                </c:pt>
                <c:pt idx="17">
                  <c:v>101.05977793079428</c:v>
                </c:pt>
                <c:pt idx="18">
                  <c:v>101.43464995334345</c:v>
                </c:pt>
                <c:pt idx="19">
                  <c:v>101.31997988602564</c:v>
                </c:pt>
                <c:pt idx="20">
                  <c:v>101.78772050629874</c:v>
                </c:pt>
                <c:pt idx="21">
                  <c:v>102.16582027888386</c:v>
                </c:pt>
                <c:pt idx="22">
                  <c:v>102.61391126293127</c:v>
                </c:pt>
                <c:pt idx="23">
                  <c:v>102.75089244457882</c:v>
                </c:pt>
                <c:pt idx="24">
                  <c:v>102.88204102526453</c:v>
                </c:pt>
                <c:pt idx="25">
                  <c:v>103.24960813982524</c:v>
                </c:pt>
                <c:pt idx="26">
                  <c:v>103.56921202127978</c:v>
                </c:pt>
                <c:pt idx="27">
                  <c:v>103.93372126735278</c:v>
                </c:pt>
                <c:pt idx="28">
                  <c:v>104.30695110128683</c:v>
                </c:pt>
                <c:pt idx="29">
                  <c:v>104.88528463092099</c:v>
                </c:pt>
                <c:pt idx="30">
                  <c:v>104.94655525455816</c:v>
                </c:pt>
                <c:pt idx="31">
                  <c:v>105.00233304039182</c:v>
                </c:pt>
                <c:pt idx="32">
                  <c:v>105.1800291743304</c:v>
                </c:pt>
                <c:pt idx="33">
                  <c:v>105.538139547523</c:v>
                </c:pt>
                <c:pt idx="34">
                  <c:v>105.91997671490046</c:v>
                </c:pt>
                <c:pt idx="35">
                  <c:v>106.19903552564278</c:v>
                </c:pt>
                <c:pt idx="36">
                  <c:v>106.6298552155927</c:v>
                </c:pt>
                <c:pt idx="37">
                  <c:v>104.47088682716328</c:v>
                </c:pt>
                <c:pt idx="38">
                  <c:v>103.03567060188755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2'!$C$14:$C$52</c:f>
              <c:numCache>
                <c:formatCode>#,##0.0</c:formatCode>
                <c:ptCount val="39"/>
                <c:pt idx="0">
                  <c:v>100</c:v>
                </c:pt>
                <c:pt idx="1">
                  <c:v>100.19977446750701</c:v>
                </c:pt>
                <c:pt idx="2">
                  <c:v>100.30144592534505</c:v>
                </c:pt>
                <c:pt idx="3">
                  <c:v>100.22758735655559</c:v>
                </c:pt>
                <c:pt idx="4">
                  <c:v>100.28693529547614</c:v>
                </c:pt>
                <c:pt idx="5">
                  <c:v>100.3114045567457</c:v>
                </c:pt>
                <c:pt idx="6">
                  <c:v>100.26157520794396</c:v>
                </c:pt>
                <c:pt idx="7">
                  <c:v>100.12920135116832</c:v>
                </c:pt>
                <c:pt idx="8">
                  <c:v>100.0145222852146</c:v>
                </c:pt>
                <c:pt idx="9">
                  <c:v>100.01831030042663</c:v>
                </c:pt>
                <c:pt idx="10">
                  <c:v>99.897017515721842</c:v>
                </c:pt>
                <c:pt idx="11">
                  <c:v>100.0736893487859</c:v>
                </c:pt>
                <c:pt idx="12">
                  <c:v>100.33855961153138</c:v>
                </c:pt>
                <c:pt idx="13">
                  <c:v>100.36615751636515</c:v>
                </c:pt>
                <c:pt idx="14">
                  <c:v>100.40286082528628</c:v>
                </c:pt>
                <c:pt idx="15">
                  <c:v>100.27939214828837</c:v>
                </c:pt>
                <c:pt idx="16">
                  <c:v>100.36766785281466</c:v>
                </c:pt>
                <c:pt idx="17">
                  <c:v>100.29933357075458</c:v>
                </c:pt>
                <c:pt idx="18">
                  <c:v>100.54121227493427</c:v>
                </c:pt>
                <c:pt idx="19">
                  <c:v>100.61624953647114</c:v>
                </c:pt>
                <c:pt idx="20">
                  <c:v>100.79132892888354</c:v>
                </c:pt>
                <c:pt idx="21">
                  <c:v>100.9595629718153</c:v>
                </c:pt>
                <c:pt idx="22">
                  <c:v>101.22776050779829</c:v>
                </c:pt>
                <c:pt idx="23">
                  <c:v>101.52435370381234</c:v>
                </c:pt>
                <c:pt idx="24">
                  <c:v>101.62348896490552</c:v>
                </c:pt>
                <c:pt idx="25">
                  <c:v>102.03280064741105</c:v>
                </c:pt>
                <c:pt idx="26">
                  <c:v>102.37045521128441</c:v>
                </c:pt>
                <c:pt idx="27">
                  <c:v>102.65278993559272</c:v>
                </c:pt>
                <c:pt idx="28">
                  <c:v>103.02912721127819</c:v>
                </c:pt>
                <c:pt idx="29">
                  <c:v>103.19384347099032</c:v>
                </c:pt>
                <c:pt idx="30">
                  <c:v>103.269390754456</c:v>
                </c:pt>
                <c:pt idx="31">
                  <c:v>103.39341517809576</c:v>
                </c:pt>
                <c:pt idx="32">
                  <c:v>103.67644447837725</c:v>
                </c:pt>
                <c:pt idx="33">
                  <c:v>104.01748228314527</c:v>
                </c:pt>
                <c:pt idx="34">
                  <c:v>104.25783245765257</c:v>
                </c:pt>
                <c:pt idx="35">
                  <c:v>104.44875759962223</c:v>
                </c:pt>
                <c:pt idx="36">
                  <c:v>104.81503467472852</c:v>
                </c:pt>
                <c:pt idx="37">
                  <c:v>102.74681834705308</c:v>
                </c:pt>
                <c:pt idx="38">
                  <c:v>101.87352915678991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2'!$F$14:$F$52</c:f>
              <c:numCache>
                <c:formatCode>#,##0.0</c:formatCode>
                <c:ptCount val="39"/>
                <c:pt idx="0">
                  <c:v>100</c:v>
                </c:pt>
                <c:pt idx="1">
                  <c:v>98.755829226771127</c:v>
                </c:pt>
                <c:pt idx="2">
                  <c:v>99.400541652974411</c:v>
                </c:pt>
                <c:pt idx="3">
                  <c:v>97.953711668628088</c:v>
                </c:pt>
                <c:pt idx="4">
                  <c:v>99.107634157020513</c:v>
                </c:pt>
                <c:pt idx="5">
                  <c:v>98.899871881555214</c:v>
                </c:pt>
                <c:pt idx="6">
                  <c:v>98.203850194690972</c:v>
                </c:pt>
                <c:pt idx="7">
                  <c:v>98.040461652556075</c:v>
                </c:pt>
                <c:pt idx="8">
                  <c:v>98.579379154749731</c:v>
                </c:pt>
                <c:pt idx="9">
                  <c:v>99.00891383749854</c:v>
                </c:pt>
                <c:pt idx="10">
                  <c:v>97.757653187687936</c:v>
                </c:pt>
                <c:pt idx="11">
                  <c:v>98.471469561478713</c:v>
                </c:pt>
                <c:pt idx="12">
                  <c:v>99.282975662480411</c:v>
                </c:pt>
                <c:pt idx="13">
                  <c:v>99.480529245198881</c:v>
                </c:pt>
                <c:pt idx="14">
                  <c:v>98.063741867220983</c:v>
                </c:pt>
                <c:pt idx="15">
                  <c:v>97.951189996358536</c:v>
                </c:pt>
                <c:pt idx="16">
                  <c:v>98.58863222391156</c:v>
                </c:pt>
                <c:pt idx="17">
                  <c:v>97.839208997360245</c:v>
                </c:pt>
                <c:pt idx="18">
                  <c:v>97.67189060085235</c:v>
                </c:pt>
                <c:pt idx="19">
                  <c:v>97.2289527914361</c:v>
                </c:pt>
                <c:pt idx="20">
                  <c:v>97.865419926334638</c:v>
                </c:pt>
                <c:pt idx="21">
                  <c:v>98.226924340521336</c:v>
                </c:pt>
                <c:pt idx="22">
                  <c:v>98.127212844612728</c:v>
                </c:pt>
                <c:pt idx="23">
                  <c:v>97.856045745119445</c:v>
                </c:pt>
                <c:pt idx="24">
                  <c:v>97.878038292072873</c:v>
                </c:pt>
                <c:pt idx="25">
                  <c:v>98.303203310650574</c:v>
                </c:pt>
                <c:pt idx="26">
                  <c:v>99.514933077823429</c:v>
                </c:pt>
                <c:pt idx="27">
                  <c:v>99.539546073649859</c:v>
                </c:pt>
                <c:pt idx="28">
                  <c:v>99.96841113286527</c:v>
                </c:pt>
                <c:pt idx="29">
                  <c:v>99.776640297958835</c:v>
                </c:pt>
                <c:pt idx="30">
                  <c:v>99.72543775439469</c:v>
                </c:pt>
                <c:pt idx="31">
                  <c:v>98.862979056341445</c:v>
                </c:pt>
                <c:pt idx="32">
                  <c:v>98.908721004015106</c:v>
                </c:pt>
                <c:pt idx="33">
                  <c:v>98.949481710006353</c:v>
                </c:pt>
                <c:pt idx="34">
                  <c:v>99.417104595403998</c:v>
                </c:pt>
                <c:pt idx="35">
                  <c:v>99.46293181471772</c:v>
                </c:pt>
                <c:pt idx="36">
                  <c:v>100.64295603201425</c:v>
                </c:pt>
                <c:pt idx="37">
                  <c:v>98.37876049326897</c:v>
                </c:pt>
                <c:pt idx="38">
                  <c:v>97.052157657517185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50656"/>
        <c:axId val="130952192"/>
      </c:lineChart>
      <c:catAx>
        <c:axId val="13095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0952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0952192"/>
        <c:scaling>
          <c:orientation val="minMax"/>
          <c:max val="107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095065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dep05_trim!$X$91:$X$109</c:f>
              <c:numCache>
                <c:formatCode>#,##0.0</c:formatCode>
                <c:ptCount val="19"/>
                <c:pt idx="0">
                  <c:v>1.1857707509881354</c:v>
                </c:pt>
                <c:pt idx="1">
                  <c:v>-1.3779527559055094</c:v>
                </c:pt>
                <c:pt idx="2">
                  <c:v>-1.0040160642570295</c:v>
                </c:pt>
                <c:pt idx="3">
                  <c:v>-6.4453125</c:v>
                </c:pt>
                <c:pt idx="4">
                  <c:v>-5.859375</c:v>
                </c:pt>
                <c:pt idx="5">
                  <c:v>-5.1896207584830378</c:v>
                </c:pt>
                <c:pt idx="6">
                  <c:v>-3.2454361054766734</c:v>
                </c:pt>
                <c:pt idx="7">
                  <c:v>-1.043841336116913</c:v>
                </c:pt>
                <c:pt idx="8">
                  <c:v>-2.9045643153526979</c:v>
                </c:pt>
                <c:pt idx="9">
                  <c:v>-0.84210526315788847</c:v>
                </c:pt>
                <c:pt idx="10">
                  <c:v>-2.3060796645702375</c:v>
                </c:pt>
                <c:pt idx="11">
                  <c:v>-3.1645569620253111</c:v>
                </c:pt>
                <c:pt idx="12">
                  <c:v>-2.3504273504273532</c:v>
                </c:pt>
                <c:pt idx="13">
                  <c:v>-2.7600849256900206</c:v>
                </c:pt>
                <c:pt idx="14">
                  <c:v>-3.4334763948497771</c:v>
                </c:pt>
                <c:pt idx="15">
                  <c:v>-1.5250544662309351</c:v>
                </c:pt>
                <c:pt idx="16">
                  <c:v>-1.5317286652078765</c:v>
                </c:pt>
                <c:pt idx="17">
                  <c:v>6.5502183406113579</c:v>
                </c:pt>
                <c:pt idx="18">
                  <c:v>6.8888888888888777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dep05_trim!$Y$91:$Y$109</c:f>
              <c:numCache>
                <c:formatCode>#,##0.0</c:formatCode>
                <c:ptCount val="19"/>
                <c:pt idx="0">
                  <c:v>4.3057996485061478</c:v>
                </c:pt>
                <c:pt idx="1">
                  <c:v>1.6905071521456483</c:v>
                </c:pt>
                <c:pt idx="2">
                  <c:v>2.585092632486008</c:v>
                </c:pt>
                <c:pt idx="3">
                  <c:v>2.8486394557823091</c:v>
                </c:pt>
                <c:pt idx="4">
                  <c:v>2.4431339511373329</c:v>
                </c:pt>
                <c:pt idx="5">
                  <c:v>4.0920716112532007</c:v>
                </c:pt>
                <c:pt idx="6">
                  <c:v>4.4099118017639549</c:v>
                </c:pt>
                <c:pt idx="7">
                  <c:v>4.5059942124844987</c:v>
                </c:pt>
                <c:pt idx="8">
                  <c:v>4.7286184210526327</c:v>
                </c:pt>
                <c:pt idx="9">
                  <c:v>4.5045045045045029</c:v>
                </c:pt>
                <c:pt idx="10">
                  <c:v>3.9018503620273703</c:v>
                </c:pt>
                <c:pt idx="11">
                  <c:v>2.1360759493670889</c:v>
                </c:pt>
                <c:pt idx="12">
                  <c:v>1.8060463290145323</c:v>
                </c:pt>
                <c:pt idx="13">
                  <c:v>1.2539184952978122</c:v>
                </c:pt>
                <c:pt idx="14">
                  <c:v>-0.81300813008130524</c:v>
                </c:pt>
                <c:pt idx="15">
                  <c:v>-0.73586367157241206</c:v>
                </c:pt>
                <c:pt idx="16">
                  <c:v>-7.7130736598551852E-2</c:v>
                </c:pt>
                <c:pt idx="17">
                  <c:v>4.6439628482972228</c:v>
                </c:pt>
                <c:pt idx="18">
                  <c:v>4.8399687743950093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dep05_trim!$Z$91:$Z$109</c:f>
              <c:numCache>
                <c:formatCode>#,##0.0</c:formatCode>
                <c:ptCount val="19"/>
                <c:pt idx="0">
                  <c:v>11.194968553459116</c:v>
                </c:pt>
                <c:pt idx="1">
                  <c:v>7.795371498172976</c:v>
                </c:pt>
                <c:pt idx="2">
                  <c:v>6.3679245283018826</c:v>
                </c:pt>
                <c:pt idx="3">
                  <c:v>5.6581986143187102</c:v>
                </c:pt>
                <c:pt idx="4">
                  <c:v>7.2398190045248834</c:v>
                </c:pt>
                <c:pt idx="5">
                  <c:v>9.2655367231638373</c:v>
                </c:pt>
                <c:pt idx="6">
                  <c:v>9.5343680709534482</c:v>
                </c:pt>
                <c:pt idx="7">
                  <c:v>9.3989071038251382</c:v>
                </c:pt>
                <c:pt idx="8">
                  <c:v>5.4852320675105481</c:v>
                </c:pt>
                <c:pt idx="9">
                  <c:v>4.7569803516028797</c:v>
                </c:pt>
                <c:pt idx="10">
                  <c:v>4.2510121457489891</c:v>
                </c:pt>
                <c:pt idx="11">
                  <c:v>4.4955044955044876</c:v>
                </c:pt>
                <c:pt idx="12">
                  <c:v>5.8999999999999941</c:v>
                </c:pt>
                <c:pt idx="13">
                  <c:v>5.5281342546890544</c:v>
                </c:pt>
                <c:pt idx="14">
                  <c:v>2.1359223300970731</c:v>
                </c:pt>
                <c:pt idx="15">
                  <c:v>1.051625239005749</c:v>
                </c:pt>
                <c:pt idx="16">
                  <c:v>0</c:v>
                </c:pt>
                <c:pt idx="17">
                  <c:v>2.9934518241347075</c:v>
                </c:pt>
                <c:pt idx="18">
                  <c:v>3.6121673003802313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131008"/>
        <c:axId val="295132544"/>
      </c:barChart>
      <c:catAx>
        <c:axId val="29513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951325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5132544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9513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dep05_trim!$AG$91:$AG$109</c:f>
              <c:numCache>
                <c:formatCode>#,##0.0</c:formatCode>
                <c:ptCount val="19"/>
                <c:pt idx="0">
                  <c:v>-4.4543429844090543E-2</c:v>
                </c:pt>
                <c:pt idx="1">
                  <c:v>-1.9119608714984526</c:v>
                </c:pt>
                <c:pt idx="2">
                  <c:v>0.45004500450045448</c:v>
                </c:pt>
                <c:pt idx="3">
                  <c:v>-0.13458950201884479</c:v>
                </c:pt>
                <c:pt idx="4">
                  <c:v>0.7575757575757569</c:v>
                </c:pt>
                <c:pt idx="5">
                  <c:v>0.54397098821397094</c:v>
                </c:pt>
                <c:pt idx="6">
                  <c:v>-0.31362007168458383</c:v>
                </c:pt>
                <c:pt idx="7">
                  <c:v>-0.80862533692722671</c:v>
                </c:pt>
                <c:pt idx="8">
                  <c:v>-3.2286598850066461</c:v>
                </c:pt>
                <c:pt idx="9">
                  <c:v>-1.9386834986474311</c:v>
                </c:pt>
                <c:pt idx="10">
                  <c:v>-1.8426966292134916</c:v>
                </c:pt>
                <c:pt idx="11">
                  <c:v>-2.4909420289854989</c:v>
                </c:pt>
                <c:pt idx="12">
                  <c:v>-0.45703839122486212</c:v>
                </c:pt>
                <c:pt idx="13">
                  <c:v>-1.5172413793103412</c:v>
                </c:pt>
                <c:pt idx="14">
                  <c:v>-3.0219780219780223</c:v>
                </c:pt>
                <c:pt idx="15">
                  <c:v>-0.9289363678588014</c:v>
                </c:pt>
                <c:pt idx="16">
                  <c:v>0.27548209366390353</c:v>
                </c:pt>
                <c:pt idx="17">
                  <c:v>7.0028011204481766</c:v>
                </c:pt>
                <c:pt idx="18">
                  <c:v>2.8328611898017053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dep05_trim!$AH$91:$AH$109</c:f>
              <c:numCache>
                <c:formatCode>#,##0.0</c:formatCode>
                <c:ptCount val="19"/>
                <c:pt idx="0">
                  <c:v>14.564564564564563</c:v>
                </c:pt>
                <c:pt idx="1">
                  <c:v>10.021629416005773</c:v>
                </c:pt>
                <c:pt idx="2">
                  <c:v>6.8512110726643538</c:v>
                </c:pt>
                <c:pt idx="3">
                  <c:v>5.7295136575616246</c:v>
                </c:pt>
                <c:pt idx="4">
                  <c:v>4.914809960681521</c:v>
                </c:pt>
                <c:pt idx="5">
                  <c:v>9.174311926605494</c:v>
                </c:pt>
                <c:pt idx="6">
                  <c:v>11.787564766839376</c:v>
                </c:pt>
                <c:pt idx="7">
                  <c:v>13.106490233144296</c:v>
                </c:pt>
                <c:pt idx="8">
                  <c:v>14.116177389131778</c:v>
                </c:pt>
                <c:pt idx="9">
                  <c:v>11.70468187274909</c:v>
                </c:pt>
                <c:pt idx="10">
                  <c:v>9.7914252607184338</c:v>
                </c:pt>
                <c:pt idx="11">
                  <c:v>7.7437325905292509</c:v>
                </c:pt>
                <c:pt idx="12">
                  <c:v>5.6923918992884515</c:v>
                </c:pt>
                <c:pt idx="13">
                  <c:v>5.8033315421816223</c:v>
                </c:pt>
                <c:pt idx="14">
                  <c:v>2.6912928759894372</c:v>
                </c:pt>
                <c:pt idx="15">
                  <c:v>0.2585315408479838</c:v>
                </c:pt>
                <c:pt idx="16">
                  <c:v>-0.77679958570688878</c:v>
                </c:pt>
                <c:pt idx="17">
                  <c:v>1.6251904520061089</c:v>
                </c:pt>
                <c:pt idx="18">
                  <c:v>6.8345323741007213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53568"/>
        <c:axId val="295063552"/>
      </c:barChart>
      <c:catAx>
        <c:axId val="2950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950635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5063552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950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Graph3'!$J$10:$J$47</c:f>
              <c:numCache>
                <c:formatCode>#,##0</c:formatCode>
                <c:ptCount val="38"/>
                <c:pt idx="0">
                  <c:v>-727.06442408588191</c:v>
                </c:pt>
                <c:pt idx="1">
                  <c:v>248.56811032869155</c:v>
                </c:pt>
                <c:pt idx="2">
                  <c:v>-695.21540509127954</c:v>
                </c:pt>
                <c:pt idx="3">
                  <c:v>410.01348187977419</c:v>
                </c:pt>
                <c:pt idx="4">
                  <c:v>30.608610732910165</c:v>
                </c:pt>
                <c:pt idx="5">
                  <c:v>-373.87085512825433</c:v>
                </c:pt>
                <c:pt idx="6">
                  <c:v>-7.4187953044238384</c:v>
                </c:pt>
                <c:pt idx="7">
                  <c:v>298.58967747796851</c:v>
                </c:pt>
                <c:pt idx="8">
                  <c:v>221.5374340337512</c:v>
                </c:pt>
                <c:pt idx="9">
                  <c:v>-556.3672438593203</c:v>
                </c:pt>
                <c:pt idx="10">
                  <c:v>323.7086947540156</c:v>
                </c:pt>
                <c:pt idx="11">
                  <c:v>419.21387461286213</c:v>
                </c:pt>
                <c:pt idx="12">
                  <c:v>61.491824499404174</c:v>
                </c:pt>
                <c:pt idx="13">
                  <c:v>-628.04490405519027</c:v>
                </c:pt>
                <c:pt idx="14">
                  <c:v>-159.33081647845393</c:v>
                </c:pt>
                <c:pt idx="15">
                  <c:v>302.10203523832024</c:v>
                </c:pt>
                <c:pt idx="16">
                  <c:v>-352.49114810198807</c:v>
                </c:pt>
                <c:pt idx="17">
                  <c:v>-114.44878847127984</c:v>
                </c:pt>
                <c:pt idx="18">
                  <c:v>-211.33542790988577</c:v>
                </c:pt>
                <c:pt idx="19">
                  <c:v>267.80923824086494</c:v>
                </c:pt>
                <c:pt idx="20">
                  <c:v>195.79928402389487</c:v>
                </c:pt>
                <c:pt idx="21">
                  <c:v>-121.47282426082529</c:v>
                </c:pt>
                <c:pt idx="22">
                  <c:v>-94.106298303377116</c:v>
                </c:pt>
                <c:pt idx="23">
                  <c:v>-5.6563532545260387</c:v>
                </c:pt>
                <c:pt idx="24">
                  <c:v>170.36156804016355</c:v>
                </c:pt>
                <c:pt idx="25">
                  <c:v>587.76713839684817</c:v>
                </c:pt>
                <c:pt idx="26">
                  <c:v>-35.994746957869211</c:v>
                </c:pt>
                <c:pt idx="27">
                  <c:v>152.14751061951392</c:v>
                </c:pt>
                <c:pt idx="28">
                  <c:v>-97.831988453268423</c:v>
                </c:pt>
                <c:pt idx="29">
                  <c:v>-44.470687585577252</c:v>
                </c:pt>
                <c:pt idx="30">
                  <c:v>-474.29490950236504</c:v>
                </c:pt>
                <c:pt idx="31">
                  <c:v>68.342891449232411</c:v>
                </c:pt>
                <c:pt idx="32">
                  <c:v>-24.008895371036488</c:v>
                </c:pt>
                <c:pt idx="33">
                  <c:v>225.7977519613778</c:v>
                </c:pt>
                <c:pt idx="34">
                  <c:v>13.126970775985683</c:v>
                </c:pt>
                <c:pt idx="35">
                  <c:v>590.19440590732847</c:v>
                </c:pt>
                <c:pt idx="36">
                  <c:v>-758.31901602618018</c:v>
                </c:pt>
                <c:pt idx="37">
                  <c:v>-937.34646397300094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Graph3'!$K$10:$K$47</c:f>
              <c:numCache>
                <c:formatCode>#,##0</c:formatCode>
                <c:ptCount val="38"/>
                <c:pt idx="0">
                  <c:v>120.47019429460005</c:v>
                </c:pt>
                <c:pt idx="1">
                  <c:v>65.760795336499996</c:v>
                </c:pt>
                <c:pt idx="2">
                  <c:v>-10.185122615900013</c:v>
                </c:pt>
                <c:pt idx="3">
                  <c:v>152.58028591039999</c:v>
                </c:pt>
                <c:pt idx="4">
                  <c:v>-131.90290262379995</c:v>
                </c:pt>
                <c:pt idx="5">
                  <c:v>34.526170181399948</c:v>
                </c:pt>
                <c:pt idx="6">
                  <c:v>-72.241126794400088</c:v>
                </c:pt>
                <c:pt idx="7">
                  <c:v>-35.840982364499951</c:v>
                </c:pt>
                <c:pt idx="8">
                  <c:v>-12.118224342400026</c:v>
                </c:pt>
                <c:pt idx="9">
                  <c:v>-53.683648246300038</c:v>
                </c:pt>
                <c:pt idx="10">
                  <c:v>24.311772201900055</c:v>
                </c:pt>
                <c:pt idx="11">
                  <c:v>-23.564877786999944</c:v>
                </c:pt>
                <c:pt idx="12">
                  <c:v>34.825229340899966</c:v>
                </c:pt>
                <c:pt idx="13">
                  <c:v>-62.708380634299999</c:v>
                </c:pt>
                <c:pt idx="14">
                  <c:v>104.45626317240004</c:v>
                </c:pt>
                <c:pt idx="15">
                  <c:v>8.6822922663999407</c:v>
                </c:pt>
                <c:pt idx="16">
                  <c:v>-12.889404696099973</c:v>
                </c:pt>
                <c:pt idx="17">
                  <c:v>32.872869760200047</c:v>
                </c:pt>
                <c:pt idx="18">
                  <c:v>-4.6184629301999394</c:v>
                </c:pt>
                <c:pt idx="19">
                  <c:v>42.499683804699885</c:v>
                </c:pt>
                <c:pt idx="20">
                  <c:v>-19.548164476500006</c:v>
                </c:pt>
                <c:pt idx="21">
                  <c:v>72.858583062200069</c:v>
                </c:pt>
                <c:pt idx="22">
                  <c:v>-38.100952824200021</c:v>
                </c:pt>
                <c:pt idx="23">
                  <c:v>16.378797767299943</c:v>
                </c:pt>
                <c:pt idx="24">
                  <c:v>36.927216206899971</c:v>
                </c:pt>
                <c:pt idx="25">
                  <c:v>3.0105109815000333</c:v>
                </c:pt>
                <c:pt idx="26">
                  <c:v>47.994788726600063</c:v>
                </c:pt>
                <c:pt idx="27">
                  <c:v>56.945224780499871</c:v>
                </c:pt>
                <c:pt idx="28">
                  <c:v>4.3343075886000406</c:v>
                </c:pt>
                <c:pt idx="29">
                  <c:v>19.506938118900052</c:v>
                </c:pt>
                <c:pt idx="30">
                  <c:v>53.804024384800073</c:v>
                </c:pt>
                <c:pt idx="31">
                  <c:v>-46.041450107500168</c:v>
                </c:pt>
                <c:pt idx="32">
                  <c:v>43.881737257800069</c:v>
                </c:pt>
                <c:pt idx="33">
                  <c:v>2.1913232557000129</c:v>
                </c:pt>
                <c:pt idx="34">
                  <c:v>9.2160446694999791</c:v>
                </c:pt>
                <c:pt idx="35">
                  <c:v>-14.874766008999927</c:v>
                </c:pt>
                <c:pt idx="36">
                  <c:v>-345.58727921470006</c:v>
                </c:pt>
                <c:pt idx="37">
                  <c:v>290.56256363800003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942912"/>
        <c:axId val="29066150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Graph3'!$I$10:$I$47</c:f>
              <c:numCache>
                <c:formatCode>#,##0</c:formatCode>
                <c:ptCount val="38"/>
                <c:pt idx="0">
                  <c:v>-606.59422979128431</c:v>
                </c:pt>
                <c:pt idx="1">
                  <c:v>314.328905665192</c:v>
                </c:pt>
                <c:pt idx="2">
                  <c:v>-705.40052770717739</c:v>
                </c:pt>
                <c:pt idx="3">
                  <c:v>562.59376779017475</c:v>
                </c:pt>
                <c:pt idx="4">
                  <c:v>-101.29429189088842</c:v>
                </c:pt>
                <c:pt idx="5">
                  <c:v>-339.34468494686007</c:v>
                </c:pt>
                <c:pt idx="6">
                  <c:v>-79.659922098820971</c:v>
                </c:pt>
                <c:pt idx="7">
                  <c:v>262.7486951134706</c:v>
                </c:pt>
                <c:pt idx="8">
                  <c:v>209.41920969134662</c:v>
                </c:pt>
                <c:pt idx="9">
                  <c:v>-610.05089210561709</c:v>
                </c:pt>
                <c:pt idx="10">
                  <c:v>348.02046695591707</c:v>
                </c:pt>
                <c:pt idx="11">
                  <c:v>395.6489968258611</c:v>
                </c:pt>
                <c:pt idx="12">
                  <c:v>96.317053840306471</c:v>
                </c:pt>
                <c:pt idx="13">
                  <c:v>-690.75328468949738</c:v>
                </c:pt>
                <c:pt idx="14">
                  <c:v>-54.874553306050075</c:v>
                </c:pt>
                <c:pt idx="15">
                  <c:v>310.78432750471984</c:v>
                </c:pt>
                <c:pt idx="16">
                  <c:v>-365.38055279808759</c:v>
                </c:pt>
                <c:pt idx="17">
                  <c:v>-81.575918711081613</c:v>
                </c:pt>
                <c:pt idx="18">
                  <c:v>-215.95389084008639</c:v>
                </c:pt>
                <c:pt idx="19">
                  <c:v>310.30892204556585</c:v>
                </c:pt>
                <c:pt idx="20">
                  <c:v>176.25111954739259</c:v>
                </c:pt>
                <c:pt idx="21">
                  <c:v>-48.61424119862204</c:v>
                </c:pt>
                <c:pt idx="22">
                  <c:v>-132.20725112757646</c:v>
                </c:pt>
                <c:pt idx="23">
                  <c:v>10.722444512772199</c:v>
                </c:pt>
                <c:pt idx="24">
                  <c:v>207.28878424706636</c:v>
                </c:pt>
                <c:pt idx="25">
                  <c:v>590.77764937834581</c:v>
                </c:pt>
                <c:pt idx="26">
                  <c:v>12.000041768733354</c:v>
                </c:pt>
                <c:pt idx="27">
                  <c:v>209.09273540000868</c:v>
                </c:pt>
                <c:pt idx="28">
                  <c:v>-93.497680864667927</c:v>
                </c:pt>
                <c:pt idx="29">
                  <c:v>-24.963749466674926</c:v>
                </c:pt>
                <c:pt idx="30">
                  <c:v>-420.49088511756418</c:v>
                </c:pt>
                <c:pt idx="31">
                  <c:v>22.301441341733153</c:v>
                </c:pt>
                <c:pt idx="32">
                  <c:v>19.872841886761307</c:v>
                </c:pt>
                <c:pt idx="33">
                  <c:v>227.98907521707588</c:v>
                </c:pt>
                <c:pt idx="34">
                  <c:v>22.343015445490892</c:v>
                </c:pt>
                <c:pt idx="35">
                  <c:v>575.3196398983273</c:v>
                </c:pt>
                <c:pt idx="36">
                  <c:v>-1103.9062952408785</c:v>
                </c:pt>
                <c:pt idx="37">
                  <c:v>-646.78390033500182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942912"/>
        <c:axId val="290661504"/>
      </c:lineChart>
      <c:catAx>
        <c:axId val="289942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90661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0661504"/>
        <c:scaling>
          <c:orientation val="minMax"/>
          <c:max val="750"/>
          <c:min val="-12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8994291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-1.150086516842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43760814605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graph4'!$AQ$46:$AU$46</c:f>
              <c:numCache>
                <c:formatCode>#,##0</c:formatCode>
                <c:ptCount val="5"/>
                <c:pt idx="0">
                  <c:v>-940</c:v>
                </c:pt>
                <c:pt idx="1">
                  <c:v>-720</c:v>
                </c:pt>
                <c:pt idx="2">
                  <c:v>-210</c:v>
                </c:pt>
                <c:pt idx="3">
                  <c:v>10</c:v>
                </c:pt>
                <c:pt idx="4">
                  <c:v>-20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1083942958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3.45014635303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98454831597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graph4'!$AW$46:$BA$46</c:f>
              <c:numCache>
                <c:formatCode>#,##0</c:formatCode>
                <c:ptCount val="5"/>
                <c:pt idx="0">
                  <c:v>290</c:v>
                </c:pt>
                <c:pt idx="1">
                  <c:v>110</c:v>
                </c:pt>
                <c:pt idx="2">
                  <c:v>40</c:v>
                </c:pt>
                <c:pt idx="3">
                  <c:v>30</c:v>
                </c:pt>
                <c:pt idx="4">
                  <c:v>120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5706643435689E-3"/>
                  <c:y val="8.04037256464086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8.05329971820616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346774638793368E-3"/>
                  <c:y val="-6.72424796680325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4.2829403003220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778772597751E-3"/>
                  <c:y val="-1.13344648554615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graph4'!$AK$46:$AO$46</c:f>
              <c:numCache>
                <c:formatCode>#,##0</c:formatCode>
                <c:ptCount val="5"/>
                <c:pt idx="0">
                  <c:v>-650</c:v>
                </c:pt>
                <c:pt idx="1">
                  <c:v>-610</c:v>
                </c:pt>
                <c:pt idx="2">
                  <c:v>-170</c:v>
                </c:pt>
                <c:pt idx="3">
                  <c:v>40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489472"/>
        <c:axId val="290491008"/>
      </c:barChart>
      <c:catAx>
        <c:axId val="29048947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90491008"/>
        <c:crosses val="autoZero"/>
        <c:auto val="1"/>
        <c:lblAlgn val="ctr"/>
        <c:lblOffset val="100"/>
        <c:noMultiLvlLbl val="0"/>
      </c:catAx>
      <c:valAx>
        <c:axId val="290491008"/>
        <c:scaling>
          <c:orientation val="minMax"/>
          <c:max val="4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90489472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740315373300609"/>
          <c:y val="0.1724778863039864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2'!$W$14:$W$52</c:f>
              <c:numCache>
                <c:formatCode>#,##0.0</c:formatCode>
                <c:ptCount val="39"/>
                <c:pt idx="0">
                  <c:v>100</c:v>
                </c:pt>
                <c:pt idx="1">
                  <c:v>105.04568909912699</c:v>
                </c:pt>
                <c:pt idx="2">
                  <c:v>102.08569580792511</c:v>
                </c:pt>
                <c:pt idx="3">
                  <c:v>101.57481813627729</c:v>
                </c:pt>
                <c:pt idx="4">
                  <c:v>103.2547662030956</c:v>
                </c:pt>
                <c:pt idx="5">
                  <c:v>101.71498305812396</c:v>
                </c:pt>
                <c:pt idx="6">
                  <c:v>102.2150335346911</c:v>
                </c:pt>
                <c:pt idx="7">
                  <c:v>99.997391921592197</c:v>
                </c:pt>
                <c:pt idx="8">
                  <c:v>98.325851761640109</c:v>
                </c:pt>
                <c:pt idx="9">
                  <c:v>95.828297159524183</c:v>
                </c:pt>
                <c:pt idx="10">
                  <c:v>95.308483105866955</c:v>
                </c:pt>
                <c:pt idx="11">
                  <c:v>95.664880894548915</c:v>
                </c:pt>
                <c:pt idx="12">
                  <c:v>94.337447279003086</c:v>
                </c:pt>
                <c:pt idx="13">
                  <c:v>95.206231401489632</c:v>
                </c:pt>
                <c:pt idx="14">
                  <c:v>92.163094780378557</c:v>
                </c:pt>
                <c:pt idx="15">
                  <c:v>92.887743920183524</c:v>
                </c:pt>
                <c:pt idx="16">
                  <c:v>92.765933069463728</c:v>
                </c:pt>
                <c:pt idx="17">
                  <c:v>90.535372815465593</c:v>
                </c:pt>
                <c:pt idx="18">
                  <c:v>90.575695481587132</c:v>
                </c:pt>
                <c:pt idx="19">
                  <c:v>89.718645964041244</c:v>
                </c:pt>
                <c:pt idx="20">
                  <c:v>90.617849783325937</c:v>
                </c:pt>
                <c:pt idx="21">
                  <c:v>89.149326155102614</c:v>
                </c:pt>
                <c:pt idx="22">
                  <c:v>89.942036332303815</c:v>
                </c:pt>
                <c:pt idx="23">
                  <c:v>89.028650042660956</c:v>
                </c:pt>
                <c:pt idx="24">
                  <c:v>88.655762644468567</c:v>
                </c:pt>
                <c:pt idx="25">
                  <c:v>90.431634025841291</c:v>
                </c:pt>
                <c:pt idx="26">
                  <c:v>89.885852174466535</c:v>
                </c:pt>
                <c:pt idx="27">
                  <c:v>90.806576580667226</c:v>
                </c:pt>
                <c:pt idx="28">
                  <c:v>93.408252928041691</c:v>
                </c:pt>
                <c:pt idx="29">
                  <c:v>93.391015206721079</c:v>
                </c:pt>
                <c:pt idx="30">
                  <c:v>96.067418042185537</c:v>
                </c:pt>
                <c:pt idx="31">
                  <c:v>96.113522403390121</c:v>
                </c:pt>
                <c:pt idx="32">
                  <c:v>94.991398868790782</c:v>
                </c:pt>
                <c:pt idx="33">
                  <c:v>95.797028275350087</c:v>
                </c:pt>
                <c:pt idx="34">
                  <c:v>96.211745337661199</c:v>
                </c:pt>
                <c:pt idx="35">
                  <c:v>94.879847776007637</c:v>
                </c:pt>
                <c:pt idx="36">
                  <c:v>93.589728837335912</c:v>
                </c:pt>
                <c:pt idx="37">
                  <c:v>90.20117630031406</c:v>
                </c:pt>
                <c:pt idx="38">
                  <c:v>92.44680714999825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2'!$V$14:$V$52</c:f>
              <c:numCache>
                <c:formatCode>#,##0.0</c:formatCode>
                <c:ptCount val="39"/>
                <c:pt idx="0">
                  <c:v>100</c:v>
                </c:pt>
                <c:pt idx="1">
                  <c:v>100.13809599651341</c:v>
                </c:pt>
                <c:pt idx="2">
                  <c:v>98.872786347681057</c:v>
                </c:pt>
                <c:pt idx="3">
                  <c:v>97.892246205990929</c:v>
                </c:pt>
                <c:pt idx="4">
                  <c:v>96.889284470306052</c:v>
                </c:pt>
                <c:pt idx="5">
                  <c:v>95.705112760843207</c:v>
                </c:pt>
                <c:pt idx="6">
                  <c:v>94.795529423737975</c:v>
                </c:pt>
                <c:pt idx="7">
                  <c:v>95.156609007941569</c:v>
                </c:pt>
                <c:pt idx="8">
                  <c:v>93.546584523594959</c:v>
                </c:pt>
                <c:pt idx="9">
                  <c:v>94.568739133717145</c:v>
                </c:pt>
                <c:pt idx="10">
                  <c:v>93.949138974351627</c:v>
                </c:pt>
                <c:pt idx="11">
                  <c:v>92.875944455010654</c:v>
                </c:pt>
                <c:pt idx="12">
                  <c:v>93.10152870984308</c:v>
                </c:pt>
                <c:pt idx="13">
                  <c:v>91.839811613886397</c:v>
                </c:pt>
                <c:pt idx="14">
                  <c:v>91.878999412031888</c:v>
                </c:pt>
                <c:pt idx="15">
                  <c:v>92.457062342460233</c:v>
                </c:pt>
                <c:pt idx="16">
                  <c:v>92.542726260234048</c:v>
                </c:pt>
                <c:pt idx="17">
                  <c:v>93.957037165425035</c:v>
                </c:pt>
                <c:pt idx="18">
                  <c:v>94.48805146452267</c:v>
                </c:pt>
                <c:pt idx="19">
                  <c:v>94.821348370474524</c:v>
                </c:pt>
                <c:pt idx="20">
                  <c:v>96.486776924228863</c:v>
                </c:pt>
                <c:pt idx="21">
                  <c:v>94.669037611151836</c:v>
                </c:pt>
                <c:pt idx="22">
                  <c:v>96.674959847418904</c:v>
                </c:pt>
                <c:pt idx="23">
                  <c:v>97.363117850461549</c:v>
                </c:pt>
                <c:pt idx="24">
                  <c:v>96.793367376395281</c:v>
                </c:pt>
                <c:pt idx="25">
                  <c:v>98.652890815113679</c:v>
                </c:pt>
                <c:pt idx="26">
                  <c:v>99.473583990313699</c:v>
                </c:pt>
                <c:pt idx="27">
                  <c:v>99.013611275036567</c:v>
                </c:pt>
                <c:pt idx="28">
                  <c:v>99.633512927384785</c:v>
                </c:pt>
                <c:pt idx="29">
                  <c:v>98.131204890616957</c:v>
                </c:pt>
                <c:pt idx="30">
                  <c:v>98.127450813630361</c:v>
                </c:pt>
                <c:pt idx="31">
                  <c:v>97.473666172834655</c:v>
                </c:pt>
                <c:pt idx="32">
                  <c:v>97.319884420962239</c:v>
                </c:pt>
                <c:pt idx="33">
                  <c:v>96.705180952751931</c:v>
                </c:pt>
                <c:pt idx="34">
                  <c:v>96.831021057610315</c:v>
                </c:pt>
                <c:pt idx="35">
                  <c:v>98.363640940127155</c:v>
                </c:pt>
                <c:pt idx="36">
                  <c:v>99.127204778613759</c:v>
                </c:pt>
                <c:pt idx="37">
                  <c:v>96.772560784838532</c:v>
                </c:pt>
                <c:pt idx="38">
                  <c:v>98.391460452865559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2'!$X$14:$X$52</c:f>
              <c:numCache>
                <c:formatCode>#,##0.0</c:formatCode>
                <c:ptCount val="39"/>
                <c:pt idx="0">
                  <c:v>100</c:v>
                </c:pt>
                <c:pt idx="1">
                  <c:v>98.910439983768015</c:v>
                </c:pt>
                <c:pt idx="2">
                  <c:v>100.38174434855773</c:v>
                </c:pt>
                <c:pt idx="3">
                  <c:v>97.215074393092308</c:v>
                </c:pt>
                <c:pt idx="4">
                  <c:v>98.918020582584404</c:v>
                </c:pt>
                <c:pt idx="5">
                  <c:v>98.397143557315275</c:v>
                </c:pt>
                <c:pt idx="6">
                  <c:v>96.90149153014255</c:v>
                </c:pt>
                <c:pt idx="7">
                  <c:v>96.921967880523525</c:v>
                </c:pt>
                <c:pt idx="8">
                  <c:v>98.710881216398832</c:v>
                </c:pt>
                <c:pt idx="9">
                  <c:v>99.603747951027685</c:v>
                </c:pt>
                <c:pt idx="10">
                  <c:v>96.643249120909687</c:v>
                </c:pt>
                <c:pt idx="11">
                  <c:v>97.363734520358818</c:v>
                </c:pt>
                <c:pt idx="12">
                  <c:v>99.656574006862044</c:v>
                </c:pt>
                <c:pt idx="13">
                  <c:v>99.006307552300669</c:v>
                </c:pt>
                <c:pt idx="14">
                  <c:v>97.025816243958033</c:v>
                </c:pt>
                <c:pt idx="15">
                  <c:v>96.90318307802697</c:v>
                </c:pt>
                <c:pt idx="16">
                  <c:v>98.781828960487402</c:v>
                </c:pt>
                <c:pt idx="17">
                  <c:v>97.894457154378074</c:v>
                </c:pt>
                <c:pt idx="18">
                  <c:v>96.507137562198835</c:v>
                </c:pt>
                <c:pt idx="19">
                  <c:v>96.271765570637669</c:v>
                </c:pt>
                <c:pt idx="20">
                  <c:v>97.150213982830707</c:v>
                </c:pt>
                <c:pt idx="21">
                  <c:v>98.483369186474732</c:v>
                </c:pt>
                <c:pt idx="22">
                  <c:v>97.631820352532245</c:v>
                </c:pt>
                <c:pt idx="23">
                  <c:v>96.638423212159537</c:v>
                </c:pt>
                <c:pt idx="24">
                  <c:v>97.855192857662558</c:v>
                </c:pt>
                <c:pt idx="25">
                  <c:v>97.767087289995885</c:v>
                </c:pt>
                <c:pt idx="26">
                  <c:v>99.711543048000465</c:v>
                </c:pt>
                <c:pt idx="27">
                  <c:v>100.2332550642695</c:v>
                </c:pt>
                <c:pt idx="28">
                  <c:v>100.92295863267103</c:v>
                </c:pt>
                <c:pt idx="29">
                  <c:v>100.7147779622084</c:v>
                </c:pt>
                <c:pt idx="30">
                  <c:v>100.83356389759845</c:v>
                </c:pt>
                <c:pt idx="31">
                  <c:v>99.897974007541606</c:v>
                </c:pt>
                <c:pt idx="32">
                  <c:v>99.56596954393568</c:v>
                </c:pt>
                <c:pt idx="33">
                  <c:v>100.33567278468283</c:v>
                </c:pt>
                <c:pt idx="34">
                  <c:v>99.812870948819267</c:v>
                </c:pt>
                <c:pt idx="35">
                  <c:v>100.12665953888511</c:v>
                </c:pt>
                <c:pt idx="36">
                  <c:v>102.24026422078694</c:v>
                </c:pt>
                <c:pt idx="37">
                  <c:v>98.338621384751306</c:v>
                </c:pt>
                <c:pt idx="38">
                  <c:v>95.548899471003139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2'!$Y$14:$Y$52</c:f>
              <c:numCache>
                <c:formatCode>#,##0.0</c:formatCode>
                <c:ptCount val="39"/>
                <c:pt idx="0">
                  <c:v>100</c:v>
                </c:pt>
                <c:pt idx="1">
                  <c:v>99.032866549587169</c:v>
                </c:pt>
                <c:pt idx="2">
                  <c:v>99.297013943814235</c:v>
                </c:pt>
                <c:pt idx="3">
                  <c:v>99.510469265938553</c:v>
                </c:pt>
                <c:pt idx="4">
                  <c:v>100.2384941795585</c:v>
                </c:pt>
                <c:pt idx="5">
                  <c:v>100.61754363776829</c:v>
                </c:pt>
                <c:pt idx="6">
                  <c:v>100.65526527750997</c:v>
                </c:pt>
                <c:pt idx="7">
                  <c:v>102.03718226457465</c:v>
                </c:pt>
                <c:pt idx="8">
                  <c:v>100.92816887596059</c:v>
                </c:pt>
                <c:pt idx="9">
                  <c:v>101.16485626055524</c:v>
                </c:pt>
                <c:pt idx="10">
                  <c:v>101.6525454733993</c:v>
                </c:pt>
                <c:pt idx="11">
                  <c:v>102.64829609864776</c:v>
                </c:pt>
                <c:pt idx="12">
                  <c:v>101.82128155662151</c:v>
                </c:pt>
                <c:pt idx="13">
                  <c:v>102.84628152259417</c:v>
                </c:pt>
                <c:pt idx="14">
                  <c:v>101.24464650493381</c:v>
                </c:pt>
                <c:pt idx="15">
                  <c:v>101.66411337860094</c:v>
                </c:pt>
                <c:pt idx="16">
                  <c:v>101.65166006648015</c:v>
                </c:pt>
                <c:pt idx="17">
                  <c:v>101.76334578700421</c:v>
                </c:pt>
                <c:pt idx="18">
                  <c:v>101.57438102284424</c:v>
                </c:pt>
                <c:pt idx="19">
                  <c:v>101.07964452798679</c:v>
                </c:pt>
                <c:pt idx="20">
                  <c:v>101.73700449390014</c:v>
                </c:pt>
                <c:pt idx="21">
                  <c:v>101.6427412974088</c:v>
                </c:pt>
                <c:pt idx="22">
                  <c:v>101.7595018451469</c:v>
                </c:pt>
                <c:pt idx="23">
                  <c:v>102.30391766066715</c:v>
                </c:pt>
                <c:pt idx="24">
                  <c:v>102.1088721458941</c:v>
                </c:pt>
                <c:pt idx="25">
                  <c:v>101.90339689218145</c:v>
                </c:pt>
                <c:pt idx="26">
                  <c:v>102.87530899293837</c:v>
                </c:pt>
                <c:pt idx="27">
                  <c:v>102.16623404030072</c:v>
                </c:pt>
                <c:pt idx="28">
                  <c:v>101.87057995331384</c:v>
                </c:pt>
                <c:pt idx="29">
                  <c:v>101.89428037882242</c:v>
                </c:pt>
                <c:pt idx="30">
                  <c:v>101.18232696318266</c:v>
                </c:pt>
                <c:pt idx="31">
                  <c:v>100.18802506247101</c:v>
                </c:pt>
                <c:pt idx="32">
                  <c:v>100.68932584024159</c:v>
                </c:pt>
                <c:pt idx="33">
                  <c:v>100.48594307914142</c:v>
                </c:pt>
                <c:pt idx="34">
                  <c:v>101.79409529031382</c:v>
                </c:pt>
                <c:pt idx="35">
                  <c:v>101.75820031828952</c:v>
                </c:pt>
                <c:pt idx="36">
                  <c:v>102.25816152681122</c:v>
                </c:pt>
                <c:pt idx="37">
                  <c:v>101.98122674661892</c:v>
                </c:pt>
                <c:pt idx="38">
                  <c:v>101.09522880168056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773632"/>
        <c:axId val="290521472"/>
      </c:lineChart>
      <c:catAx>
        <c:axId val="290773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905214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90521472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90773632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GRAPHIQUE_stocks_bénéf'!$Y$3:$Y$44</c:f>
              <c:numCache>
                <c:formatCode>#,##0</c:formatCode>
                <c:ptCount val="42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458</c:v>
                </c:pt>
                <c:pt idx="29">
                  <c:v>452</c:v>
                </c:pt>
                <c:pt idx="30">
                  <c:v>372</c:v>
                </c:pt>
                <c:pt idx="31">
                  <c:v>311</c:v>
                </c:pt>
                <c:pt idx="32">
                  <c:v>260</c:v>
                </c:pt>
                <c:pt idx="33">
                  <c:v>176</c:v>
                </c:pt>
                <c:pt idx="34">
                  <c:v>158</c:v>
                </c:pt>
                <c:pt idx="35">
                  <c:v>231</c:v>
                </c:pt>
                <c:pt idx="36">
                  <c:v>242</c:v>
                </c:pt>
                <c:pt idx="37">
                  <c:v>254</c:v>
                </c:pt>
                <c:pt idx="38">
                  <c:v>221</c:v>
                </c:pt>
                <c:pt idx="39">
                  <c:v>189</c:v>
                </c:pt>
                <c:pt idx="40">
                  <c:v>130</c:v>
                </c:pt>
                <c:pt idx="41">
                  <c:v>101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GRAPHIQUE_stocks_bénéf'!$AB$3:$AB$44</c:f>
              <c:numCache>
                <c:formatCode>#,##0</c:formatCode>
                <c:ptCount val="42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GRAPHIQUE_stocks_bénéf'!$AE$3:$AE$44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271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GRAPHIQUE_stocks_bénéf'!$AF$3:$AF$44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240</c:v>
                </c:pt>
                <c:pt idx="31">
                  <c:v>242</c:v>
                </c:pt>
                <c:pt idx="32">
                  <c:v>223</c:v>
                </c:pt>
                <c:pt idx="33">
                  <c:v>250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595968"/>
        <c:axId val="290597504"/>
      </c:areaChart>
      <c:catAx>
        <c:axId val="290595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0597504"/>
        <c:crossesAt val="0"/>
        <c:auto val="0"/>
        <c:lblAlgn val="ctr"/>
        <c:lblOffset val="100"/>
        <c:tickLblSkip val="4"/>
        <c:noMultiLvlLbl val="0"/>
      </c:catAx>
      <c:valAx>
        <c:axId val="290597504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90595968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Données!$C$121:$C$162</c:f>
              <c:numCache>
                <c:formatCode>#,##0.0</c:formatCode>
                <c:ptCount val="42"/>
                <c:pt idx="0">
                  <c:v>10.199999999999999</c:v>
                </c:pt>
                <c:pt idx="1">
                  <c:v>10.1</c:v>
                </c:pt>
                <c:pt idx="2">
                  <c:v>10.1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10.3</c:v>
                </c:pt>
                <c:pt idx="6">
                  <c:v>10.5</c:v>
                </c:pt>
                <c:pt idx="7">
                  <c:v>10.5</c:v>
                </c:pt>
                <c:pt idx="8">
                  <c:v>10.6</c:v>
                </c:pt>
                <c:pt idx="9">
                  <c:v>10.8</c:v>
                </c:pt>
                <c:pt idx="10">
                  <c:v>10.8</c:v>
                </c:pt>
                <c:pt idx="11">
                  <c:v>11.1</c:v>
                </c:pt>
                <c:pt idx="12">
                  <c:v>11.3</c:v>
                </c:pt>
                <c:pt idx="13">
                  <c:v>11.5</c:v>
                </c:pt>
                <c:pt idx="14">
                  <c:v>11.3</c:v>
                </c:pt>
                <c:pt idx="15">
                  <c:v>11.2</c:v>
                </c:pt>
                <c:pt idx="16">
                  <c:v>11.2</c:v>
                </c:pt>
                <c:pt idx="17">
                  <c:v>11.3</c:v>
                </c:pt>
                <c:pt idx="18">
                  <c:v>11.4</c:v>
                </c:pt>
                <c:pt idx="19">
                  <c:v>11.6</c:v>
                </c:pt>
                <c:pt idx="20">
                  <c:v>11.5</c:v>
                </c:pt>
                <c:pt idx="21">
                  <c:v>11.7</c:v>
                </c:pt>
                <c:pt idx="22">
                  <c:v>11.5</c:v>
                </c:pt>
                <c:pt idx="23">
                  <c:v>11.4</c:v>
                </c:pt>
                <c:pt idx="24">
                  <c:v>11.4</c:v>
                </c:pt>
                <c:pt idx="25">
                  <c:v>11.2</c:v>
                </c:pt>
                <c:pt idx="26">
                  <c:v>11.1</c:v>
                </c:pt>
                <c:pt idx="27">
                  <c:v>11.4</c:v>
                </c:pt>
                <c:pt idx="28">
                  <c:v>10.9</c:v>
                </c:pt>
                <c:pt idx="29">
                  <c:v>10.8</c:v>
                </c:pt>
                <c:pt idx="30">
                  <c:v>10.9</c:v>
                </c:pt>
                <c:pt idx="31">
                  <c:v>10.3</c:v>
                </c:pt>
                <c:pt idx="32">
                  <c:v>10.6</c:v>
                </c:pt>
                <c:pt idx="33">
                  <c:v>10.4</c:v>
                </c:pt>
                <c:pt idx="34">
                  <c:v>10.3</c:v>
                </c:pt>
                <c:pt idx="35">
                  <c:v>10</c:v>
                </c:pt>
                <c:pt idx="36">
                  <c:v>10</c:v>
                </c:pt>
                <c:pt idx="37">
                  <c:v>9.6999999999999993</c:v>
                </c:pt>
                <c:pt idx="38">
                  <c:v>9.6</c:v>
                </c:pt>
                <c:pt idx="39">
                  <c:v>9.1</c:v>
                </c:pt>
                <c:pt idx="40">
                  <c:v>8.8000000000000007</c:v>
                </c:pt>
                <c:pt idx="41">
                  <c:v>8.3000000000000007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Données!$B$121:$B$162</c:f>
              <c:numCache>
                <c:formatCode>#,##0.0</c:formatCode>
                <c:ptCount val="42"/>
                <c:pt idx="0">
                  <c:v>9</c:v>
                </c:pt>
                <c:pt idx="1">
                  <c:v>8.9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8.8000000000000007</c:v>
                </c:pt>
                <c:pt idx="7">
                  <c:v>9</c:v>
                </c:pt>
                <c:pt idx="8">
                  <c:v>9.1</c:v>
                </c:pt>
                <c:pt idx="9">
                  <c:v>9.3000000000000007</c:v>
                </c:pt>
                <c:pt idx="10">
                  <c:v>9.4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9.9</c:v>
                </c:pt>
                <c:pt idx="15">
                  <c:v>9.8000000000000007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9.9</c:v>
                </c:pt>
                <c:pt idx="19">
                  <c:v>10.1</c:v>
                </c:pt>
                <c:pt idx="20">
                  <c:v>10</c:v>
                </c:pt>
                <c:pt idx="21">
                  <c:v>10.199999999999999</c:v>
                </c:pt>
                <c:pt idx="22">
                  <c:v>10</c:v>
                </c:pt>
                <c:pt idx="23">
                  <c:v>9.9</c:v>
                </c:pt>
                <c:pt idx="24">
                  <c:v>9.9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9.6999999999999993</c:v>
                </c:pt>
                <c:pt idx="28">
                  <c:v>9.3000000000000007</c:v>
                </c:pt>
                <c:pt idx="29">
                  <c:v>9.1999999999999993</c:v>
                </c:pt>
                <c:pt idx="30">
                  <c:v>9.1999999999999993</c:v>
                </c:pt>
                <c:pt idx="31">
                  <c:v>8.6</c:v>
                </c:pt>
                <c:pt idx="32">
                  <c:v>8.9</c:v>
                </c:pt>
                <c:pt idx="33">
                  <c:v>8.8000000000000007</c:v>
                </c:pt>
                <c:pt idx="34">
                  <c:v>8.6999999999999993</c:v>
                </c:pt>
                <c:pt idx="35">
                  <c:v>8.4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7.8</c:v>
                </c:pt>
                <c:pt idx="40">
                  <c:v>7.6</c:v>
                </c:pt>
                <c:pt idx="41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trim'!$B$113:$C$168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Données!$E$121:$E$162</c:f>
              <c:numCache>
                <c:formatCode>#,##0.0</c:formatCode>
                <c:ptCount val="42"/>
                <c:pt idx="0">
                  <c:v>7.6</c:v>
                </c:pt>
                <c:pt idx="1">
                  <c:v>7.6</c:v>
                </c:pt>
                <c:pt idx="2">
                  <c:v>7.8</c:v>
                </c:pt>
                <c:pt idx="3">
                  <c:v>7.8</c:v>
                </c:pt>
                <c:pt idx="4">
                  <c:v>8</c:v>
                </c:pt>
                <c:pt idx="5">
                  <c:v>7.9</c:v>
                </c:pt>
                <c:pt idx="6">
                  <c:v>8.1999999999999993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8.6</c:v>
                </c:pt>
                <c:pt idx="10">
                  <c:v>8.6999999999999993</c:v>
                </c:pt>
                <c:pt idx="11">
                  <c:v>9</c:v>
                </c:pt>
                <c:pt idx="12">
                  <c:v>9.1</c:v>
                </c:pt>
                <c:pt idx="13">
                  <c:v>9.4</c:v>
                </c:pt>
                <c:pt idx="14">
                  <c:v>9.3000000000000007</c:v>
                </c:pt>
                <c:pt idx="15">
                  <c:v>9.1999999999999993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9.3000000000000007</c:v>
                </c:pt>
                <c:pt idx="19">
                  <c:v>9.4</c:v>
                </c:pt>
                <c:pt idx="20">
                  <c:v>9.3000000000000007</c:v>
                </c:pt>
                <c:pt idx="21">
                  <c:v>9.6999999999999993</c:v>
                </c:pt>
                <c:pt idx="22">
                  <c:v>9.5</c:v>
                </c:pt>
                <c:pt idx="23">
                  <c:v>9.5</c:v>
                </c:pt>
                <c:pt idx="24">
                  <c:v>9.4</c:v>
                </c:pt>
                <c:pt idx="25">
                  <c:v>9.3000000000000007</c:v>
                </c:pt>
                <c:pt idx="26">
                  <c:v>9.1999999999999993</c:v>
                </c:pt>
                <c:pt idx="27">
                  <c:v>9.3000000000000007</c:v>
                </c:pt>
                <c:pt idx="28">
                  <c:v>9</c:v>
                </c:pt>
                <c:pt idx="29">
                  <c:v>8.8000000000000007</c:v>
                </c:pt>
                <c:pt idx="30">
                  <c:v>8.8000000000000007</c:v>
                </c:pt>
                <c:pt idx="31">
                  <c:v>8.4</c:v>
                </c:pt>
                <c:pt idx="32">
                  <c:v>8.6</c:v>
                </c:pt>
                <c:pt idx="33">
                  <c:v>8.5</c:v>
                </c:pt>
                <c:pt idx="34">
                  <c:v>8.5</c:v>
                </c:pt>
                <c:pt idx="35">
                  <c:v>8.3000000000000007</c:v>
                </c:pt>
                <c:pt idx="36">
                  <c:v>8.4</c:v>
                </c:pt>
                <c:pt idx="37">
                  <c:v>8.1</c:v>
                </c:pt>
                <c:pt idx="38">
                  <c:v>7.9</c:v>
                </c:pt>
                <c:pt idx="39">
                  <c:v>7.7</c:v>
                </c:pt>
                <c:pt idx="40">
                  <c:v>7.5</c:v>
                </c:pt>
                <c:pt idx="4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871936"/>
        <c:axId val="290877824"/>
      </c:lineChart>
      <c:catAx>
        <c:axId val="290871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908778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0877824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29087193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482E-3"/>
                  <c:y val="-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graphiques'!$G$24:$G$34</c:f>
              <c:strCache>
                <c:ptCount val="11"/>
                <c:pt idx="0">
                  <c:v>Alpes-de-Haute-Provence</c:v>
                </c:pt>
                <c:pt idx="1">
                  <c:v>Ariege</c:v>
                </c:pt>
                <c:pt idx="2">
                  <c:v>Paca</c:v>
                </c:pt>
                <c:pt idx="3">
                  <c:v>Territoire de Belfort</c:v>
                </c:pt>
                <c:pt idx="4">
                  <c:v>Haute-Corse</c:v>
                </c:pt>
                <c:pt idx="5">
                  <c:v>Corse-du-Sud</c:v>
                </c:pt>
                <c:pt idx="6">
                  <c:v>Lot</c:v>
                </c:pt>
                <c:pt idx="7">
                  <c:v>France métro.</c:v>
                </c:pt>
                <c:pt idx="8">
                  <c:v>Hautes-Alpes</c:v>
                </c:pt>
                <c:pt idx="9">
                  <c:v>Meuse</c:v>
                </c:pt>
                <c:pt idx="10">
                  <c:v>Cantal</c:v>
                </c:pt>
              </c:strCache>
            </c:strRef>
          </c:cat>
          <c:val>
            <c:numRef>
              <c:f>'données graphiques'!$H$24:$H$34</c:f>
              <c:numCache>
                <c:formatCode>#,##0.0</c:formatCode>
                <c:ptCount val="11"/>
                <c:pt idx="0">
                  <c:v>8.8000000000000007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8.1999999999999993</c:v>
                </c:pt>
                <c:pt idx="4">
                  <c:v>7.9</c:v>
                </c:pt>
                <c:pt idx="5">
                  <c:v>7.3</c:v>
                </c:pt>
                <c:pt idx="6">
                  <c:v>7.2</c:v>
                </c:pt>
                <c:pt idx="7">
                  <c:v>7</c:v>
                </c:pt>
                <c:pt idx="8">
                  <c:v>7</c:v>
                </c:pt>
                <c:pt idx="9">
                  <c:v>6.5</c:v>
                </c:pt>
                <c:pt idx="10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304128"/>
        <c:axId val="330313088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graphiques'!$J$24:$J$34</c:f>
              <c:numCache>
                <c:formatCode>#,##0.0</c:formatCode>
                <c:ptCount val="11"/>
                <c:pt idx="0">
                  <c:v>-1.3999999999999986</c:v>
                </c:pt>
                <c:pt idx="1">
                  <c:v>-2</c:v>
                </c:pt>
                <c:pt idx="2">
                  <c:v>-1.3999999999999986</c:v>
                </c:pt>
                <c:pt idx="3">
                  <c:v>-0.60000000000000142</c:v>
                </c:pt>
                <c:pt idx="4">
                  <c:v>-0.90000000000000036</c:v>
                </c:pt>
                <c:pt idx="5">
                  <c:v>-0.20000000000000018</c:v>
                </c:pt>
                <c:pt idx="6">
                  <c:v>-1.1000000000000005</c:v>
                </c:pt>
                <c:pt idx="7">
                  <c:v>-1.1999999999999993</c:v>
                </c:pt>
                <c:pt idx="8">
                  <c:v>-1.0999999999999996</c:v>
                </c:pt>
                <c:pt idx="9">
                  <c:v>-1.4000000000000004</c:v>
                </c:pt>
                <c:pt idx="10">
                  <c:v>-0.5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434432"/>
        <c:axId val="330435968"/>
      </c:scatterChart>
      <c:catAx>
        <c:axId val="33030412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330313088"/>
        <c:crosses val="autoZero"/>
        <c:auto val="1"/>
        <c:lblAlgn val="ctr"/>
        <c:lblOffset val="100"/>
        <c:noMultiLvlLbl val="0"/>
      </c:catAx>
      <c:valAx>
        <c:axId val="330313088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30304128"/>
        <c:crosses val="autoZero"/>
        <c:crossBetween val="between"/>
      </c:valAx>
      <c:valAx>
        <c:axId val="330434432"/>
        <c:scaling>
          <c:orientation val="minMax"/>
        </c:scaling>
        <c:delete val="1"/>
        <c:axPos val="b"/>
        <c:majorTickMark val="out"/>
        <c:minorTickMark val="none"/>
        <c:tickLblPos val="nextTo"/>
        <c:crossAx val="330435968"/>
        <c:crosses val="autoZero"/>
        <c:crossBetween val="midCat"/>
      </c:valAx>
      <c:valAx>
        <c:axId val="330435968"/>
        <c:scaling>
          <c:orientation val="minMax"/>
          <c:max val="0"/>
          <c:min val="-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30434432"/>
        <c:crosses val="max"/>
        <c:crossBetween val="midCat"/>
        <c:majorUnit val="0.4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trim'!$A$9:$B$51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dep05_trim!$U$67:$U$109</c:f>
              <c:numCache>
                <c:formatCode>#,##0.0</c:formatCode>
                <c:ptCount val="43"/>
                <c:pt idx="0">
                  <c:v>10.08522727272727</c:v>
                </c:pt>
                <c:pt idx="1">
                  <c:v>9.8330241187383862</c:v>
                </c:pt>
                <c:pt idx="2">
                  <c:v>9.0215439856373472</c:v>
                </c:pt>
                <c:pt idx="3">
                  <c:v>8.9982269503545922</c:v>
                </c:pt>
                <c:pt idx="4">
                  <c:v>9.0752688172043072</c:v>
                </c:pt>
                <c:pt idx="5">
                  <c:v>7.1790540540540571</c:v>
                </c:pt>
                <c:pt idx="6">
                  <c:v>7.4927953890489896</c:v>
                </c:pt>
                <c:pt idx="7">
                  <c:v>10.126067507116709</c:v>
                </c:pt>
                <c:pt idx="8">
                  <c:v>7.4921135646687453</c:v>
                </c:pt>
                <c:pt idx="9">
                  <c:v>10.283687943262422</c:v>
                </c:pt>
                <c:pt idx="10">
                  <c:v>11.106855610877053</c:v>
                </c:pt>
                <c:pt idx="11">
                  <c:v>10.118168389955695</c:v>
                </c:pt>
                <c:pt idx="12">
                  <c:v>12.912692589875284</c:v>
                </c:pt>
                <c:pt idx="13">
                  <c:v>13.040371561271868</c:v>
                </c:pt>
                <c:pt idx="14">
                  <c:v>9.8586694243364406</c:v>
                </c:pt>
                <c:pt idx="15">
                  <c:v>8.0482897384305918</c:v>
                </c:pt>
                <c:pt idx="16">
                  <c:v>5.6855100714749973</c:v>
                </c:pt>
                <c:pt idx="17">
                  <c:v>4.8040455120101244</c:v>
                </c:pt>
                <c:pt idx="18">
                  <c:v>5.7420771885785982</c:v>
                </c:pt>
                <c:pt idx="19">
                  <c:v>7.3556797020484233</c:v>
                </c:pt>
                <c:pt idx="20">
                  <c:v>9.9600368890255133</c:v>
                </c:pt>
                <c:pt idx="21">
                  <c:v>9.6501809408926285</c:v>
                </c:pt>
                <c:pt idx="22">
                  <c:v>8.8130563798219477</c:v>
                </c:pt>
                <c:pt idx="23">
                  <c:v>7.8346342873663044</c:v>
                </c:pt>
                <c:pt idx="24">
                  <c:v>5.395582890690509</c:v>
                </c:pt>
                <c:pt idx="25">
                  <c:v>2.64026402640265</c:v>
                </c:pt>
                <c:pt idx="26">
                  <c:v>2.972457049359134</c:v>
                </c:pt>
                <c:pt idx="27">
                  <c:v>2.2252010723860627</c:v>
                </c:pt>
                <c:pt idx="28">
                  <c:v>2.4403183023872677</c:v>
                </c:pt>
                <c:pt idx="29">
                  <c:v>4.0728831725616255</c:v>
                </c:pt>
                <c:pt idx="30">
                  <c:v>4.6345338983050821</c:v>
                </c:pt>
                <c:pt idx="31">
                  <c:v>4.9829530553370027</c:v>
                </c:pt>
                <c:pt idx="32">
                  <c:v>3.9616778871051306</c:v>
                </c:pt>
                <c:pt idx="33">
                  <c:v>3.9134912461380011</c:v>
                </c:pt>
                <c:pt idx="34">
                  <c:v>3.2396861554036871</c:v>
                </c:pt>
                <c:pt idx="35">
                  <c:v>2.0984261803647319</c:v>
                </c:pt>
                <c:pt idx="36">
                  <c:v>2.3412204234122047</c:v>
                </c:pt>
                <c:pt idx="37">
                  <c:v>1.858275520317143</c:v>
                </c:pt>
                <c:pt idx="38">
                  <c:v>-0.36773719048786013</c:v>
                </c:pt>
                <c:pt idx="39">
                  <c:v>-0.36701737215562025</c:v>
                </c:pt>
                <c:pt idx="40">
                  <c:v>-0.21903139449988007</c:v>
                </c:pt>
                <c:pt idx="41">
                  <c:v>4.4271466796399928</c:v>
                </c:pt>
                <c:pt idx="42">
                  <c:v>4.7490157480315043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569088"/>
        <c:axId val="294570624"/>
      </c:barChart>
      <c:catAx>
        <c:axId val="294569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945706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4570624"/>
        <c:scaling>
          <c:orientation val="minMax"/>
          <c:max val="1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9456908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dep05_trim!$V$91:$V$109</c:f>
              <c:numCache>
                <c:formatCode>#,##0.0</c:formatCode>
                <c:ptCount val="19"/>
                <c:pt idx="0">
                  <c:v>6.5278559369724265</c:v>
                </c:pt>
                <c:pt idx="1">
                  <c:v>2.0844761382336596</c:v>
                </c:pt>
                <c:pt idx="2">
                  <c:v>1.5209125475285079</c:v>
                </c:pt>
                <c:pt idx="3">
                  <c:v>0.32206119162641045</c:v>
                </c:pt>
                <c:pt idx="4">
                  <c:v>-5.2826201796085659E-2</c:v>
                </c:pt>
                <c:pt idx="5">
                  <c:v>1.6120365394948877</c:v>
                </c:pt>
                <c:pt idx="6">
                  <c:v>2.300695559122512</c:v>
                </c:pt>
                <c:pt idx="7">
                  <c:v>4.3873729266987738</c:v>
                </c:pt>
                <c:pt idx="8">
                  <c:v>3.1712473572938604</c:v>
                </c:pt>
                <c:pt idx="9">
                  <c:v>3.2258064516129226</c:v>
                </c:pt>
                <c:pt idx="10">
                  <c:v>2.9288702928870425</c:v>
                </c:pt>
                <c:pt idx="11">
                  <c:v>0.4100461301896452</c:v>
                </c:pt>
                <c:pt idx="12">
                  <c:v>1.4344262295082011</c:v>
                </c:pt>
                <c:pt idx="13">
                  <c:v>1.8442622950819665</c:v>
                </c:pt>
                <c:pt idx="14">
                  <c:v>0.50813008130081716</c:v>
                </c:pt>
                <c:pt idx="15">
                  <c:v>0.40837161817253165</c:v>
                </c:pt>
                <c:pt idx="16">
                  <c:v>0.85858585858586967</c:v>
                </c:pt>
                <c:pt idx="17">
                  <c:v>6.5392354124748531</c:v>
                </c:pt>
                <c:pt idx="18">
                  <c:v>6.5722952477249796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dep05_trim!$W$91:$W$109</c:f>
              <c:numCache>
                <c:formatCode>#,##0.0</c:formatCode>
                <c:ptCount val="19"/>
                <c:pt idx="0">
                  <c:v>4.2777777777777803</c:v>
                </c:pt>
                <c:pt idx="1">
                  <c:v>3.1991174848317705</c:v>
                </c:pt>
                <c:pt idx="2">
                  <c:v>4.4359255202628622</c:v>
                </c:pt>
                <c:pt idx="3">
                  <c:v>4.1242635243706527</c:v>
                </c:pt>
                <c:pt idx="4">
                  <c:v>4.9547149706979265</c:v>
                </c:pt>
                <c:pt idx="5">
                  <c:v>6.5205772314270272</c:v>
                </c:pt>
                <c:pt idx="6">
                  <c:v>6.9218668065023525</c:v>
                </c:pt>
                <c:pt idx="7">
                  <c:v>5.555555555555558</c:v>
                </c:pt>
                <c:pt idx="8">
                  <c:v>4.7208121827411187</c:v>
                </c:pt>
                <c:pt idx="9">
                  <c:v>4.5659809332664336</c:v>
                </c:pt>
                <c:pt idx="10">
                  <c:v>3.5311427170181542</c:v>
                </c:pt>
                <c:pt idx="11">
                  <c:v>3.7037037037036979</c:v>
                </c:pt>
                <c:pt idx="12">
                  <c:v>3.1992244304410944</c:v>
                </c:pt>
                <c:pt idx="13">
                  <c:v>1.8714011516314688</c:v>
                </c:pt>
                <c:pt idx="14">
                  <c:v>-1.1842728564661398</c:v>
                </c:pt>
                <c:pt idx="15">
                  <c:v>-1.0808270676691656</c:v>
                </c:pt>
                <c:pt idx="16">
                  <c:v>-1.2212306247064375</c:v>
                </c:pt>
                <c:pt idx="17">
                  <c:v>2.4493641073952022</c:v>
                </c:pt>
                <c:pt idx="18">
                  <c:v>3.0201342281879207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450304"/>
        <c:axId val="294451840"/>
      </c:barChart>
      <c:catAx>
        <c:axId val="2944503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944518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94451840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944503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0.90267</cdr:x>
      <cdr:y>0.33017</cdr:y>
    </cdr:from>
    <cdr:to>
      <cdr:x>0.96337</cdr:x>
      <cdr:y>0.33034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75152" y="1572866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0.8892</cdr:x>
      <cdr:y>0.245</cdr:y>
    </cdr:from>
    <cdr:to>
      <cdr:x>0.97761</cdr:x>
      <cdr:y>0.30372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74050" y="1167138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0.90353</cdr:x>
      <cdr:y>0.24218</cdr:y>
    </cdr:from>
    <cdr:to>
      <cdr:x>0.90488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81659" y="1153683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0.90133</cdr:x>
      <cdr:y>0.27379</cdr:y>
    </cdr:from>
    <cdr:to>
      <cdr:x>0.90156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5147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0.89113</cdr:x>
      <cdr:y>0.33334</cdr:y>
    </cdr:from>
    <cdr:to>
      <cdr:x>0.95459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88562" y="1587946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15" y="0"/>
          <a:ext cx="6600366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2020 et le T2 2020)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2010)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0.8229</cdr:y>
    </cdr:from>
    <cdr:to>
      <cdr:x>0.99738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133975"/>
          <a:ext cx="9804023" cy="110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0.92435</cdr:x>
      <cdr:y>0.35903</cdr:y>
    </cdr:from>
    <cdr:to>
      <cdr:x>1</cdr:x>
      <cdr:y>0.40695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8078251" y="1966075"/>
          <a:ext cx="661147" cy="26241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350</a:t>
          </a:r>
        </a:p>
      </cdr:txBody>
    </cdr:sp>
  </cdr:relSizeAnchor>
  <cdr:relSizeAnchor xmlns:cdr="http://schemas.openxmlformats.org/drawingml/2006/chartDrawing">
    <cdr:from>
      <cdr:x>0.95905</cdr:x>
      <cdr:y>0.41759</cdr:y>
    </cdr:from>
    <cdr:to>
      <cdr:x>0.977</cdr:x>
      <cdr:y>0.51718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381510" y="2286758"/>
          <a:ext cx="156882" cy="54538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T2 2020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0.56442</cdr:x>
      <cdr:y>0.19067</cdr:y>
    </cdr:from>
    <cdr:to>
      <cdr:x>0.92274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236388" y="908309"/>
          <a:ext cx="2689442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14 300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0.89936</cdr:x>
      <cdr:y>0.27297</cdr:y>
    </cdr:from>
    <cdr:to>
      <cdr:x>0.90046</cdr:x>
      <cdr:y>0.78067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50356" y="1300346"/>
          <a:ext cx="8256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0.88959</cdr:x>
      <cdr:y>0.32362</cdr:y>
    </cdr:from>
    <cdr:to>
      <cdr:x>0.95305</cdr:x>
      <cdr:y>0.32362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76996" y="1541638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du nombre de demandeurs d’emploi qui devrait se consolider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577692"/>
              </p:ext>
            </p:extLst>
          </p:nvPr>
        </p:nvGraphicFramePr>
        <p:xfrm>
          <a:off x="267419" y="925286"/>
          <a:ext cx="8560895" cy="504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plus impactés que les femmes par la hausse de la demande d’emploi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105548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9154" y="11238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plus durement touchés par la croissance du nombre d’inscrits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Décélération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attendue chez les inscrits de moins d’un an, alors que le rythme s’intensifie chez les demandeurs de longue durée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660100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salarié poursuit son recul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59042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90338"/>
              </p:ext>
            </p:extLst>
          </p:nvPr>
        </p:nvGraphicFramePr>
        <p:xfrm>
          <a:off x="293855" y="707366"/>
          <a:ext cx="8617232" cy="52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293534" y="28091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-1,4 %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22867" y="3121223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-0,8 %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22867" y="4146901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-1,3%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193463" y="2241184"/>
            <a:ext cx="95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2020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intérimaire n’a pas pu compenser les destructions d’emplois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10495" y="2690336"/>
            <a:ext cx="1597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-940 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+290 emplois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42537" y="188399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2020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541447"/>
              </p:ext>
            </p:extLst>
          </p:nvPr>
        </p:nvGraphicFramePr>
        <p:xfrm>
          <a:off x="213645" y="1068199"/>
          <a:ext cx="7524249" cy="484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1066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intérimaire progresse dans tous les secteurs d’activité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364098"/>
              </p:ext>
            </p:extLst>
          </p:nvPr>
        </p:nvGraphicFramePr>
        <p:xfrm>
          <a:off x="315685" y="1220470"/>
          <a:ext cx="8510135" cy="481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22759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L’industrie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et la construction retrouvent des couleurs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" y="1673524"/>
            <a:ext cx="8587596" cy="3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0127" y="190919"/>
            <a:ext cx="918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L’industrie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et la construction retrouvent des couleurs 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034250"/>
              </p:ext>
            </p:extLst>
          </p:nvPr>
        </p:nvGraphicFramePr>
        <p:xfrm>
          <a:off x="315686" y="1104264"/>
          <a:ext cx="8556171" cy="501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0119" y="5451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82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 nombre de contrats aidés toujours orienté à la baisse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190807"/>
              </p:ext>
            </p:extLst>
          </p:nvPr>
        </p:nvGraphicFramePr>
        <p:xfrm>
          <a:off x="0" y="596857"/>
          <a:ext cx="8739398" cy="547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27219" y="2919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façade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803234"/>
              </p:ext>
            </p:extLst>
          </p:nvPr>
        </p:nvGraphicFramePr>
        <p:xfrm>
          <a:off x="213643" y="1045029"/>
          <a:ext cx="8157471" cy="486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699181" y="3618427"/>
            <a:ext cx="1453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8,3 % (-0,5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48279" y="3932857"/>
            <a:ext cx="144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7,0 % (-0,6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26385" y="4290465"/>
            <a:ext cx="136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7,0 % (-0,5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reste inférieur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1387</Words>
  <Application>Microsoft Office PowerPoint</Application>
  <PresentationFormat>Affichage à l'écran (4:3)</PresentationFormat>
  <Paragraphs>243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562</cp:revision>
  <cp:lastPrinted>2018-10-09T12:30:48Z</cp:lastPrinted>
  <dcterms:created xsi:type="dcterms:W3CDTF">2018-05-30T13:27:07Z</dcterms:created>
  <dcterms:modified xsi:type="dcterms:W3CDTF">2020-10-08T13:16:45Z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