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7" r:id="rId12"/>
    <p:sldId id="261" r:id="rId13"/>
    <p:sldId id="315" r:id="rId14"/>
    <p:sldId id="306" r:id="rId15"/>
    <p:sldId id="302" r:id="rId16"/>
    <p:sldId id="307" r:id="rId17"/>
    <p:sldId id="308" r:id="rId18"/>
    <p:sldId id="309" r:id="rId19"/>
    <p:sldId id="310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368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Prestations%20sociales\2023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2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100.08468046731946</c:v>
                </c:pt>
                <c:pt idx="2">
                  <c:v>100.25583714414144</c:v>
                </c:pt>
                <c:pt idx="3">
                  <c:v>100.62121456144891</c:v>
                </c:pt>
                <c:pt idx="4">
                  <c:v>100.73670323059633</c:v>
                </c:pt>
                <c:pt idx="5">
                  <c:v>100.6662203499116</c:v>
                </c:pt>
                <c:pt idx="6">
                  <c:v>100.68939664746159</c:v>
                </c:pt>
                <c:pt idx="7">
                  <c:v>100.87632218532848</c:v>
                </c:pt>
                <c:pt idx="8">
                  <c:v>100.81094594647679</c:v>
                </c:pt>
                <c:pt idx="9">
                  <c:v>101.18350633251647</c:v>
                </c:pt>
                <c:pt idx="10">
                  <c:v>101.1020806479038</c:v>
                </c:pt>
                <c:pt idx="11">
                  <c:v>101.54770529401634</c:v>
                </c:pt>
                <c:pt idx="12">
                  <c:v>101.9432175098331</c:v>
                </c:pt>
                <c:pt idx="13">
                  <c:v>102.33440872102193</c:v>
                </c:pt>
                <c:pt idx="14">
                  <c:v>102.52172707749135</c:v>
                </c:pt>
                <c:pt idx="15">
                  <c:v>102.60882057336926</c:v>
                </c:pt>
                <c:pt idx="16">
                  <c:v>103.09810420130721</c:v>
                </c:pt>
                <c:pt idx="17">
                  <c:v>103.53952007667822</c:v>
                </c:pt>
                <c:pt idx="18">
                  <c:v>103.63525558181206</c:v>
                </c:pt>
                <c:pt idx="19">
                  <c:v>103.93688415162126</c:v>
                </c:pt>
                <c:pt idx="20">
                  <c:v>104.57701012293541</c:v>
                </c:pt>
                <c:pt idx="21">
                  <c:v>104.53840166599981</c:v>
                </c:pt>
                <c:pt idx="22">
                  <c:v>104.52044424416933</c:v>
                </c:pt>
                <c:pt idx="23">
                  <c:v>104.71629237600824</c:v>
                </c:pt>
                <c:pt idx="24">
                  <c:v>105.30136762602325</c:v>
                </c:pt>
                <c:pt idx="25">
                  <c:v>105.73947260174424</c:v>
                </c:pt>
                <c:pt idx="26">
                  <c:v>106.11433378245594</c:v>
                </c:pt>
                <c:pt idx="27">
                  <c:v>106.51405476901425</c:v>
                </c:pt>
                <c:pt idx="28">
                  <c:v>104.4715102696812</c:v>
                </c:pt>
                <c:pt idx="29">
                  <c:v>103.73879134205355</c:v>
                </c:pt>
                <c:pt idx="30">
                  <c:v>106.15861005065679</c:v>
                </c:pt>
                <c:pt idx="31">
                  <c:v>106.38414404545922</c:v>
                </c:pt>
                <c:pt idx="32">
                  <c:v>106.97898364359457</c:v>
                </c:pt>
                <c:pt idx="33">
                  <c:v>108.71221155189723</c:v>
                </c:pt>
                <c:pt idx="34">
                  <c:v>109.82046506355525</c:v>
                </c:pt>
                <c:pt idx="35">
                  <c:v>110.98685572838953</c:v>
                </c:pt>
                <c:pt idx="36">
                  <c:v>111.26205321794195</c:v>
                </c:pt>
                <c:pt idx="37">
                  <c:v>111.95386289396201</c:v>
                </c:pt>
                <c:pt idx="38">
                  <c:v>112.10790390310177</c:v>
                </c:pt>
                <c:pt idx="39">
                  <c:v>112.39460536601436</c:v>
                </c:pt>
                <c:pt idx="40">
                  <c:v>112.91267698582432</c:v>
                </c:pt>
                <c:pt idx="41">
                  <c:v>113.05061243225984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A-48F9-95A6-C1658A819137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99.847122324539001</c:v>
                </c:pt>
                <c:pt idx="2">
                  <c:v>100.04727755887039</c:v>
                </c:pt>
                <c:pt idx="3">
                  <c:v>100.33645032609044</c:v>
                </c:pt>
                <c:pt idx="4">
                  <c:v>100.33306715045873</c:v>
                </c:pt>
                <c:pt idx="5">
                  <c:v>100.38985717246823</c:v>
                </c:pt>
                <c:pt idx="6">
                  <c:v>100.25193293031495</c:v>
                </c:pt>
                <c:pt idx="7">
                  <c:v>100.34836269198159</c:v>
                </c:pt>
                <c:pt idx="8">
                  <c:v>100.27931943794751</c:v>
                </c:pt>
                <c:pt idx="9">
                  <c:v>100.50289481962842</c:v>
                </c:pt>
                <c:pt idx="10">
                  <c:v>100.58963845116899</c:v>
                </c:pt>
                <c:pt idx="11">
                  <c:v>100.73505971393719</c:v>
                </c:pt>
                <c:pt idx="12">
                  <c:v>100.92880716590678</c:v>
                </c:pt>
                <c:pt idx="13">
                  <c:v>101.14228674807227</c:v>
                </c:pt>
                <c:pt idx="14">
                  <c:v>101.47374211520201</c:v>
                </c:pt>
                <c:pt idx="15">
                  <c:v>101.51961893741522</c:v>
                </c:pt>
                <c:pt idx="16">
                  <c:v>102.01101782116959</c:v>
                </c:pt>
                <c:pt idx="17">
                  <c:v>102.47327296156345</c:v>
                </c:pt>
                <c:pt idx="18">
                  <c:v>102.49480837373137</c:v>
                </c:pt>
                <c:pt idx="19">
                  <c:v>102.84797101198595</c:v>
                </c:pt>
                <c:pt idx="20">
                  <c:v>103.17718949370773</c:v>
                </c:pt>
                <c:pt idx="21">
                  <c:v>103.27304091561021</c:v>
                </c:pt>
                <c:pt idx="22">
                  <c:v>103.17108504519885</c:v>
                </c:pt>
                <c:pt idx="23">
                  <c:v>103.46072324571986</c:v>
                </c:pt>
                <c:pt idx="24">
                  <c:v>104.05024794634787</c:v>
                </c:pt>
                <c:pt idx="25">
                  <c:v>104.34657030418578</c:v>
                </c:pt>
                <c:pt idx="26">
                  <c:v>104.58458447427206</c:v>
                </c:pt>
                <c:pt idx="27">
                  <c:v>104.94252573186277</c:v>
                </c:pt>
                <c:pt idx="28">
                  <c:v>103.05932996110585</c:v>
                </c:pt>
                <c:pt idx="29">
                  <c:v>102.83220545433038</c:v>
                </c:pt>
                <c:pt idx="30">
                  <c:v>104.73991056560085</c:v>
                </c:pt>
                <c:pt idx="31">
                  <c:v>104.61402321699617</c:v>
                </c:pt>
                <c:pt idx="32">
                  <c:v>105.22520840788805</c:v>
                </c:pt>
                <c:pt idx="33">
                  <c:v>106.52455927032601</c:v>
                </c:pt>
                <c:pt idx="34">
                  <c:v>107.51610001528501</c:v>
                </c:pt>
                <c:pt idx="35">
                  <c:v>108.14768024432388</c:v>
                </c:pt>
                <c:pt idx="36">
                  <c:v>108.47396694975279</c:v>
                </c:pt>
                <c:pt idx="37">
                  <c:v>108.93258757404405</c:v>
                </c:pt>
                <c:pt idx="38">
                  <c:v>109.35526344326138</c:v>
                </c:pt>
                <c:pt idx="39">
                  <c:v>109.5552110693468</c:v>
                </c:pt>
                <c:pt idx="40">
                  <c:v>109.96992391973259</c:v>
                </c:pt>
                <c:pt idx="41">
                  <c:v>110.05370454139307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A-48F9-95A6-C1658A819137}"/>
            </c:ext>
          </c:extLst>
        </c:ser>
        <c:ser>
          <c:idx val="2"/>
          <c:order val="2"/>
          <c:tx>
            <c:strRef>
              <c:f>'Données graph 1 et 2'!$H$8:$H$9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2'!$H$10:$H$51</c:f>
              <c:numCache>
                <c:formatCode>#\ ##0.0</c:formatCode>
                <c:ptCount val="42"/>
                <c:pt idx="0">
                  <c:v>100</c:v>
                </c:pt>
                <c:pt idx="1">
                  <c:v>98.559369136332364</c:v>
                </c:pt>
                <c:pt idx="2">
                  <c:v>99.455044218860536</c:v>
                </c:pt>
                <c:pt idx="3">
                  <c:v>100.1181130472023</c:v>
                </c:pt>
                <c:pt idx="4">
                  <c:v>100.38563234896954</c:v>
                </c:pt>
                <c:pt idx="5">
                  <c:v>99.078194382980143</c:v>
                </c:pt>
                <c:pt idx="6">
                  <c:v>99.033846547593924</c:v>
                </c:pt>
                <c:pt idx="7">
                  <c:v>99.530016086930374</c:v>
                </c:pt>
                <c:pt idx="8">
                  <c:v>98.708841176851308</c:v>
                </c:pt>
                <c:pt idx="9">
                  <c:v>98.620408288720952</c:v>
                </c:pt>
                <c:pt idx="10">
                  <c:v>98.236709714337863</c:v>
                </c:pt>
                <c:pt idx="11">
                  <c:v>98.693589001527712</c:v>
                </c:pt>
                <c:pt idx="12">
                  <c:v>99.07063208186166</c:v>
                </c:pt>
                <c:pt idx="13">
                  <c:v>98.884927154616847</c:v>
                </c:pt>
                <c:pt idx="14">
                  <c:v>98.704532830447704</c:v>
                </c:pt>
                <c:pt idx="15">
                  <c:v>98.522812685073418</c:v>
                </c:pt>
                <c:pt idx="16">
                  <c:v>99.033300839395196</c:v>
                </c:pt>
                <c:pt idx="17">
                  <c:v>100.04150982763444</c:v>
                </c:pt>
                <c:pt idx="18">
                  <c:v>99.527896040674207</c:v>
                </c:pt>
                <c:pt idx="19">
                  <c:v>100.23011271978808</c:v>
                </c:pt>
                <c:pt idx="20">
                  <c:v>100.38305056286354</c:v>
                </c:pt>
                <c:pt idx="21">
                  <c:v>100.07987696574298</c:v>
                </c:pt>
                <c:pt idx="22">
                  <c:v>99.302320599310093</c:v>
                </c:pt>
                <c:pt idx="23">
                  <c:v>100.28883152669547</c:v>
                </c:pt>
                <c:pt idx="24">
                  <c:v>100.5935558442596</c:v>
                </c:pt>
                <c:pt idx="25">
                  <c:v>99.691901211072988</c:v>
                </c:pt>
                <c:pt idx="26">
                  <c:v>99.752905862066882</c:v>
                </c:pt>
                <c:pt idx="27">
                  <c:v>100.76118123758238</c:v>
                </c:pt>
                <c:pt idx="28">
                  <c:v>98.200460392032184</c:v>
                </c:pt>
                <c:pt idx="29">
                  <c:v>96.571128309283012</c:v>
                </c:pt>
                <c:pt idx="30">
                  <c:v>99.786136795475372</c:v>
                </c:pt>
                <c:pt idx="31">
                  <c:v>93.958809221931844</c:v>
                </c:pt>
                <c:pt idx="32">
                  <c:v>95.484220123017778</c:v>
                </c:pt>
                <c:pt idx="33">
                  <c:v>100.04004108047748</c:v>
                </c:pt>
                <c:pt idx="34">
                  <c:v>100.46499349854719</c:v>
                </c:pt>
                <c:pt idx="35">
                  <c:v>101.06743605628496</c:v>
                </c:pt>
                <c:pt idx="36">
                  <c:v>101.55549009407787</c:v>
                </c:pt>
                <c:pt idx="37">
                  <c:v>101.57572566922619</c:v>
                </c:pt>
                <c:pt idx="38">
                  <c:v>101.37524679784926</c:v>
                </c:pt>
                <c:pt idx="39">
                  <c:v>101.96250839703632</c:v>
                </c:pt>
                <c:pt idx="40">
                  <c:v>101.4173036582451</c:v>
                </c:pt>
                <c:pt idx="41">
                  <c:v>101.67329149342166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A-48F9-95A6-C1658A819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dep05_trim!$BG$79:$BG$121</c:f>
              <c:numCache>
                <c:formatCode>#\ ##0.0</c:formatCode>
                <c:ptCount val="43"/>
                <c:pt idx="0">
                  <c:v>3.5606315082297391</c:v>
                </c:pt>
                <c:pt idx="1">
                  <c:v>2.5948751216347876</c:v>
                </c:pt>
                <c:pt idx="2">
                  <c:v>0.7903888713246765</c:v>
                </c:pt>
                <c:pt idx="3">
                  <c:v>1.0664993726474226</c:v>
                </c:pt>
                <c:pt idx="4">
                  <c:v>1.0242085661080091</c:v>
                </c:pt>
                <c:pt idx="5">
                  <c:v>1.7511520737327091</c:v>
                </c:pt>
                <c:pt idx="6">
                  <c:v>1.9927536231884035</c:v>
                </c:pt>
                <c:pt idx="7">
                  <c:v>2.1314387211367691</c:v>
                </c:pt>
                <c:pt idx="8">
                  <c:v>3.7391304347826004</c:v>
                </c:pt>
                <c:pt idx="9">
                  <c:v>1.4808605755797677</c:v>
                </c:pt>
                <c:pt idx="10">
                  <c:v>0.88105726872247381</c:v>
                </c:pt>
                <c:pt idx="11">
                  <c:v>1.5010917030567672</c:v>
                </c:pt>
                <c:pt idx="12">
                  <c:v>1.3444474321054223</c:v>
                </c:pt>
                <c:pt idx="13">
                  <c:v>-1.0612894667020423</c:v>
                </c:pt>
                <c:pt idx="14">
                  <c:v>1.3408420488066453</c:v>
                </c:pt>
                <c:pt idx="15">
                  <c:v>0.97909499867689931</c:v>
                </c:pt>
                <c:pt idx="16">
                  <c:v>1.2316561844863738</c:v>
                </c:pt>
                <c:pt idx="17">
                  <c:v>0.56950556562258559</c:v>
                </c:pt>
                <c:pt idx="18">
                  <c:v>1.8790218790218916</c:v>
                </c:pt>
                <c:pt idx="19">
                  <c:v>1.1622031328953897</c:v>
                </c:pt>
                <c:pt idx="20">
                  <c:v>0.14985014985013922</c:v>
                </c:pt>
                <c:pt idx="21">
                  <c:v>0.47381546134663832</c:v>
                </c:pt>
                <c:pt idx="22">
                  <c:v>1.4395631670389708</c:v>
                </c:pt>
                <c:pt idx="23">
                  <c:v>-0.14680694886224366</c:v>
                </c:pt>
                <c:pt idx="24">
                  <c:v>0.41656456750795989</c:v>
                </c:pt>
                <c:pt idx="25">
                  <c:v>-2.4402147388979945E-2</c:v>
                </c:pt>
                <c:pt idx="26">
                  <c:v>-0.5857944837686091</c:v>
                </c:pt>
                <c:pt idx="27">
                  <c:v>-0.29462312791553869</c:v>
                </c:pt>
                <c:pt idx="28">
                  <c:v>0.71410982516622035</c:v>
                </c:pt>
                <c:pt idx="29">
                  <c:v>3.9853300733496244</c:v>
                </c:pt>
                <c:pt idx="30">
                  <c:v>0.188102515871158</c:v>
                </c:pt>
                <c:pt idx="31">
                  <c:v>0.42243604787608469</c:v>
                </c:pt>
                <c:pt idx="32">
                  <c:v>7.9224117784529202</c:v>
                </c:pt>
                <c:pt idx="33">
                  <c:v>-7.8388912949328819</c:v>
                </c:pt>
                <c:pt idx="34">
                  <c:v>-3.171992481203012</c:v>
                </c:pt>
                <c:pt idx="35">
                  <c:v>-2.0383402086872171</c:v>
                </c:pt>
                <c:pt idx="36">
                  <c:v>-2.8486499876145599</c:v>
                </c:pt>
                <c:pt idx="37">
                  <c:v>-0.56093829678736107</c:v>
                </c:pt>
                <c:pt idx="38">
                  <c:v>-0.92307692307692646</c:v>
                </c:pt>
                <c:pt idx="39">
                  <c:v>0.95755693581780488</c:v>
                </c:pt>
                <c:pt idx="40">
                  <c:v>-1.4611638041527764</c:v>
                </c:pt>
                <c:pt idx="41">
                  <c:v>0.33818938605618687</c:v>
                </c:pt>
                <c:pt idx="42">
                  <c:v>-1.9704433497536811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2-4419-B90D-4CA399E7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804544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dep05_trim!$BH$103:$BH$121</c:f>
              <c:numCache>
                <c:formatCode>#\ ##0.0</c:formatCode>
                <c:ptCount val="19"/>
                <c:pt idx="0">
                  <c:v>0.40753948038716459</c:v>
                </c:pt>
                <c:pt idx="1">
                  <c:v>0.50735667174022225</c:v>
                </c:pt>
                <c:pt idx="2">
                  <c:v>0.10095911155982851</c:v>
                </c:pt>
                <c:pt idx="3">
                  <c:v>-0.958144225920321</c:v>
                </c:pt>
                <c:pt idx="4">
                  <c:v>1.3747454175152773</c:v>
                </c:pt>
                <c:pt idx="5">
                  <c:v>5.4746358613761981</c:v>
                </c:pt>
                <c:pt idx="6">
                  <c:v>0.28571428571428914</c:v>
                </c:pt>
                <c:pt idx="7">
                  <c:v>0.99715099715098621</c:v>
                </c:pt>
                <c:pt idx="8">
                  <c:v>8.2275505406675933</c:v>
                </c:pt>
                <c:pt idx="9">
                  <c:v>-9.1659426585577677</c:v>
                </c:pt>
                <c:pt idx="10">
                  <c:v>-3.3955045432807363</c:v>
                </c:pt>
                <c:pt idx="11">
                  <c:v>-1.9801980198019709</c:v>
                </c:pt>
                <c:pt idx="12">
                  <c:v>-3.8383838383838298</c:v>
                </c:pt>
                <c:pt idx="13">
                  <c:v>-0.47268907563025042</c:v>
                </c:pt>
                <c:pt idx="14">
                  <c:v>-0.84432717678101232</c:v>
                </c:pt>
                <c:pt idx="15">
                  <c:v>1.9691325172964458</c:v>
                </c:pt>
                <c:pt idx="16">
                  <c:v>-1.9311064718162907</c:v>
                </c:pt>
                <c:pt idx="17">
                  <c:v>0.31931878658861823</c:v>
                </c:pt>
                <c:pt idx="18">
                  <c:v>-2.1750663129973424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5-4998-85BC-8E96573F1D7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dep05_trim!$BI$103:$BI$121</c:f>
              <c:numCache>
                <c:formatCode>#\ ##0.0</c:formatCode>
                <c:ptCount val="19"/>
                <c:pt idx="0">
                  <c:v>0.42492917847025691</c:v>
                </c:pt>
                <c:pt idx="1">
                  <c:v>-0.51716031969910592</c:v>
                </c:pt>
                <c:pt idx="2">
                  <c:v>-1.2287334593572674</c:v>
                </c:pt>
                <c:pt idx="3">
                  <c:v>0.33492822966507685</c:v>
                </c:pt>
                <c:pt idx="4">
                  <c:v>9.5374344301379921E-2</c:v>
                </c:pt>
                <c:pt idx="5">
                  <c:v>2.5726536445926707</c:v>
                </c:pt>
                <c:pt idx="6">
                  <c:v>9.2893636785862377E-2</c:v>
                </c:pt>
                <c:pt idx="7">
                  <c:v>-0.13921113689094877</c:v>
                </c:pt>
                <c:pt idx="8">
                  <c:v>7.6208178438661678</c:v>
                </c:pt>
                <c:pt idx="9">
                  <c:v>-6.5198618307426575</c:v>
                </c:pt>
                <c:pt idx="10">
                  <c:v>-2.9561200923787556</c:v>
                </c:pt>
                <c:pt idx="11">
                  <c:v>-2.0942408376963262</c:v>
                </c:pt>
                <c:pt idx="12">
                  <c:v>-1.8959649975692772</c:v>
                </c:pt>
                <c:pt idx="13">
                  <c:v>-0.64420218037661847</c:v>
                </c:pt>
                <c:pt idx="14">
                  <c:v>-0.99750623441395847</c:v>
                </c:pt>
                <c:pt idx="15">
                  <c:v>0</c:v>
                </c:pt>
                <c:pt idx="16">
                  <c:v>-1.0075566750629816</c:v>
                </c:pt>
                <c:pt idx="17">
                  <c:v>0.35623409669209849</c:v>
                </c:pt>
                <c:pt idx="18">
                  <c:v>-1.7748478701825499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5-4998-85BC-8E96573F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dep05_trim!$BJ$103:$BJ$121</c:f>
              <c:numCache>
                <c:formatCode>#\ ##0.0</c:formatCode>
                <c:ptCount val="19"/>
                <c:pt idx="0">
                  <c:v>-2.3809523809523836</c:v>
                </c:pt>
                <c:pt idx="1">
                  <c:v>0.88691796008870671</c:v>
                </c:pt>
                <c:pt idx="2">
                  <c:v>-0.8791208791208871</c:v>
                </c:pt>
                <c:pt idx="3">
                  <c:v>0.44345898004434225</c:v>
                </c:pt>
                <c:pt idx="4">
                  <c:v>-1.3245033112582738</c:v>
                </c:pt>
                <c:pt idx="5">
                  <c:v>7.1588366890380284</c:v>
                </c:pt>
                <c:pt idx="6">
                  <c:v>0.20876826722338038</c:v>
                </c:pt>
                <c:pt idx="7">
                  <c:v>-2.5000000000000022</c:v>
                </c:pt>
                <c:pt idx="8">
                  <c:v>13.461538461538458</c:v>
                </c:pt>
                <c:pt idx="9">
                  <c:v>-13.559322033898303</c:v>
                </c:pt>
                <c:pt idx="10">
                  <c:v>-5.010893246187365</c:v>
                </c:pt>
                <c:pt idx="11">
                  <c:v>-5.7339449541284342</c:v>
                </c:pt>
                <c:pt idx="12">
                  <c:v>-8.7591240875912408</c:v>
                </c:pt>
                <c:pt idx="13">
                  <c:v>0</c:v>
                </c:pt>
                <c:pt idx="14">
                  <c:v>-1.0666666666666602</c:v>
                </c:pt>
                <c:pt idx="15">
                  <c:v>3.7735849056603543</c:v>
                </c:pt>
                <c:pt idx="16">
                  <c:v>-0.25974025974024872</c:v>
                </c:pt>
                <c:pt idx="17">
                  <c:v>-0.26041666666666297</c:v>
                </c:pt>
                <c:pt idx="18">
                  <c:v>2.0887728459529908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7-4B83-A1F1-8DB8FA12210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dep05_trim!$BK$103:$BK$121</c:f>
              <c:numCache>
                <c:formatCode>#\ ##0.0</c:formatCode>
                <c:ptCount val="19"/>
                <c:pt idx="0">
                  <c:v>0.58252427184466438</c:v>
                </c:pt>
                <c:pt idx="1">
                  <c:v>-0.50193050193051425</c:v>
                </c:pt>
                <c:pt idx="2">
                  <c:v>-0.31043849437329962</c:v>
                </c:pt>
                <c:pt idx="3">
                  <c:v>-0.58388478007006528</c:v>
                </c:pt>
                <c:pt idx="4">
                  <c:v>1.2920908379013385</c:v>
                </c:pt>
                <c:pt idx="5">
                  <c:v>3.5948975647468018</c:v>
                </c:pt>
                <c:pt idx="6">
                  <c:v>0.48507462686566694</c:v>
                </c:pt>
                <c:pt idx="7">
                  <c:v>0.55699962866690989</c:v>
                </c:pt>
                <c:pt idx="8">
                  <c:v>7.7178729689808101</c:v>
                </c:pt>
                <c:pt idx="9">
                  <c:v>-8.8104216660953139</c:v>
                </c:pt>
                <c:pt idx="10">
                  <c:v>-3.9849624060150246</c:v>
                </c:pt>
                <c:pt idx="11">
                  <c:v>-1.6836335160532623</c:v>
                </c:pt>
                <c:pt idx="12">
                  <c:v>-2.2301871764237369</c:v>
                </c:pt>
                <c:pt idx="13">
                  <c:v>-0.85539714867617356</c:v>
                </c:pt>
                <c:pt idx="14">
                  <c:v>-0.28759244042727561</c:v>
                </c:pt>
                <c:pt idx="15">
                  <c:v>8.2406262875989178E-2</c:v>
                </c:pt>
                <c:pt idx="16">
                  <c:v>-1.4409221902017322</c:v>
                </c:pt>
                <c:pt idx="17">
                  <c:v>0.33416875522138678</c:v>
                </c:pt>
                <c:pt idx="18">
                  <c:v>-2.2064945878434661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7-4B83-A1F1-8DB8FA12210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dep05_trim!$BL$103:$BL$121</c:f>
              <c:numCache>
                <c:formatCode>#\ ##0.0</c:formatCode>
                <c:ptCount val="19"/>
                <c:pt idx="0">
                  <c:v>1.2452107279693481</c:v>
                </c:pt>
                <c:pt idx="1">
                  <c:v>0.75685903500473106</c:v>
                </c:pt>
                <c:pt idx="2">
                  <c:v>-1.1267605633802802</c:v>
                </c:pt>
                <c:pt idx="3">
                  <c:v>9.496676163343043E-2</c:v>
                </c:pt>
                <c:pt idx="4">
                  <c:v>0.18975332068311701</c:v>
                </c:pt>
                <c:pt idx="5">
                  <c:v>3.5984848484848397</c:v>
                </c:pt>
                <c:pt idx="6">
                  <c:v>-0.54844606946983232</c:v>
                </c:pt>
                <c:pt idx="7">
                  <c:v>1.3786764705882248</c:v>
                </c:pt>
                <c:pt idx="8">
                  <c:v>6.0743427017225793</c:v>
                </c:pt>
                <c:pt idx="9">
                  <c:v>-2.8205128205128216</c:v>
                </c:pt>
                <c:pt idx="10">
                  <c:v>-0.52770448548812299</c:v>
                </c:pt>
                <c:pt idx="11">
                  <c:v>-1.4146772767462457</c:v>
                </c:pt>
                <c:pt idx="12">
                  <c:v>-2.0627802690582953</c:v>
                </c:pt>
                <c:pt idx="13">
                  <c:v>-9.157509157509125E-2</c:v>
                </c:pt>
                <c:pt idx="14">
                  <c:v>-2.2914757103574601</c:v>
                </c:pt>
                <c:pt idx="15">
                  <c:v>1.9699812382739212</c:v>
                </c:pt>
                <c:pt idx="16">
                  <c:v>-1.9319227230910729</c:v>
                </c:pt>
                <c:pt idx="17">
                  <c:v>0.56285178236397115</c:v>
                </c:pt>
                <c:pt idx="18">
                  <c:v>-2.8917910447761264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7-4B83-A1F1-8DB8FA122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dep05_trim!$BS$103:$BS$121</c:f>
              <c:numCache>
                <c:formatCode>#\ ##0.0</c:formatCode>
                <c:ptCount val="19"/>
                <c:pt idx="0">
                  <c:v>9.2635479388603059E-2</c:v>
                </c:pt>
                <c:pt idx="1">
                  <c:v>-1.2956964368347923</c:v>
                </c:pt>
                <c:pt idx="2">
                  <c:v>-0.32817627754335721</c:v>
                </c:pt>
                <c:pt idx="3">
                  <c:v>0.2822201317027373</c:v>
                </c:pt>
                <c:pt idx="4">
                  <c:v>1.4071294559099501</c:v>
                </c:pt>
                <c:pt idx="5">
                  <c:v>4.7178538390379332</c:v>
                </c:pt>
                <c:pt idx="6">
                  <c:v>-4.0194346289752714</c:v>
                </c:pt>
                <c:pt idx="7">
                  <c:v>-2.4850437183617125</c:v>
                </c:pt>
                <c:pt idx="8">
                  <c:v>9.3440302029259126</c:v>
                </c:pt>
                <c:pt idx="9">
                  <c:v>-13.120414328873542</c:v>
                </c:pt>
                <c:pt idx="10">
                  <c:v>-2.1857923497267784</c:v>
                </c:pt>
                <c:pt idx="11">
                  <c:v>-1.1173184357541888</c:v>
                </c:pt>
                <c:pt idx="12">
                  <c:v>-0.9244992295839749</c:v>
                </c:pt>
                <c:pt idx="13">
                  <c:v>2.7993779160186527</c:v>
                </c:pt>
                <c:pt idx="14">
                  <c:v>1.3111447302067702</c:v>
                </c:pt>
                <c:pt idx="15">
                  <c:v>2.6381284221005386</c:v>
                </c:pt>
                <c:pt idx="16">
                  <c:v>-9.6993210475260216E-2</c:v>
                </c:pt>
                <c:pt idx="17">
                  <c:v>0.87378640776698546</c:v>
                </c:pt>
                <c:pt idx="18">
                  <c:v>-1.0587102983638186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8-4A7B-B073-84A363D1E5A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dep05_trim!$BT$103:$BT$121</c:f>
              <c:numCache>
                <c:formatCode>#\ ##0.0</c:formatCode>
                <c:ptCount val="19"/>
                <c:pt idx="0">
                  <c:v>0.7804370447450637</c:v>
                </c:pt>
                <c:pt idx="1">
                  <c:v>1.3939081053174984</c:v>
                </c:pt>
                <c:pt idx="2">
                  <c:v>-0.86558044806517298</c:v>
                </c:pt>
                <c:pt idx="3">
                  <c:v>-0.9244992295839749</c:v>
                </c:pt>
                <c:pt idx="4">
                  <c:v>-5.1840331778119086E-2</c:v>
                </c:pt>
                <c:pt idx="5">
                  <c:v>3.1639004149377481</c:v>
                </c:pt>
                <c:pt idx="6">
                  <c:v>4.9773755656108642</c:v>
                </c:pt>
                <c:pt idx="7">
                  <c:v>3.4482758620689724</c:v>
                </c:pt>
                <c:pt idx="8">
                  <c:v>6.5277777777777768</c:v>
                </c:pt>
                <c:pt idx="9">
                  <c:v>-2.5206431986092959</c:v>
                </c:pt>
                <c:pt idx="10">
                  <c:v>-4.0570664288898879</c:v>
                </c:pt>
                <c:pt idx="11">
                  <c:v>-2.8810408921932984</c:v>
                </c:pt>
                <c:pt idx="12">
                  <c:v>-4.6411483253588575</c:v>
                </c:pt>
                <c:pt idx="13">
                  <c:v>-3.8133467134972343</c:v>
                </c:pt>
                <c:pt idx="14">
                  <c:v>-3.234220135628596</c:v>
                </c:pt>
                <c:pt idx="15">
                  <c:v>-0.86253369272236702</c:v>
                </c:pt>
                <c:pt idx="16">
                  <c:v>-2.9907558455682381</c:v>
                </c:pt>
                <c:pt idx="17">
                  <c:v>-0.28026905829596771</c:v>
                </c:pt>
                <c:pt idx="18">
                  <c:v>-3.0354131534570006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8-4A7B-B073-84A363D1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RSA!$AS$40:$AS$80</c:f>
              <c:numCache>
                <c:formatCode>0.0</c:formatCode>
                <c:ptCount val="41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106.04026845637584</c:v>
                </c:pt>
                <c:pt idx="37">
                  <c:v>102.01342281879195</c:v>
                </c:pt>
                <c:pt idx="38">
                  <c:v>103.02013422818791</c:v>
                </c:pt>
                <c:pt idx="39">
                  <c:v>104.36241610738254</c:v>
                </c:pt>
                <c:pt idx="40">
                  <c:v>104.36241610738254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3D-45C8-8035-1215F93DE9A8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ASS!$AS$40:$AS$79</c:f>
              <c:numCache>
                <c:formatCode>0.0</c:formatCode>
                <c:ptCount val="40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68.518518518518519</c:v>
                </c:pt>
                <c:pt idx="37">
                  <c:v>68.518518518518519</c:v>
                </c:pt>
                <c:pt idx="38">
                  <c:v>70.370370370370367</c:v>
                </c:pt>
                <c:pt idx="39">
                  <c:v>68.518518518518519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3D-45C8-8035-1215F93DE9A8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AAH!$AS$40:$AS$80</c:f>
              <c:numCache>
                <c:formatCode>0.0</c:formatCode>
                <c:ptCount val="41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106.90909090909091</c:v>
                </c:pt>
                <c:pt idx="37">
                  <c:v>106.90909090909091</c:v>
                </c:pt>
                <c:pt idx="38">
                  <c:v>107.63636363636364</c:v>
                </c:pt>
                <c:pt idx="39">
                  <c:v>108.36363636363637</c:v>
                </c:pt>
                <c:pt idx="40">
                  <c:v>109.09090909090908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3D-45C8-8035-1215F93DE9A8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PA!$AS$40:$AS$80</c:f>
              <c:numCache>
                <c:formatCode>0.0</c:formatCode>
                <c:ptCount val="41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103.62389813907933</c:v>
                </c:pt>
                <c:pt idx="37">
                  <c:v>104.30950048971597</c:v>
                </c:pt>
                <c:pt idx="38">
                  <c:v>104.11361410381978</c:v>
                </c:pt>
                <c:pt idx="39">
                  <c:v>105.8765915768854</c:v>
                </c:pt>
                <c:pt idx="40">
                  <c:v>105.19098922624876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3D-45C8-8035-1215F93DE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078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71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16"/>
          <c:min val="6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7256257601949"/>
          <c:y val="0.6758788348177788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Graph3'!$J$10:$J$51</c:f>
              <c:numCache>
                <c:formatCode>#,##0</c:formatCode>
                <c:ptCount val="42"/>
                <c:pt idx="0">
                  <c:v>249.03539292312053</c:v>
                </c:pt>
                <c:pt idx="1">
                  <c:v>-652.46952594312461</c:v>
                </c:pt>
                <c:pt idx="2">
                  <c:v>417.00683153190039</c:v>
                </c:pt>
                <c:pt idx="3">
                  <c:v>348.26547224245587</c:v>
                </c:pt>
                <c:pt idx="4">
                  <c:v>92.301286738969793</c:v>
                </c:pt>
                <c:pt idx="5">
                  <c:v>-573.48453644540859</c:v>
                </c:pt>
                <c:pt idx="6">
                  <c:v>-130.65130057083297</c:v>
                </c:pt>
                <c:pt idx="7">
                  <c:v>243.32067667681258</c:v>
                </c:pt>
                <c:pt idx="8">
                  <c:v>-386.55689028094639</c:v>
                </c:pt>
                <c:pt idx="9">
                  <c:v>-84.040295635801158</c:v>
                </c:pt>
                <c:pt idx="10">
                  <c:v>-190.53220069062081</c:v>
                </c:pt>
                <c:pt idx="11">
                  <c:v>185.9843722622536</c:v>
                </c:pt>
                <c:pt idx="12">
                  <c:v>200.20123938801407</c:v>
                </c:pt>
                <c:pt idx="13">
                  <c:v>-158.52041646020371</c:v>
                </c:pt>
                <c:pt idx="14">
                  <c:v>-48.711794778741023</c:v>
                </c:pt>
                <c:pt idx="15">
                  <c:v>-111.10995008117607</c:v>
                </c:pt>
                <c:pt idx="16">
                  <c:v>207.0857221368351</c:v>
                </c:pt>
                <c:pt idx="17">
                  <c:v>495.93646257356886</c:v>
                </c:pt>
                <c:pt idx="18">
                  <c:v>-314.40184911101096</c:v>
                </c:pt>
                <c:pt idx="19">
                  <c:v>301.83465588449326</c:v>
                </c:pt>
                <c:pt idx="20">
                  <c:v>69.218255908090214</c:v>
                </c:pt>
                <c:pt idx="21">
                  <c:v>-163.5044012245271</c:v>
                </c:pt>
                <c:pt idx="22">
                  <c:v>-456.03707231944281</c:v>
                </c:pt>
                <c:pt idx="23">
                  <c:v>547.15881890007586</c:v>
                </c:pt>
                <c:pt idx="24">
                  <c:v>97.674837651633425</c:v>
                </c:pt>
                <c:pt idx="25">
                  <c:v>-445.30445080047502</c:v>
                </c:pt>
                <c:pt idx="26">
                  <c:v>-10.693482271773973</c:v>
                </c:pt>
                <c:pt idx="27">
                  <c:v>548.46726711897645</c:v>
                </c:pt>
                <c:pt idx="28">
                  <c:v>-913.47688886561082</c:v>
                </c:pt>
                <c:pt idx="29">
                  <c:v>-1088.1568891250427</c:v>
                </c:pt>
                <c:pt idx="30">
                  <c:v>1530.4433991496408</c:v>
                </c:pt>
                <c:pt idx="31">
                  <c:v>-2911.4718731981266</c:v>
                </c:pt>
                <c:pt idx="32">
                  <c:v>735.41074153676891</c:v>
                </c:pt>
                <c:pt idx="33">
                  <c:v>2125.3630016014213</c:v>
                </c:pt>
                <c:pt idx="34">
                  <c:v>260.11450541611703</c:v>
                </c:pt>
                <c:pt idx="35">
                  <c:v>303.62634881830309</c:v>
                </c:pt>
                <c:pt idx="36">
                  <c:v>191.61484533920157</c:v>
                </c:pt>
                <c:pt idx="37">
                  <c:v>14.819696848113381</c:v>
                </c:pt>
                <c:pt idx="38">
                  <c:v>-127.39495181228267</c:v>
                </c:pt>
                <c:pt idx="39">
                  <c:v>218.83063262979704</c:v>
                </c:pt>
                <c:pt idx="40">
                  <c:v>-202.53914219914441</c:v>
                </c:pt>
                <c:pt idx="41">
                  <c:v>198.24199304250214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B-46CC-B94C-4FB51C55A504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Graph3'!$K$10:$K$51</c:f>
              <c:numCache>
                <c:formatCode>#,##0</c:formatCode>
                <c:ptCount val="42"/>
                <c:pt idx="0">
                  <c:v>-16.929588194905364</c:v>
                </c:pt>
                <c:pt idx="1">
                  <c:v>-54.075195277655212</c:v>
                </c:pt>
                <c:pt idx="2">
                  <c:v>22.269125584664607</c:v>
                </c:pt>
                <c:pt idx="3">
                  <c:v>-23.069204214284014</c:v>
                </c:pt>
                <c:pt idx="4">
                  <c:v>38.901199099146424</c:v>
                </c:pt>
                <c:pt idx="5">
                  <c:v>-67.736900975186302</c:v>
                </c:pt>
                <c:pt idx="6">
                  <c:v>108.90129522253068</c:v>
                </c:pt>
                <c:pt idx="7">
                  <c:v>2.1304735564285693E-2</c:v>
                </c:pt>
                <c:pt idx="8">
                  <c:v>-16.181113289382779</c:v>
                </c:pt>
                <c:pt idx="9">
                  <c:v>40.669164371995862</c:v>
                </c:pt>
                <c:pt idx="10">
                  <c:v>2.3506136460969174</c:v>
                </c:pt>
                <c:pt idx="11">
                  <c:v>38.088050965779871</c:v>
                </c:pt>
                <c:pt idx="12">
                  <c:v>-15.283780793127903</c:v>
                </c:pt>
                <c:pt idx="13">
                  <c:v>67.443070167988708</c:v>
                </c:pt>
                <c:pt idx="14">
                  <c:v>-39.761012998973001</c:v>
                </c:pt>
                <c:pt idx="15">
                  <c:v>21.986904968283056</c:v>
                </c:pt>
                <c:pt idx="16">
                  <c:v>43.278697908669301</c:v>
                </c:pt>
                <c:pt idx="17">
                  <c:v>-1.4692423487805399</c:v>
                </c:pt>
                <c:pt idx="18">
                  <c:v>62.504490061591355</c:v>
                </c:pt>
                <c:pt idx="19">
                  <c:v>42.561330827869142</c:v>
                </c:pt>
                <c:pt idx="20">
                  <c:v>5.7887624926863737</c:v>
                </c:pt>
                <c:pt idx="21">
                  <c:v>14.815580193930373</c:v>
                </c:pt>
                <c:pt idx="22">
                  <c:v>74.691399385469936</c:v>
                </c:pt>
                <c:pt idx="23">
                  <c:v>-63.333221552908299</c:v>
                </c:pt>
                <c:pt idx="24">
                  <c:v>51.774520565233956</c:v>
                </c:pt>
                <c:pt idx="25">
                  <c:v>3.0958757180264911</c:v>
                </c:pt>
                <c:pt idx="26">
                  <c:v>40.612676158768409</c:v>
                </c:pt>
                <c:pt idx="27">
                  <c:v>-53.967487839142109</c:v>
                </c:pt>
                <c:pt idx="28">
                  <c:v>-342.40610071394826</c:v>
                </c:pt>
                <c:pt idx="29">
                  <c:v>289.06531666538751</c:v>
                </c:pt>
                <c:pt idx="30">
                  <c:v>46.329202275950024</c:v>
                </c:pt>
                <c:pt idx="31">
                  <c:v>53.510378863966821</c:v>
                </c:pt>
                <c:pt idx="32">
                  <c:v>12.713602482244937</c:v>
                </c:pt>
                <c:pt idx="33">
                  <c:v>108.99926947010363</c:v>
                </c:pt>
                <c:pt idx="34">
                  <c:v>-51.700334007375886</c:v>
                </c:pt>
                <c:pt idx="35">
                  <c:v>-8.1637013468123314</c:v>
                </c:pt>
                <c:pt idx="36">
                  <c:v>47.746959804392645</c:v>
                </c:pt>
                <c:pt idx="37">
                  <c:v>-4.8953372064556788</c:v>
                </c:pt>
                <c:pt idx="38">
                  <c:v>29.071854716434473</c:v>
                </c:pt>
                <c:pt idx="39">
                  <c:v>69.186647400529409</c:v>
                </c:pt>
                <c:pt idx="40">
                  <c:v>-64.851720993109666</c:v>
                </c:pt>
                <c:pt idx="41">
                  <c:v>-72.695013450333704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B-46CC-B94C-4FB51C55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Graph3'!$I$10:$I$51</c:f>
              <c:numCache>
                <c:formatCode>#,##0</c:formatCode>
                <c:ptCount val="42"/>
                <c:pt idx="0">
                  <c:v>232.10580472821312</c:v>
                </c:pt>
                <c:pt idx="1">
                  <c:v>-706.54472122078005</c:v>
                </c:pt>
                <c:pt idx="2">
                  <c:v>439.27595711656613</c:v>
                </c:pt>
                <c:pt idx="3">
                  <c:v>325.1962680281722</c:v>
                </c:pt>
                <c:pt idx="4">
                  <c:v>131.20248583811917</c:v>
                </c:pt>
                <c:pt idx="5">
                  <c:v>-641.22143742059416</c:v>
                </c:pt>
                <c:pt idx="6">
                  <c:v>-21.750005348301784</c:v>
                </c:pt>
                <c:pt idx="7">
                  <c:v>243.34198141237721</c:v>
                </c:pt>
                <c:pt idx="8">
                  <c:v>-402.73800357033178</c:v>
                </c:pt>
                <c:pt idx="9">
                  <c:v>-43.371131263804273</c:v>
                </c:pt>
                <c:pt idx="10">
                  <c:v>-188.18158704452799</c:v>
                </c:pt>
                <c:pt idx="11">
                  <c:v>224.07242322803359</c:v>
                </c:pt>
                <c:pt idx="12">
                  <c:v>184.91745859488583</c:v>
                </c:pt>
                <c:pt idx="13">
                  <c:v>-91.077346292215225</c:v>
                </c:pt>
                <c:pt idx="14">
                  <c:v>-88.472807777710841</c:v>
                </c:pt>
                <c:pt idx="15">
                  <c:v>-89.123045112894033</c:v>
                </c:pt>
                <c:pt idx="16">
                  <c:v>250.3644200455019</c:v>
                </c:pt>
                <c:pt idx="17">
                  <c:v>494.46722022478934</c:v>
                </c:pt>
                <c:pt idx="18">
                  <c:v>-251.89735904942063</c:v>
                </c:pt>
                <c:pt idx="19">
                  <c:v>344.39598671236308</c:v>
                </c:pt>
                <c:pt idx="20">
                  <c:v>75.007018400778179</c:v>
                </c:pt>
                <c:pt idx="21">
                  <c:v>-148.68882103059877</c:v>
                </c:pt>
                <c:pt idx="22">
                  <c:v>-381.34567293396685</c:v>
                </c:pt>
                <c:pt idx="23">
                  <c:v>483.82559734716779</c:v>
                </c:pt>
                <c:pt idx="24">
                  <c:v>149.44935821686522</c:v>
                </c:pt>
                <c:pt idx="25">
                  <c:v>-442.20857508244808</c:v>
                </c:pt>
                <c:pt idx="26">
                  <c:v>29.919193886991707</c:v>
                </c:pt>
                <c:pt idx="27">
                  <c:v>494.49977927983855</c:v>
                </c:pt>
                <c:pt idx="28">
                  <c:v>-1255.8829895795643</c:v>
                </c:pt>
                <c:pt idx="29">
                  <c:v>-799.09157245965616</c:v>
                </c:pt>
                <c:pt idx="30">
                  <c:v>1576.7726014255968</c:v>
                </c:pt>
                <c:pt idx="31">
                  <c:v>-2857.9614943341658</c:v>
                </c:pt>
                <c:pt idx="32">
                  <c:v>748.12434401901555</c:v>
                </c:pt>
                <c:pt idx="33">
                  <c:v>2234.3622710715281</c:v>
                </c:pt>
                <c:pt idx="34">
                  <c:v>208.41417140873818</c:v>
                </c:pt>
                <c:pt idx="35">
                  <c:v>295.46264747148962</c:v>
                </c:pt>
                <c:pt idx="36">
                  <c:v>239.36180514359876</c:v>
                </c:pt>
                <c:pt idx="37">
                  <c:v>9.9243596416563378</c:v>
                </c:pt>
                <c:pt idx="38">
                  <c:v>-98.323097095846606</c:v>
                </c:pt>
                <c:pt idx="39">
                  <c:v>288.01728003032622</c:v>
                </c:pt>
                <c:pt idx="40">
                  <c:v>-267.39086319225316</c:v>
                </c:pt>
                <c:pt idx="41">
                  <c:v>125.54697959216719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1B-46CC-B94C-4FB51C55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0631296"/>
        <c:scaling>
          <c:orientation val="minMax"/>
          <c:max val="2500"/>
          <c:min val="-3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1B-4F3B-8556-54424E76386B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B-4F3B-8556-54424E76386B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B-4F3B-8556-54424E76386B}"/>
                </c:ext>
              </c:extLst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B-4F3B-8556-54424E76386B}"/>
                </c:ext>
              </c:extLst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B-4F3B-8556-54424E76386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graph4'!$AQ$50:$AU$50</c:f>
              <c:numCache>
                <c:formatCode>#,##0</c:formatCode>
                <c:ptCount val="5"/>
                <c:pt idx="0">
                  <c:v>200</c:v>
                </c:pt>
                <c:pt idx="1">
                  <c:v>-40</c:v>
                </c:pt>
                <c:pt idx="2">
                  <c:v>290</c:v>
                </c:pt>
                <c:pt idx="3">
                  <c:v>20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1B-4F3B-8556-54424E76386B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1B-4F3B-8556-54424E76386B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B-4F3B-8556-54424E76386B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B-4F3B-8556-54424E76386B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B-4F3B-8556-54424E76386B}"/>
                </c:ext>
              </c:extLst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1B-4F3B-8556-54424E76386B}"/>
                </c:ext>
              </c:extLst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B-4F3B-8556-54424E76386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graph4'!$AW$50:$BA$50</c:f>
              <c:numCache>
                <c:formatCode>#,##0</c:formatCode>
                <c:ptCount val="5"/>
                <c:pt idx="0">
                  <c:v>-70</c:v>
                </c:pt>
                <c:pt idx="1">
                  <c:v>-30</c:v>
                </c:pt>
                <c:pt idx="2">
                  <c:v>-10</c:v>
                </c:pt>
                <c:pt idx="3">
                  <c:v>-20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1B-4F3B-8556-54424E76386B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5.56237875156909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1B-4F3B-8556-54424E76386B}"/>
                </c:ext>
              </c:extLst>
            </c:dLbl>
            <c:dLbl>
              <c:idx val="1"/>
              <c:layout>
                <c:manualLayout>
                  <c:x val="-1.960038673713842E-3"/>
                  <c:y val="2.59128104910799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27735581516864E-2"/>
                      <c:h val="3.517512077294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01B-4F3B-8556-54424E76386B}"/>
                </c:ext>
              </c:extLst>
            </c:dLbl>
            <c:dLbl>
              <c:idx val="2"/>
              <c:layout>
                <c:manualLayout>
                  <c:x val="-2.1447929335462728E-3"/>
                  <c:y val="0.160178686903267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1B-4F3B-8556-54424E76386B}"/>
                </c:ext>
              </c:extLst>
            </c:dLbl>
            <c:dLbl>
              <c:idx val="3"/>
              <c:layout>
                <c:manualLayout>
                  <c:x val="3.7316393370154409E-3"/>
                  <c:y val="-2.199803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1B-4F3B-8556-54424E76386B}"/>
                </c:ext>
              </c:extLst>
            </c:dLbl>
            <c:dLbl>
              <c:idx val="4"/>
              <c:layout>
                <c:manualLayout>
                  <c:x val="1.7077017590192381E-3"/>
                  <c:y val="1.4355814218874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1B-4F3B-8556-54424E76386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graph4'!$AK$50:$AO$50</c:f>
              <c:numCache>
                <c:formatCode>#,##0</c:formatCode>
                <c:ptCount val="5"/>
                <c:pt idx="0">
                  <c:v>130</c:v>
                </c:pt>
                <c:pt idx="1">
                  <c:v>-70</c:v>
                </c:pt>
                <c:pt idx="2">
                  <c:v>280</c:v>
                </c:pt>
                <c:pt idx="3">
                  <c:v>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1B-4F3B-8556-54424E76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3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2'!$Y$10:$Y$51</c:f>
              <c:numCache>
                <c:formatCode>#\ ##0.0</c:formatCode>
                <c:ptCount val="42"/>
                <c:pt idx="0">
                  <c:v>100</c:v>
                </c:pt>
                <c:pt idx="1">
                  <c:v>99.838769667047572</c:v>
                </c:pt>
                <c:pt idx="2">
                  <c:v>100.24519497751099</c:v>
                </c:pt>
                <c:pt idx="3">
                  <c:v>98.734406094064127</c:v>
                </c:pt>
                <c:pt idx="4">
                  <c:v>99.528986611819931</c:v>
                </c:pt>
                <c:pt idx="5">
                  <c:v>96.431074389137123</c:v>
                </c:pt>
                <c:pt idx="6">
                  <c:v>97.272103569234815</c:v>
                </c:pt>
                <c:pt idx="7">
                  <c:v>97.045670416217291</c:v>
                </c:pt>
                <c:pt idx="8">
                  <c:v>94.560323506720707</c:v>
                </c:pt>
                <c:pt idx="9">
                  <c:v>94.775491096416275</c:v>
                </c:pt>
                <c:pt idx="10">
                  <c:v>94.120020149438773</c:v>
                </c:pt>
                <c:pt idx="11">
                  <c:v>94.903901231345884</c:v>
                </c:pt>
                <c:pt idx="12">
                  <c:v>93.443182622799569</c:v>
                </c:pt>
                <c:pt idx="13">
                  <c:v>94.33020234147817</c:v>
                </c:pt>
                <c:pt idx="14">
                  <c:v>93.623563646698287</c:v>
                </c:pt>
                <c:pt idx="15">
                  <c:v>93.173602107599592</c:v>
                </c:pt>
                <c:pt idx="16">
                  <c:v>95.120156217046031</c:v>
                </c:pt>
                <c:pt idx="17">
                  <c:v>95.462264311661542</c:v>
                </c:pt>
                <c:pt idx="18">
                  <c:v>96.158181515136604</c:v>
                </c:pt>
                <c:pt idx="19">
                  <c:v>98.0720814134813</c:v>
                </c:pt>
                <c:pt idx="20">
                  <c:v>97.956340053671113</c:v>
                </c:pt>
                <c:pt idx="21">
                  <c:v>100.30700828923086</c:v>
                </c:pt>
                <c:pt idx="22">
                  <c:v>100.86698119278579</c:v>
                </c:pt>
                <c:pt idx="23">
                  <c:v>99.35620836953926</c:v>
                </c:pt>
                <c:pt idx="24">
                  <c:v>98.989568973049103</c:v>
                </c:pt>
                <c:pt idx="25">
                  <c:v>99.750056783454582</c:v>
                </c:pt>
                <c:pt idx="26">
                  <c:v>99.85104095164229</c:v>
                </c:pt>
                <c:pt idx="27">
                  <c:v>97.959809054611213</c:v>
                </c:pt>
                <c:pt idx="28">
                  <c:v>93.253543489419499</c:v>
                </c:pt>
                <c:pt idx="29">
                  <c:v>97.570880570488171</c:v>
                </c:pt>
                <c:pt idx="30">
                  <c:v>98.469574524394773</c:v>
                </c:pt>
                <c:pt idx="31">
                  <c:v>100.20495909934802</c:v>
                </c:pt>
                <c:pt idx="32">
                  <c:v>103.07340228746837</c:v>
                </c:pt>
                <c:pt idx="33">
                  <c:v>100.98681461547902</c:v>
                </c:pt>
                <c:pt idx="34">
                  <c:v>103.43576420825198</c:v>
                </c:pt>
                <c:pt idx="35">
                  <c:v>103.59251386115298</c:v>
                </c:pt>
                <c:pt idx="36">
                  <c:v>103.93951487193362</c:v>
                </c:pt>
                <c:pt idx="37">
                  <c:v>104.23985875146111</c:v>
                </c:pt>
                <c:pt idx="38">
                  <c:v>102.98065944859781</c:v>
                </c:pt>
                <c:pt idx="39">
                  <c:v>105.74658001197761</c:v>
                </c:pt>
                <c:pt idx="40">
                  <c:v>103.66940505799815</c:v>
                </c:pt>
                <c:pt idx="41">
                  <c:v>102.04142314753774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AF-46F2-9CA1-D95C7419F818}"/>
            </c:ext>
          </c:extLst>
        </c:ser>
        <c:ser>
          <c:idx val="1"/>
          <c:order val="1"/>
          <c:tx>
            <c:strRef>
              <c:f>'Données graph 1 et 2'!$X$8:$X$9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2'!$X$10:$X$51</c:f>
              <c:numCache>
                <c:formatCode>#\ ##0.0</c:formatCode>
                <c:ptCount val="42"/>
                <c:pt idx="0">
                  <c:v>100</c:v>
                </c:pt>
                <c:pt idx="1">
                  <c:v>99.100906664687443</c:v>
                </c:pt>
                <c:pt idx="2">
                  <c:v>97.659026347681177</c:v>
                </c:pt>
                <c:pt idx="3">
                  <c:v>98.306892798059891</c:v>
                </c:pt>
                <c:pt idx="4">
                  <c:v>97.177389689140767</c:v>
                </c:pt>
                <c:pt idx="5">
                  <c:v>96.924540693507794</c:v>
                </c:pt>
                <c:pt idx="6">
                  <c:v>97.792401627372755</c:v>
                </c:pt>
                <c:pt idx="7">
                  <c:v>97.674840152734561</c:v>
                </c:pt>
                <c:pt idx="8">
                  <c:v>99.092258867874179</c:v>
                </c:pt>
                <c:pt idx="9">
                  <c:v>99.914618897180645</c:v>
                </c:pt>
                <c:pt idx="10">
                  <c:v>100.08768627181954</c:v>
                </c:pt>
                <c:pt idx="11">
                  <c:v>101.87584543889383</c:v>
                </c:pt>
                <c:pt idx="12">
                  <c:v>100.30781420286283</c:v>
                </c:pt>
                <c:pt idx="13">
                  <c:v>101.99213590474905</c:v>
                </c:pt>
                <c:pt idx="14">
                  <c:v>102.739168780535</c:v>
                </c:pt>
                <c:pt idx="15">
                  <c:v>102.21768938514906</c:v>
                </c:pt>
                <c:pt idx="16">
                  <c:v>103.88009206193793</c:v>
                </c:pt>
                <c:pt idx="17">
                  <c:v>104.61084559614993</c:v>
                </c:pt>
                <c:pt idx="18">
                  <c:v>102.68591628778702</c:v>
                </c:pt>
                <c:pt idx="19">
                  <c:v>106.14448859353769</c:v>
                </c:pt>
                <c:pt idx="20">
                  <c:v>103.91090967335941</c:v>
                </c:pt>
                <c:pt idx="21">
                  <c:v>104.46706083449465</c:v>
                </c:pt>
                <c:pt idx="22">
                  <c:v>103.48042165123022</c:v>
                </c:pt>
                <c:pt idx="23">
                  <c:v>107.56920990786949</c:v>
                </c:pt>
                <c:pt idx="24">
                  <c:v>105.85108936213732</c:v>
                </c:pt>
                <c:pt idx="25">
                  <c:v>104.50594103058353</c:v>
                </c:pt>
                <c:pt idx="26">
                  <c:v>103.58918337906336</c:v>
                </c:pt>
                <c:pt idx="27">
                  <c:v>108.53156178413185</c:v>
                </c:pt>
                <c:pt idx="28">
                  <c:v>103.94858752290519</c:v>
                </c:pt>
                <c:pt idx="29">
                  <c:v>106.06797326905064</c:v>
                </c:pt>
                <c:pt idx="30">
                  <c:v>105.4951336350253</c:v>
                </c:pt>
                <c:pt idx="31">
                  <c:v>108.98605972372772</c:v>
                </c:pt>
                <c:pt idx="32">
                  <c:v>111.73075837333546</c:v>
                </c:pt>
                <c:pt idx="33">
                  <c:v>116.57655453370417</c:v>
                </c:pt>
                <c:pt idx="34">
                  <c:v>116.21316382414855</c:v>
                </c:pt>
                <c:pt idx="35">
                  <c:v>117.45665341888115</c:v>
                </c:pt>
                <c:pt idx="36">
                  <c:v>118.49639612974572</c:v>
                </c:pt>
                <c:pt idx="37">
                  <c:v>117.99475864089592</c:v>
                </c:pt>
                <c:pt idx="38">
                  <c:v>119.31036940519908</c:v>
                </c:pt>
                <c:pt idx="39">
                  <c:v>120.53069615401168</c:v>
                </c:pt>
                <c:pt idx="40">
                  <c:v>120.80681295043061</c:v>
                </c:pt>
                <c:pt idx="41">
                  <c:v>120.97426059257872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AF-46F2-9CA1-D95C7419F818}"/>
            </c:ext>
          </c:extLst>
        </c:ser>
        <c:ser>
          <c:idx val="2"/>
          <c:order val="2"/>
          <c:tx>
            <c:strRef>
              <c:f>'Données graph 1 et 2'!$Z$8:$Z$9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2'!$Z$10:$Z$51</c:f>
              <c:numCache>
                <c:formatCode>#\ ##0.0</c:formatCode>
                <c:ptCount val="42"/>
                <c:pt idx="0">
                  <c:v>100</c:v>
                </c:pt>
                <c:pt idx="1">
                  <c:v>96.802609151004191</c:v>
                </c:pt>
                <c:pt idx="2">
                  <c:v>97.563844622705147</c:v>
                </c:pt>
                <c:pt idx="3">
                  <c:v>99.464195948842118</c:v>
                </c:pt>
                <c:pt idx="4">
                  <c:v>98.845457063351375</c:v>
                </c:pt>
                <c:pt idx="5">
                  <c:v>97.132600123181277</c:v>
                </c:pt>
                <c:pt idx="6">
                  <c:v>96.991684520130505</c:v>
                </c:pt>
                <c:pt idx="7">
                  <c:v>98.844492522974861</c:v>
                </c:pt>
                <c:pt idx="8">
                  <c:v>97.998480712791732</c:v>
                </c:pt>
                <c:pt idx="9">
                  <c:v>96.607924256015508</c:v>
                </c:pt>
                <c:pt idx="10">
                  <c:v>96.354943629074555</c:v>
                </c:pt>
                <c:pt idx="11">
                  <c:v>97.008987156743345</c:v>
                </c:pt>
                <c:pt idx="12">
                  <c:v>98.29120387420636</c:v>
                </c:pt>
                <c:pt idx="13">
                  <c:v>97.515620627356327</c:v>
                </c:pt>
                <c:pt idx="14">
                  <c:v>96.375713543396429</c:v>
                </c:pt>
                <c:pt idx="15">
                  <c:v>97.40000743332547</c:v>
                </c:pt>
                <c:pt idx="16">
                  <c:v>97.167472037108553</c:v>
                </c:pt>
                <c:pt idx="17">
                  <c:v>98.518463204064972</c:v>
                </c:pt>
                <c:pt idx="18">
                  <c:v>98.106073831765059</c:v>
                </c:pt>
                <c:pt idx="19">
                  <c:v>99.450159991866911</c:v>
                </c:pt>
                <c:pt idx="20">
                  <c:v>99.796235818956177</c:v>
                </c:pt>
                <c:pt idx="21">
                  <c:v>99.677380601872201</c:v>
                </c:pt>
                <c:pt idx="22">
                  <c:v>98.726668833822472</c:v>
                </c:pt>
                <c:pt idx="23">
                  <c:v>99.613806628932153</c:v>
                </c:pt>
                <c:pt idx="24">
                  <c:v>101.41597220922331</c:v>
                </c:pt>
                <c:pt idx="25">
                  <c:v>98.380128774780118</c:v>
                </c:pt>
                <c:pt idx="26">
                  <c:v>98.443357814678507</c:v>
                </c:pt>
                <c:pt idx="27">
                  <c:v>100.66599928651667</c:v>
                </c:pt>
                <c:pt idx="28">
                  <c:v>95.758614726984916</c:v>
                </c:pt>
                <c:pt idx="29">
                  <c:v>92.576441831440164</c:v>
                </c:pt>
                <c:pt idx="30">
                  <c:v>98.8317738068409</c:v>
                </c:pt>
                <c:pt idx="31">
                  <c:v>83.919672695115239</c:v>
                </c:pt>
                <c:pt idx="32">
                  <c:v>86.664230890026502</c:v>
                </c:pt>
                <c:pt idx="33">
                  <c:v>96.988091881799988</c:v>
                </c:pt>
                <c:pt idx="34">
                  <c:v>97.531809595351774</c:v>
                </c:pt>
                <c:pt idx="35">
                  <c:v>98.269637190041763</c:v>
                </c:pt>
                <c:pt idx="36">
                  <c:v>98.860564324314254</c:v>
                </c:pt>
                <c:pt idx="37">
                  <c:v>98.9294643849138</c:v>
                </c:pt>
                <c:pt idx="38">
                  <c:v>98.881139742063112</c:v>
                </c:pt>
                <c:pt idx="39">
                  <c:v>99.468599668458452</c:v>
                </c:pt>
                <c:pt idx="40">
                  <c:v>99.40657723395023</c:v>
                </c:pt>
                <c:pt idx="41">
                  <c:v>99.069293532918266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AF-46F2-9CA1-D95C7419F818}"/>
            </c:ext>
          </c:extLst>
        </c:ser>
        <c:ser>
          <c:idx val="3"/>
          <c:order val="3"/>
          <c:tx>
            <c:strRef>
              <c:f>'Données graph 1 et 2'!$AA$8:$AA$9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2'!$AA$10:$AA$51</c:f>
              <c:numCache>
                <c:formatCode>#\ ##0.0</c:formatCode>
                <c:ptCount val="42"/>
                <c:pt idx="0">
                  <c:v>100</c:v>
                </c:pt>
                <c:pt idx="1">
                  <c:v>100.4790906683769</c:v>
                </c:pt>
                <c:pt idx="2">
                  <c:v>101.6353671348764</c:v>
                </c:pt>
                <c:pt idx="3">
                  <c:v>100.71393232535273</c:v>
                </c:pt>
                <c:pt idx="4">
                  <c:v>101.64727764559429</c:v>
                </c:pt>
                <c:pt idx="5">
                  <c:v>100.09386290589892</c:v>
                </c:pt>
                <c:pt idx="6">
                  <c:v>100.68729849065521</c:v>
                </c:pt>
                <c:pt idx="7">
                  <c:v>100.58046950798362</c:v>
                </c:pt>
                <c:pt idx="8">
                  <c:v>100.72193978514508</c:v>
                </c:pt>
                <c:pt idx="9">
                  <c:v>100.49857343732864</c:v>
                </c:pt>
                <c:pt idx="10">
                  <c:v>100.03659265938529</c:v>
                </c:pt>
                <c:pt idx="11">
                  <c:v>100.58422313531941</c:v>
                </c:pt>
                <c:pt idx="12">
                  <c:v>100.53590953384024</c:v>
                </c:pt>
                <c:pt idx="13">
                  <c:v>100.61803790622967</c:v>
                </c:pt>
                <c:pt idx="14">
                  <c:v>101.26089741012929</c:v>
                </c:pt>
                <c:pt idx="15">
                  <c:v>101.029207642549</c:v>
                </c:pt>
                <c:pt idx="16">
                  <c:v>100.93010087163398</c:v>
                </c:pt>
                <c:pt idx="17">
                  <c:v>102.08338671377599</c:v>
                </c:pt>
                <c:pt idx="18">
                  <c:v>101.22510457106388</c:v>
                </c:pt>
                <c:pt idx="19">
                  <c:v>100.80402047242092</c:v>
                </c:pt>
                <c:pt idx="20">
                  <c:v>101.32551527974722</c:v>
                </c:pt>
                <c:pt idx="21">
                  <c:v>100.52766837200544</c:v>
                </c:pt>
                <c:pt idx="22">
                  <c:v>99.607124070959145</c:v>
                </c:pt>
                <c:pt idx="23">
                  <c:v>100.80041448973778</c:v>
                </c:pt>
                <c:pt idx="24">
                  <c:v>100.43935855554879</c:v>
                </c:pt>
                <c:pt idx="25">
                  <c:v>101.11714673449906</c:v>
                </c:pt>
                <c:pt idx="26">
                  <c:v>100.86628341389283</c:v>
                </c:pt>
                <c:pt idx="27">
                  <c:v>101.15800087559825</c:v>
                </c:pt>
                <c:pt idx="28">
                  <c:v>101.34818219681836</c:v>
                </c:pt>
                <c:pt idx="29">
                  <c:v>99.865782972136117</c:v>
                </c:pt>
                <c:pt idx="30">
                  <c:v>101.57436260564285</c:v>
                </c:pt>
                <c:pt idx="31">
                  <c:v>101.83888828140199</c:v>
                </c:pt>
                <c:pt idx="32">
                  <c:v>102.02734102681144</c:v>
                </c:pt>
                <c:pt idx="33">
                  <c:v>102.57391608267068</c:v>
                </c:pt>
                <c:pt idx="34">
                  <c:v>102.80924782397216</c:v>
                </c:pt>
                <c:pt idx="35">
                  <c:v>102.44761042925651</c:v>
                </c:pt>
                <c:pt idx="36">
                  <c:v>102.3904390660872</c:v>
                </c:pt>
                <c:pt idx="37">
                  <c:v>102.35715716780919</c:v>
                </c:pt>
                <c:pt idx="38">
                  <c:v>102.18298827046723</c:v>
                </c:pt>
                <c:pt idx="39">
                  <c:v>102.32987836522651</c:v>
                </c:pt>
                <c:pt idx="40">
                  <c:v>101.49374275986828</c:v>
                </c:pt>
                <c:pt idx="41">
                  <c:v>102.8958138749918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AF-46F2-9CA1-D95C7419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584704"/>
        <c:scaling>
          <c:orientation val="minMax"/>
          <c:max val="12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Hautes-Alpes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05'!$G$2:$G$43</c:f>
              <c:numCache>
                <c:formatCode>General</c:formatCode>
                <c:ptCount val="42"/>
                <c:pt idx="0">
                  <c:v>100</c:v>
                </c:pt>
                <c:pt idx="1">
                  <c:v>97.60771482581643</c:v>
                </c:pt>
                <c:pt idx="2">
                  <c:v>96.853527818572189</c:v>
                </c:pt>
                <c:pt idx="3">
                  <c:v>102.14952894249885</c:v>
                </c:pt>
                <c:pt idx="4">
                  <c:v>89.127107206227123</c:v>
                </c:pt>
                <c:pt idx="5">
                  <c:v>93.215513014335897</c:v>
                </c:pt>
                <c:pt idx="6">
                  <c:v>100.0264451616856</c:v>
                </c:pt>
                <c:pt idx="7">
                  <c:v>101.14186432485042</c:v>
                </c:pt>
                <c:pt idx="8">
                  <c:v>102.30770366939581</c:v>
                </c:pt>
                <c:pt idx="9">
                  <c:v>103.9891906154143</c:v>
                </c:pt>
                <c:pt idx="10">
                  <c:v>94.639535344404308</c:v>
                </c:pt>
                <c:pt idx="11">
                  <c:v>100.48977293166431</c:v>
                </c:pt>
                <c:pt idx="12">
                  <c:v>115.06674661717429</c:v>
                </c:pt>
                <c:pt idx="13">
                  <c:v>102.73753621055401</c:v>
                </c:pt>
                <c:pt idx="14">
                  <c:v>109.73754313673416</c:v>
                </c:pt>
                <c:pt idx="15">
                  <c:v>109.77486257718934</c:v>
                </c:pt>
                <c:pt idx="16">
                  <c:v>113.39161086032394</c:v>
                </c:pt>
                <c:pt idx="17">
                  <c:v>114.03481924543013</c:v>
                </c:pt>
                <c:pt idx="18">
                  <c:v>113.58841831458619</c:v>
                </c:pt>
                <c:pt idx="19">
                  <c:v>109.32324395897841</c:v>
                </c:pt>
                <c:pt idx="20">
                  <c:v>125.58794667965034</c:v>
                </c:pt>
                <c:pt idx="21">
                  <c:v>120.37076430464111</c:v>
                </c:pt>
                <c:pt idx="22">
                  <c:v>112.45055255335718</c:v>
                </c:pt>
                <c:pt idx="23">
                  <c:v>109.17239874572404</c:v>
                </c:pt>
                <c:pt idx="24">
                  <c:v>108.61380606405129</c:v>
                </c:pt>
                <c:pt idx="25">
                  <c:v>119.18169905386256</c:v>
                </c:pt>
                <c:pt idx="26">
                  <c:v>112.62648001148563</c:v>
                </c:pt>
                <c:pt idx="27">
                  <c:v>120.83193348792743</c:v>
                </c:pt>
                <c:pt idx="28">
                  <c:v>107.34289744449219</c:v>
                </c:pt>
                <c:pt idx="29">
                  <c:v>64.977342970193902</c:v>
                </c:pt>
                <c:pt idx="30">
                  <c:v>116.52059402227822</c:v>
                </c:pt>
                <c:pt idx="31">
                  <c:v>93.780193041209856</c:v>
                </c:pt>
                <c:pt idx="32">
                  <c:v>87.44601514969051</c:v>
                </c:pt>
                <c:pt idx="33">
                  <c:v>114.09937964352453</c:v>
                </c:pt>
                <c:pt idx="34">
                  <c:v>127.66747360679112</c:v>
                </c:pt>
                <c:pt idx="35">
                  <c:v>127.02277310925028</c:v>
                </c:pt>
                <c:pt idx="36">
                  <c:v>128.72956530307329</c:v>
                </c:pt>
                <c:pt idx="37">
                  <c:v>136.38353522876477</c:v>
                </c:pt>
                <c:pt idx="38">
                  <c:v>136.75076497855758</c:v>
                </c:pt>
                <c:pt idx="39">
                  <c:v>134.58324828291813</c:v>
                </c:pt>
                <c:pt idx="40">
                  <c:v>129.56822187625119</c:v>
                </c:pt>
                <c:pt idx="41">
                  <c:v>138.17900986646831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6B-49CB-B9C4-441A02104DFC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05'!$H$2:$H$43</c:f>
              <c:numCache>
                <c:formatCode>General</c:formatCode>
                <c:ptCount val="42"/>
                <c:pt idx="0">
                  <c:v>100</c:v>
                </c:pt>
                <c:pt idx="1">
                  <c:v>113.53501447022789</c:v>
                </c:pt>
                <c:pt idx="2">
                  <c:v>118.9942032162129</c:v>
                </c:pt>
                <c:pt idx="3">
                  <c:v>106.70640869864299</c:v>
                </c:pt>
                <c:pt idx="4">
                  <c:v>105.66844267946878</c:v>
                </c:pt>
                <c:pt idx="5">
                  <c:v>104.6272660305779</c:v>
                </c:pt>
                <c:pt idx="6">
                  <c:v>98.695480943609056</c:v>
                </c:pt>
                <c:pt idx="7">
                  <c:v>99.204507622659619</c:v>
                </c:pt>
                <c:pt idx="8">
                  <c:v>110.96896457044841</c:v>
                </c:pt>
                <c:pt idx="9">
                  <c:v>102.51883575326457</c:v>
                </c:pt>
                <c:pt idx="10">
                  <c:v>112.64265428940736</c:v>
                </c:pt>
                <c:pt idx="11">
                  <c:v>109.11214475893742</c:v>
                </c:pt>
                <c:pt idx="12">
                  <c:v>106.21674222426489</c:v>
                </c:pt>
                <c:pt idx="13">
                  <c:v>111.75296846540211</c:v>
                </c:pt>
                <c:pt idx="14">
                  <c:v>119.77364899915341</c:v>
                </c:pt>
                <c:pt idx="15">
                  <c:v>114.10356381781644</c:v>
                </c:pt>
                <c:pt idx="16">
                  <c:v>138.60017337804905</c:v>
                </c:pt>
                <c:pt idx="17">
                  <c:v>122.66184643893467</c:v>
                </c:pt>
                <c:pt idx="18">
                  <c:v>119.41080501270255</c:v>
                </c:pt>
                <c:pt idx="19">
                  <c:v>133.93589729620609</c:v>
                </c:pt>
                <c:pt idx="20">
                  <c:v>148.15364079204772</c:v>
                </c:pt>
                <c:pt idx="21">
                  <c:v>140.39286646240168</c:v>
                </c:pt>
                <c:pt idx="22">
                  <c:v>134.04737626623341</c:v>
                </c:pt>
                <c:pt idx="23">
                  <c:v>138.84471088617346</c:v>
                </c:pt>
                <c:pt idx="24">
                  <c:v>136.66377387902105</c:v>
                </c:pt>
                <c:pt idx="25">
                  <c:v>144.37373602807821</c:v>
                </c:pt>
                <c:pt idx="26">
                  <c:v>138.96876068265522</c:v>
                </c:pt>
                <c:pt idx="27">
                  <c:v>144.93923807425739</c:v>
                </c:pt>
                <c:pt idx="28">
                  <c:v>124.44185350238368</c:v>
                </c:pt>
                <c:pt idx="29">
                  <c:v>87.460736679813508</c:v>
                </c:pt>
                <c:pt idx="30">
                  <c:v>132.17743807734539</c:v>
                </c:pt>
                <c:pt idx="31">
                  <c:v>114.33684508081825</c:v>
                </c:pt>
                <c:pt idx="32">
                  <c:v>135.39093586508187</c:v>
                </c:pt>
                <c:pt idx="33">
                  <c:v>156.17777160196275</c:v>
                </c:pt>
                <c:pt idx="34">
                  <c:v>163.96971160808164</c:v>
                </c:pt>
                <c:pt idx="35">
                  <c:v>160.27403647536593</c:v>
                </c:pt>
                <c:pt idx="36">
                  <c:v>172.98597410622011</c:v>
                </c:pt>
                <c:pt idx="37">
                  <c:v>186.62932161645236</c:v>
                </c:pt>
                <c:pt idx="38">
                  <c:v>185.79215836734326</c:v>
                </c:pt>
                <c:pt idx="39">
                  <c:v>182.41111340237919</c:v>
                </c:pt>
                <c:pt idx="40">
                  <c:v>154.52946573754872</c:v>
                </c:pt>
                <c:pt idx="41">
                  <c:v>170.25532686987012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6B-49CB-B9C4-441A02104DFC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05'!$I$2:$I$43</c:f>
              <c:numCache>
                <c:formatCode>General</c:formatCode>
                <c:ptCount val="42"/>
                <c:pt idx="0">
                  <c:v>100</c:v>
                </c:pt>
                <c:pt idx="1">
                  <c:v>100.3019899564658</c:v>
                </c:pt>
                <c:pt idx="2">
                  <c:v>100.59886271095458</c:v>
                </c:pt>
                <c:pt idx="3">
                  <c:v>102.92037447654683</c:v>
                </c:pt>
                <c:pt idx="4">
                  <c:v>91.925253143597047</c:v>
                </c:pt>
                <c:pt idx="5">
                  <c:v>95.145934556920608</c:v>
                </c:pt>
                <c:pt idx="6">
                  <c:v>99.801298157949418</c:v>
                </c:pt>
                <c:pt idx="7">
                  <c:v>100.81413946888331</c:v>
                </c:pt>
                <c:pt idx="8">
                  <c:v>103.77284969959308</c:v>
                </c:pt>
                <c:pt idx="9">
                  <c:v>103.74046417548011</c:v>
                </c:pt>
                <c:pt idx="10">
                  <c:v>97.68495777824819</c:v>
                </c:pt>
                <c:pt idx="11">
                  <c:v>101.94834045409959</c:v>
                </c:pt>
                <c:pt idx="12">
                  <c:v>113.56967258238524</c:v>
                </c:pt>
                <c:pt idx="13">
                  <c:v>104.26259415876775</c:v>
                </c:pt>
                <c:pt idx="14">
                  <c:v>111.43525907335676</c:v>
                </c:pt>
                <c:pt idx="15">
                  <c:v>110.50710924555192</c:v>
                </c:pt>
                <c:pt idx="16">
                  <c:v>117.65591206562951</c:v>
                </c:pt>
                <c:pt idx="17">
                  <c:v>115.49417427345277</c:v>
                </c:pt>
                <c:pt idx="18">
                  <c:v>114.5733380456131</c:v>
                </c:pt>
                <c:pt idx="19">
                  <c:v>113.48674067633029</c:v>
                </c:pt>
                <c:pt idx="20">
                  <c:v>129.40517808800183</c:v>
                </c:pt>
                <c:pt idx="21">
                  <c:v>123.75771960223317</c:v>
                </c:pt>
                <c:pt idx="22">
                  <c:v>116.10388904665521</c:v>
                </c:pt>
                <c:pt idx="23">
                  <c:v>114.19179151497663</c:v>
                </c:pt>
                <c:pt idx="24">
                  <c:v>113.35876173052584</c:v>
                </c:pt>
                <c:pt idx="25">
                  <c:v>123.44320478461235</c:v>
                </c:pt>
                <c:pt idx="26">
                  <c:v>117.0825619137195</c:v>
                </c:pt>
                <c:pt idx="27">
                  <c:v>124.90994499421113</c:v>
                </c:pt>
                <c:pt idx="28">
                  <c:v>110.23537093939551</c:v>
                </c:pt>
                <c:pt idx="29">
                  <c:v>68.780652374602681</c:v>
                </c:pt>
                <c:pt idx="30">
                  <c:v>119.16911866260067</c:v>
                </c:pt>
                <c:pt idx="31">
                  <c:v>97.257573237240948</c:v>
                </c:pt>
                <c:pt idx="32">
                  <c:v>95.556417440625012</c:v>
                </c:pt>
                <c:pt idx="33">
                  <c:v>121.21739509638981</c:v>
                </c:pt>
                <c:pt idx="34">
                  <c:v>133.80839009718377</c:v>
                </c:pt>
                <c:pt idx="35">
                  <c:v>132.64758421660156</c:v>
                </c:pt>
                <c:pt idx="36">
                  <c:v>136.21601587989841</c:v>
                </c:pt>
                <c:pt idx="37">
                  <c:v>144.88315385255123</c:v>
                </c:pt>
                <c:pt idx="38">
                  <c:v>145.04664749032784</c:v>
                </c:pt>
                <c:pt idx="39">
                  <c:v>142.67384935280074</c:v>
                </c:pt>
                <c:pt idx="40">
                  <c:v>133.79068645386499</c:v>
                </c:pt>
                <c:pt idx="41">
                  <c:v>143.60506607904259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6B-49CB-B9C4-441A0210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9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GRAPHIQUE_stocks_bénéf'!$Y$3:$Y$56</c:f>
              <c:numCache>
                <c:formatCode>#,##0</c:formatCode>
                <c:ptCount val="54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487</c:v>
                </c:pt>
                <c:pt idx="28">
                  <c:v>460</c:v>
                </c:pt>
                <c:pt idx="29">
                  <c:v>454</c:v>
                </c:pt>
                <c:pt idx="30">
                  <c:v>374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178</c:v>
                </c:pt>
                <c:pt idx="48">
                  <c:v>197</c:v>
                </c:pt>
                <c:pt idx="49">
                  <c:v>205</c:v>
                </c:pt>
                <c:pt idx="50">
                  <c:v>165</c:v>
                </c:pt>
                <c:pt idx="51">
                  <c:v>149</c:v>
                </c:pt>
                <c:pt idx="52">
                  <c:v>123</c:v>
                </c:pt>
                <c:pt idx="5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9-4BE9-AE92-87E960DF31DA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GRAPHIQUE_stocks_bénéf'!$AB$3:$AB$56</c:f>
              <c:numCache>
                <c:formatCode>#,##0</c:formatCode>
                <c:ptCount val="54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102</c:v>
                </c:pt>
                <c:pt idx="48">
                  <c:v>120</c:v>
                </c:pt>
                <c:pt idx="49">
                  <c:v>99</c:v>
                </c:pt>
                <c:pt idx="50">
                  <c:v>55</c:v>
                </c:pt>
                <c:pt idx="51">
                  <c:v>43</c:v>
                </c:pt>
                <c:pt idx="52">
                  <c:v>24</c:v>
                </c:pt>
                <c:pt idx="5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9-4BE9-AE92-87E960DF31DA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GRAPHIQUE_stocks_bénéf'!$AE$3:$AE$56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325</c:v>
                </c:pt>
                <c:pt idx="25">
                  <c:v>322</c:v>
                </c:pt>
                <c:pt idx="26">
                  <c:v>301</c:v>
                </c:pt>
                <c:pt idx="27">
                  <c:v>295</c:v>
                </c:pt>
                <c:pt idx="28">
                  <c:v>277</c:v>
                </c:pt>
                <c:pt idx="29">
                  <c:v>268</c:v>
                </c:pt>
                <c:pt idx="30">
                  <c:v>225</c:v>
                </c:pt>
                <c:pt idx="31">
                  <c:v>191</c:v>
                </c:pt>
                <c:pt idx="32">
                  <c:v>165</c:v>
                </c:pt>
                <c:pt idx="33">
                  <c:v>135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9-4BE9-AE92-87E960DF31DA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GRAPHIQUE_stocks_bénéf'!$AF$3:$AF$56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285</c:v>
                </c:pt>
                <c:pt idx="51">
                  <c:v>287</c:v>
                </c:pt>
                <c:pt idx="52">
                  <c:v>299</c:v>
                </c:pt>
                <c:pt idx="5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9-4BE9-AE92-87E960DF3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56864"/>
        <c:axId val="1"/>
      </c:areaChart>
      <c:catAx>
        <c:axId val="281568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8156864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80960488048"/>
          <c:w val="0.44314981775314333"/>
          <c:h val="2.958107714013226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11877988018075"/>
          <c:y val="2.27555792594107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appr'!$K$2:$K$23</c:f>
              <c:numCache>
                <c:formatCode>#,##0</c:formatCode>
                <c:ptCount val="22"/>
                <c:pt idx="0">
                  <c:v>699</c:v>
                </c:pt>
                <c:pt idx="1">
                  <c:v>672</c:v>
                </c:pt>
                <c:pt idx="2">
                  <c:v>717</c:v>
                </c:pt>
                <c:pt idx="3">
                  <c:v>731</c:v>
                </c:pt>
                <c:pt idx="4">
                  <c:v>716</c:v>
                </c:pt>
                <c:pt idx="5">
                  <c:v>676</c:v>
                </c:pt>
                <c:pt idx="6">
                  <c:v>744</c:v>
                </c:pt>
                <c:pt idx="7">
                  <c:v>828</c:v>
                </c:pt>
                <c:pt idx="8">
                  <c:v>814</c:v>
                </c:pt>
                <c:pt idx="9">
                  <c:v>772</c:v>
                </c:pt>
                <c:pt idx="10">
                  <c:v>912</c:v>
                </c:pt>
                <c:pt idx="11">
                  <c:v>1044</c:v>
                </c:pt>
                <c:pt idx="12">
                  <c:v>1089</c:v>
                </c:pt>
                <c:pt idx="13">
                  <c:v>1079</c:v>
                </c:pt>
                <c:pt idx="14">
                  <c:v>1246</c:v>
                </c:pt>
                <c:pt idx="15">
                  <c:v>1335</c:v>
                </c:pt>
                <c:pt idx="16">
                  <c:v>1278</c:v>
                </c:pt>
                <c:pt idx="17">
                  <c:v>1241</c:v>
                </c:pt>
                <c:pt idx="18">
                  <c:v>1248</c:v>
                </c:pt>
                <c:pt idx="19">
                  <c:v>1324</c:v>
                </c:pt>
                <c:pt idx="20">
                  <c:v>1272</c:v>
                </c:pt>
                <c:pt idx="21">
                  <c:v>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1-4064-AB38-6E32D4F58BDB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appr'!$L$2:$L$23</c:f>
              <c:numCache>
                <c:formatCode>#,##0</c:formatCode>
                <c:ptCount val="22"/>
                <c:pt idx="0">
                  <c:v>31</c:v>
                </c:pt>
                <c:pt idx="1">
                  <c:v>31</c:v>
                </c:pt>
                <c:pt idx="2">
                  <c:v>25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  <c:pt idx="6">
                  <c:v>23</c:v>
                </c:pt>
                <c:pt idx="7">
                  <c:v>21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38</c:v>
                </c:pt>
                <c:pt idx="15">
                  <c:v>37</c:v>
                </c:pt>
                <c:pt idx="16">
                  <c:v>39</c:v>
                </c:pt>
                <c:pt idx="17">
                  <c:v>38</c:v>
                </c:pt>
                <c:pt idx="18">
                  <c:v>43</c:v>
                </c:pt>
                <c:pt idx="19">
                  <c:v>50</c:v>
                </c:pt>
                <c:pt idx="20">
                  <c:v>49</c:v>
                </c:pt>
                <c:pt idx="2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1-4064-AB38-6E32D4F58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7376"/>
        <c:axId val="1"/>
      </c:areaChart>
      <c:catAx>
        <c:axId val="281373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8137376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37963072447269397"/>
          <c:y val="0.11487177006100044"/>
          <c:w val="0.25385254631988813"/>
          <c:h val="3.9764384290673332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Données!$C$134:$C$174</c:f>
              <c:numCache>
                <c:formatCode>#\ ##0.0</c:formatCode>
                <c:ptCount val="41"/>
                <c:pt idx="0">
                  <c:v>11.5</c:v>
                </c:pt>
                <c:pt idx="1">
                  <c:v>11.3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11.4</c:v>
                </c:pt>
                <c:pt idx="6">
                  <c:v>11.6</c:v>
                </c:pt>
                <c:pt idx="7">
                  <c:v>11.4</c:v>
                </c:pt>
                <c:pt idx="8">
                  <c:v>11.7</c:v>
                </c:pt>
                <c:pt idx="9">
                  <c:v>11.5</c:v>
                </c:pt>
                <c:pt idx="10">
                  <c:v>11.4</c:v>
                </c:pt>
                <c:pt idx="11">
                  <c:v>11.3</c:v>
                </c:pt>
                <c:pt idx="12">
                  <c:v>11.1</c:v>
                </c:pt>
                <c:pt idx="13">
                  <c:v>11.1</c:v>
                </c:pt>
                <c:pt idx="14">
                  <c:v>11.4</c:v>
                </c:pt>
                <c:pt idx="15">
                  <c:v>10.9</c:v>
                </c:pt>
                <c:pt idx="16">
                  <c:v>10.8</c:v>
                </c:pt>
                <c:pt idx="17">
                  <c:v>10.8</c:v>
                </c:pt>
                <c:pt idx="18">
                  <c:v>10.3</c:v>
                </c:pt>
                <c:pt idx="19">
                  <c:v>10.7</c:v>
                </c:pt>
                <c:pt idx="20">
                  <c:v>10.4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10.1</c:v>
                </c:pt>
                <c:pt idx="24">
                  <c:v>9.6</c:v>
                </c:pt>
                <c:pt idx="25">
                  <c:v>9.5</c:v>
                </c:pt>
                <c:pt idx="26">
                  <c:v>9.1999999999999993</c:v>
                </c:pt>
                <c:pt idx="27">
                  <c:v>9</c:v>
                </c:pt>
                <c:pt idx="28">
                  <c:v>8.1999999999999993</c:v>
                </c:pt>
                <c:pt idx="29">
                  <c:v>10.199999999999999</c:v>
                </c:pt>
                <c:pt idx="30">
                  <c:v>9.1</c:v>
                </c:pt>
                <c:pt idx="31">
                  <c:v>9.3000000000000007</c:v>
                </c:pt>
                <c:pt idx="32">
                  <c:v>9</c:v>
                </c:pt>
                <c:pt idx="33">
                  <c:v>8.9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8.1999999999999993</c:v>
                </c:pt>
                <c:pt idx="37">
                  <c:v>8.1999999999999993</c:v>
                </c:pt>
                <c:pt idx="38">
                  <c:v>8</c:v>
                </c:pt>
                <c:pt idx="39">
                  <c:v>8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1-4E4B-9999-0D55F41A221C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Données!$B$134:$B$174</c:f>
              <c:numCache>
                <c:formatCode>#\ ##0.0</c:formatCode>
                <c:ptCount val="41"/>
                <c:pt idx="0">
                  <c:v>10.1</c:v>
                </c:pt>
                <c:pt idx="1">
                  <c:v>9.9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9.9</c:v>
                </c:pt>
                <c:pt idx="6">
                  <c:v>10.1</c:v>
                </c:pt>
                <c:pt idx="7">
                  <c:v>10</c:v>
                </c:pt>
                <c:pt idx="8">
                  <c:v>10.199999999999999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9.6999999999999993</c:v>
                </c:pt>
                <c:pt idx="13">
                  <c:v>9.6</c:v>
                </c:pt>
                <c:pt idx="14">
                  <c:v>9.8000000000000007</c:v>
                </c:pt>
                <c:pt idx="15">
                  <c:v>9.3000000000000007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8.6999999999999993</c:v>
                </c:pt>
                <c:pt idx="19">
                  <c:v>9</c:v>
                </c:pt>
                <c:pt idx="20">
                  <c:v>8.8000000000000007</c:v>
                </c:pt>
                <c:pt idx="21">
                  <c:v>8.6</c:v>
                </c:pt>
                <c:pt idx="22">
                  <c:v>8.4</c:v>
                </c:pt>
                <c:pt idx="23">
                  <c:v>8.5</c:v>
                </c:pt>
                <c:pt idx="24">
                  <c:v>8.1</c:v>
                </c:pt>
                <c:pt idx="25">
                  <c:v>8.1</c:v>
                </c:pt>
                <c:pt idx="26">
                  <c:v>7.9</c:v>
                </c:pt>
                <c:pt idx="27">
                  <c:v>7.7</c:v>
                </c:pt>
                <c:pt idx="28">
                  <c:v>7</c:v>
                </c:pt>
                <c:pt idx="29">
                  <c:v>8.8000000000000007</c:v>
                </c:pt>
                <c:pt idx="30">
                  <c:v>7.9</c:v>
                </c:pt>
                <c:pt idx="31">
                  <c:v>8</c:v>
                </c:pt>
                <c:pt idx="32">
                  <c:v>7.7</c:v>
                </c:pt>
                <c:pt idx="33">
                  <c:v>7.7</c:v>
                </c:pt>
                <c:pt idx="34">
                  <c:v>7.2</c:v>
                </c:pt>
                <c:pt idx="35">
                  <c:v>7.1</c:v>
                </c:pt>
                <c:pt idx="36">
                  <c:v>7.1</c:v>
                </c:pt>
                <c:pt idx="37">
                  <c:v>7.1</c:v>
                </c:pt>
                <c:pt idx="38">
                  <c:v>7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71-4E4B-9999-0D55F41A221C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Données!$E$134:$E$174</c:f>
              <c:numCache>
                <c:formatCode>#\ ##0.0</c:formatCode>
                <c:ptCount val="41"/>
                <c:pt idx="0">
                  <c:v>9.4</c:v>
                </c:pt>
                <c:pt idx="1">
                  <c:v>9.3000000000000007</c:v>
                </c:pt>
                <c:pt idx="2">
                  <c:v>9.1</c:v>
                </c:pt>
                <c:pt idx="3">
                  <c:v>9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9.3000000000000007</c:v>
                </c:pt>
                <c:pt idx="7">
                  <c:v>9.3000000000000007</c:v>
                </c:pt>
                <c:pt idx="8">
                  <c:v>9.6</c:v>
                </c:pt>
                <c:pt idx="9">
                  <c:v>9.5</c:v>
                </c:pt>
                <c:pt idx="10">
                  <c:v>9.4</c:v>
                </c:pt>
                <c:pt idx="11">
                  <c:v>9.4</c:v>
                </c:pt>
                <c:pt idx="12">
                  <c:v>9.1999999999999993</c:v>
                </c:pt>
                <c:pt idx="13">
                  <c:v>9.1</c:v>
                </c:pt>
                <c:pt idx="14">
                  <c:v>9.3000000000000007</c:v>
                </c:pt>
                <c:pt idx="15">
                  <c:v>8.9</c:v>
                </c:pt>
                <c:pt idx="16">
                  <c:v>8.6999999999999993</c:v>
                </c:pt>
                <c:pt idx="17">
                  <c:v>8.6999999999999993</c:v>
                </c:pt>
                <c:pt idx="18">
                  <c:v>8.4</c:v>
                </c:pt>
                <c:pt idx="19">
                  <c:v>8.5</c:v>
                </c:pt>
                <c:pt idx="20">
                  <c:v>8.5</c:v>
                </c:pt>
                <c:pt idx="21">
                  <c:v>8.5</c:v>
                </c:pt>
                <c:pt idx="22">
                  <c:v>8.3000000000000007</c:v>
                </c:pt>
                <c:pt idx="23">
                  <c:v>8.1999999999999993</c:v>
                </c:pt>
                <c:pt idx="24">
                  <c:v>8</c:v>
                </c:pt>
                <c:pt idx="25">
                  <c:v>7.9</c:v>
                </c:pt>
                <c:pt idx="26">
                  <c:v>7.8</c:v>
                </c:pt>
                <c:pt idx="27">
                  <c:v>7.4</c:v>
                </c:pt>
                <c:pt idx="28">
                  <c:v>7.1</c:v>
                </c:pt>
                <c:pt idx="29">
                  <c:v>8.5</c:v>
                </c:pt>
                <c:pt idx="30">
                  <c:v>7.8</c:v>
                </c:pt>
                <c:pt idx="31">
                  <c:v>9.6</c:v>
                </c:pt>
                <c:pt idx="32">
                  <c:v>8</c:v>
                </c:pt>
                <c:pt idx="33">
                  <c:v>7.5</c:v>
                </c:pt>
                <c:pt idx="34">
                  <c:v>7</c:v>
                </c:pt>
                <c:pt idx="35">
                  <c:v>7.1</c:v>
                </c:pt>
                <c:pt idx="36">
                  <c:v>6.9</c:v>
                </c:pt>
                <c:pt idx="37">
                  <c:v>7</c:v>
                </c:pt>
                <c:pt idx="38">
                  <c:v>6.7</c:v>
                </c:pt>
                <c:pt idx="39">
                  <c:v>6.7</c:v>
                </c:pt>
                <c:pt idx="4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1-4E4B-9999-0D55F41A2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F5-4E93-BC0A-B183644A50D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DF5-4E93-BC0A-B183644A50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F5-4E93-BC0A-B183644A50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F5-4E93-BC0A-B183644A50D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DDF5-4E93-BC0A-B183644A50D2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DDF5-4E93-BC0A-B183644A50D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F5-4E93-BC0A-B183644A50D2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F5-4E93-BC0A-B183644A50D2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F5-4E93-BC0A-B183644A50D2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F5-4E93-BC0A-B183644A50D2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F5-4E93-BC0A-B183644A50D2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F5-4E93-BC0A-B183644A50D2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F5-4E93-BC0A-B183644A50D2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F5-4E93-BC0A-B183644A50D2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F5-4E93-BC0A-B183644A50D2}"/>
                </c:ext>
              </c:extLst>
            </c:dLbl>
            <c:dLbl>
              <c:idx val="8"/>
              <c:layout>
                <c:manualLayout>
                  <c:x val="-1.8340210912425492E-3"/>
                  <c:y val="-2.951039570757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F5-4E93-BC0A-B183644A50D2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graphiques_trim'!$G$23:$G$33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Lot</c:v>
                </c:pt>
                <c:pt idx="5">
                  <c:v>Meuse</c:v>
                </c:pt>
                <c:pt idx="6">
                  <c:v>France métro.</c:v>
                </c:pt>
                <c:pt idx="7">
                  <c:v>Hautes Alpes</c:v>
                </c:pt>
                <c:pt idx="8">
                  <c:v>Haute Marne</c:v>
                </c:pt>
                <c:pt idx="9">
                  <c:v>Corse du Sud</c:v>
                </c:pt>
                <c:pt idx="10">
                  <c:v>Cantal</c:v>
                </c:pt>
              </c:strCache>
            </c:strRef>
          </c:cat>
          <c:val>
            <c:numRef>
              <c:f>'données graphiques_trim'!$H$23:$H$33</c:f>
              <c:numCache>
                <c:formatCode>#\ ##0.0</c:formatCode>
                <c:ptCount val="11"/>
                <c:pt idx="0">
                  <c:v>9.1999999999999993</c:v>
                </c:pt>
                <c:pt idx="1">
                  <c:v>8.5</c:v>
                </c:pt>
                <c:pt idx="2">
                  <c:v>7.9</c:v>
                </c:pt>
                <c:pt idx="3">
                  <c:v>7.8</c:v>
                </c:pt>
                <c:pt idx="4">
                  <c:v>7.2</c:v>
                </c:pt>
                <c:pt idx="5">
                  <c:v>7.1</c:v>
                </c:pt>
                <c:pt idx="6">
                  <c:v>6.9</c:v>
                </c:pt>
                <c:pt idx="7">
                  <c:v>6.6</c:v>
                </c:pt>
                <c:pt idx="8">
                  <c:v>6.5</c:v>
                </c:pt>
                <c:pt idx="9">
                  <c:v>5.8</c:v>
                </c:pt>
                <c:pt idx="1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F5-4E93-BC0A-B183644A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42365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graphiques_trim'!$G$23:$G$33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Lot</c:v>
                </c:pt>
                <c:pt idx="5">
                  <c:v>Meuse</c:v>
                </c:pt>
                <c:pt idx="6">
                  <c:v>France métro.</c:v>
                </c:pt>
                <c:pt idx="7">
                  <c:v>Hautes Alpes</c:v>
                </c:pt>
                <c:pt idx="8">
                  <c:v>Haute Marne</c:v>
                </c:pt>
                <c:pt idx="9">
                  <c:v>Corse du Sud</c:v>
                </c:pt>
                <c:pt idx="10">
                  <c:v>Cantal</c:v>
                </c:pt>
              </c:strCache>
            </c:strRef>
          </c:xVal>
          <c:yVal>
            <c:numRef>
              <c:f>'données graphiques_trim'!$J$23:$J$33</c:f>
              <c:numCache>
                <c:formatCode>#\ ##0.0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-0.20000000000000018</c:v>
                </c:pt>
                <c:pt idx="4">
                  <c:v>0</c:v>
                </c:pt>
                <c:pt idx="5">
                  <c:v>-0.10000000000000053</c:v>
                </c:pt>
                <c:pt idx="6">
                  <c:v>0</c:v>
                </c:pt>
                <c:pt idx="7">
                  <c:v>-0.10000000000000053</c:v>
                </c:pt>
                <c:pt idx="8">
                  <c:v>0.29999999999999982</c:v>
                </c:pt>
                <c:pt idx="9">
                  <c:v>0</c:v>
                </c:pt>
                <c:pt idx="10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DF5-4E93-BC0A-B183644A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42442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24423656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60000000000000009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0.90156</cdr:x>
      <cdr:y>0.27123</cdr:y>
    </cdr:from>
    <cdr:to>
      <cdr:x>0.90266</cdr:x>
      <cdr:y>0.77893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65A8F9EC-60C1-0013-FBE1-44674A038A43}"/>
            </a:ext>
          </a:extLst>
        </cdr:cNvPr>
        <cdr:cNvCxnSpPr/>
      </cdr:nvCxnSpPr>
      <cdr:spPr>
        <a:xfrm xmlns:a="http://schemas.openxmlformats.org/drawingml/2006/main" flipH="1">
          <a:off x="6766809" y="1292076"/>
          <a:ext cx="8256" cy="241855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0.90504</cdr:x>
      <cdr:y>0.27648</cdr:y>
    </cdr:from>
    <cdr:to>
      <cdr:x>0.9685</cdr:x>
      <cdr:y>0.27648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79D5399A-CCBE-4FD6-1AB2-9F7A0AFF3A1A}"/>
            </a:ext>
          </a:extLst>
        </cdr:cNvPr>
        <cdr:cNvCxnSpPr/>
      </cdr:nvCxnSpPr>
      <cdr:spPr>
        <a:xfrm xmlns:a="http://schemas.openxmlformats.org/drawingml/2006/main">
          <a:off x="6792924" y="131707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0.24672</cdr:y>
    </cdr:from>
    <cdr:to>
      <cdr:x>0.96447</cdr:x>
      <cdr:y>0.24689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EF226F38-AAA7-ACA4-04A2-45BD58AFEB3D}"/>
            </a:ext>
          </a:extLst>
        </cdr:cNvPr>
        <cdr:cNvCxnSpPr/>
      </cdr:nvCxnSpPr>
      <cdr:spPr>
        <a:xfrm xmlns:a="http://schemas.openxmlformats.org/drawingml/2006/main">
          <a:off x="6783418" y="1175298"/>
          <a:ext cx="455596" cy="8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0.90487</cdr:x>
      <cdr:y>0.25385</cdr:y>
    </cdr:from>
    <cdr:to>
      <cdr:x>0.90488</cdr:x>
      <cdr:y>0.76849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A34CB7EE-56DC-8801-CA91-E2DCFDD888BA}"/>
            </a:ext>
          </a:extLst>
        </cdr:cNvPr>
        <cdr:cNvCxnSpPr/>
      </cdr:nvCxnSpPr>
      <cdr:spPr>
        <a:xfrm xmlns:a="http://schemas.openxmlformats.org/drawingml/2006/main" flipH="1">
          <a:off x="6791715" y="1209261"/>
          <a:ext cx="24" cy="245162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0.90353</cdr:x>
      <cdr:y>0.27553</cdr:y>
    </cdr:from>
    <cdr:to>
      <cdr:x>0.90376</cdr:x>
      <cdr:y>0.77719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0AE832F5-D684-B4D2-C5B4-FB2DA5861713}"/>
            </a:ext>
          </a:extLst>
        </cdr:cNvPr>
        <cdr:cNvCxnSpPr/>
      </cdr:nvCxnSpPr>
      <cdr:spPr>
        <a:xfrm xmlns:a="http://schemas.openxmlformats.org/drawingml/2006/main">
          <a:off x="6781629" y="1312554"/>
          <a:ext cx="1727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17493814-4863-AC67-6BE1-AABE8192A059}"/>
            </a:ext>
          </a:extLst>
        </cdr:cNvPr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0.72131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352801"/>
          <a:ext cx="6115059" cy="1295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00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Pôle emploi,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2023 et le T2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0.85893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5CB29527-F158-9179-D102-8BBF0FA16877}"/>
            </a:ext>
          </a:extLst>
        </cdr:cNvPr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EF5B8716-1938-348C-665C-DDFF3D77C3E1}"/>
            </a:ext>
          </a:extLst>
        </cdr:cNvPr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0.33598</cdr:x>
      <cdr:y>0.16806</cdr:y>
    </cdr:from>
    <cdr:to>
      <cdr:x>0.67424</cdr:x>
      <cdr:y>0.33107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21777" y="800600"/>
          <a:ext cx="2538878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T2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6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9479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quasi-stable…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6,6 % (-0,1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7,8 %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84056"/>
              </p:ext>
            </p:extLst>
          </p:nvPr>
        </p:nvGraphicFramePr>
        <p:xfrm>
          <a:off x="189781" y="1068360"/>
          <a:ext cx="8160589" cy="503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l’un des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366553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0" y="428507"/>
            <a:ext cx="90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Léger rebond de la demande d’emploi 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23110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Cette faible hausse concerne à la fois les hommes et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26885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continue de se contracter au 2</a:t>
            </a:r>
            <a:r>
              <a:rPr lang="fr-FR" sz="27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 trimestre ; elle devrait bondir au 3</a:t>
            </a:r>
            <a:r>
              <a:rPr lang="fr-FR" sz="27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 trimestre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94653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3068" y="36982"/>
            <a:ext cx="8900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Bien que très faiblement, la demande d’emploi de longue durée continue de reculer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166310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RSA, bien plus prononcée pour l’ASS ; hausse pour l’AAH et quasi-stabilité 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22629"/>
              </p:ext>
            </p:extLst>
          </p:nvPr>
        </p:nvGraphicFramePr>
        <p:xfrm>
          <a:off x="548640" y="1173151"/>
          <a:ext cx="8190758" cy="54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BD9C49B-4ADF-9BDA-B1F7-1CA64D0E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" y="1736988"/>
            <a:ext cx="8974624" cy="34147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moins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9" y="3230782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486714"/>
            <a:ext cx="856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678748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00226"/>
              </p:ext>
            </p:extLst>
          </p:nvPr>
        </p:nvGraphicFramePr>
        <p:xfrm>
          <a:off x="700624" y="1296140"/>
          <a:ext cx="7537853" cy="486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7300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uniquement soutenue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2" y="2955367"/>
            <a:ext cx="14361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+200 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-70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74736"/>
              </p:ext>
            </p:extLst>
          </p:nvPr>
        </p:nvGraphicFramePr>
        <p:xfrm>
          <a:off x="355107" y="1216241"/>
          <a:ext cx="8034291" cy="523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415261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664084"/>
              </p:ext>
            </p:extLst>
          </p:nvPr>
        </p:nvGraphicFramePr>
        <p:xfrm>
          <a:off x="719091" y="1325879"/>
          <a:ext cx="7874493" cy="493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211" y="135424"/>
            <a:ext cx="8928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Nouvelles baisses dans le tertiaire marchand et la construction, vive hausse dans le tertiaire non marchand, quasi-stabilité dans l’industrie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091228"/>
              </p:ext>
            </p:extLst>
          </p:nvPr>
        </p:nvGraphicFramePr>
        <p:xfrm>
          <a:off x="710214" y="1133474"/>
          <a:ext cx="7421732" cy="525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55098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Forte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contraction annuelle de l’emploi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291FD2-17D0-5B86-0234-2383282D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5" y="1658771"/>
            <a:ext cx="8363970" cy="33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411483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du nombre d’embauches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516C37-901C-673D-A729-90851FC0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5530266"/>
            <a:ext cx="6791739" cy="876300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3C79BCE-28A2-4580-970A-FA14C6A6C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444036"/>
              </p:ext>
            </p:extLst>
          </p:nvPr>
        </p:nvGraphicFramePr>
        <p:xfrm>
          <a:off x="795130" y="1153292"/>
          <a:ext cx="7580244" cy="426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55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39990" y="-49093"/>
            <a:ext cx="8817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se replie légèrement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F183B70-8BA7-23D3-02D4-0719A7AF2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53613"/>
              </p:ext>
            </p:extLst>
          </p:nvPr>
        </p:nvGraphicFramePr>
        <p:xfrm>
          <a:off x="400812" y="1117668"/>
          <a:ext cx="8637764" cy="548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80602" y="2946288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430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83211" y="328207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2314" y="9241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0519" y="0"/>
            <a:ext cx="852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toujours à un haut niveau, malgré une stabilité annuelle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E108048-3A49-D0AA-511B-530F94AA0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133877"/>
              </p:ext>
            </p:extLst>
          </p:nvPr>
        </p:nvGraphicFramePr>
        <p:xfrm>
          <a:off x="79940" y="975047"/>
          <a:ext cx="8860179" cy="547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287536" y="1595571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10008" y="1904183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8930</TotalTime>
  <Words>1643</Words>
  <Application>Microsoft Office PowerPoint</Application>
  <PresentationFormat>Affichage à l'écran (4:3)</PresentationFormat>
  <Paragraphs>263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837</cp:revision>
  <cp:lastPrinted>2018-10-09T12:30:48Z</cp:lastPrinted>
  <dcterms:created xsi:type="dcterms:W3CDTF">2018-05-30T13:27:07Z</dcterms:created>
  <dcterms:modified xsi:type="dcterms:W3CDTF">2023-09-29T08:18:54Z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