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06" r:id="rId13"/>
    <p:sldId id="302" r:id="rId14"/>
    <p:sldId id="296" r:id="rId15"/>
    <p:sldId id="305" r:id="rId16"/>
    <p:sldId id="271" r:id="rId17"/>
    <p:sldId id="272" r:id="rId18"/>
    <p:sldId id="30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3\01%20-%20Fichiers%20de%20travail\DEFM-Ch&#244;mage\2020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3\01%20-%20Fichiers%20de%20travail\DEFM-Ch&#244;mage\2020_T3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0\2020-T3\01%20-%20Fichiers%20de%20travail\Politiques%20emploi\2020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_t3_20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0\2020-T3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3\01%20-%20Fichiers%20de%20travail\DEFM-Ch&#244;mage\2020_T3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3\01%20-%20Fichiers%20de%20travail\DEFM-Ch&#244;mage\2020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2'!$D$14:$D$53</c:f>
              <c:numCache>
                <c:formatCode>#,##0.0</c:formatCode>
                <c:ptCount val="40"/>
                <c:pt idx="0">
                  <c:v>100</c:v>
                </c:pt>
                <c:pt idx="1">
                  <c:v>100.16797803938786</c:v>
                </c:pt>
                <c:pt idx="2">
                  <c:v>100.22353652106615</c:v>
                </c:pt>
                <c:pt idx="3">
                  <c:v>100.04989502788438</c:v>
                </c:pt>
                <c:pt idx="4">
                  <c:v>100.37548698623151</c:v>
                </c:pt>
                <c:pt idx="5">
                  <c:v>100.48275280099664</c:v>
                </c:pt>
                <c:pt idx="6">
                  <c:v>100.3609885445188</c:v>
                </c:pt>
                <c:pt idx="7">
                  <c:v>100.15421584668319</c:v>
                </c:pt>
                <c:pt idx="8">
                  <c:v>100.2721289545764</c:v>
                </c:pt>
                <c:pt idx="9">
                  <c:v>100.26697521162993</c:v>
                </c:pt>
                <c:pt idx="10">
                  <c:v>100.34150626349059</c:v>
                </c:pt>
                <c:pt idx="11">
                  <c:v>100.53853782082167</c:v>
                </c:pt>
                <c:pt idx="12">
                  <c:v>100.81689657457495</c:v>
                </c:pt>
                <c:pt idx="13">
                  <c:v>100.97252828470226</c:v>
                </c:pt>
                <c:pt idx="14">
                  <c:v>100.86135468682231</c:v>
                </c:pt>
                <c:pt idx="15">
                  <c:v>100.94081294348042</c:v>
                </c:pt>
                <c:pt idx="16">
                  <c:v>101.11671981817774</c:v>
                </c:pt>
                <c:pt idx="17">
                  <c:v>101.08511774603501</c:v>
                </c:pt>
                <c:pt idx="18">
                  <c:v>101.44463379258075</c:v>
                </c:pt>
                <c:pt idx="19">
                  <c:v>101.31086301407595</c:v>
                </c:pt>
                <c:pt idx="20">
                  <c:v>101.80777444955127</c:v>
                </c:pt>
                <c:pt idx="21">
                  <c:v>102.18122259242406</c:v>
                </c:pt>
                <c:pt idx="22">
                  <c:v>102.61419363462446</c:v>
                </c:pt>
                <c:pt idx="23">
                  <c:v>102.75022979463628</c:v>
                </c:pt>
                <c:pt idx="24">
                  <c:v>102.91231784208439</c:v>
                </c:pt>
                <c:pt idx="25">
                  <c:v>103.2686623545116</c:v>
                </c:pt>
                <c:pt idx="26">
                  <c:v>103.57856654587216</c:v>
                </c:pt>
                <c:pt idx="27">
                  <c:v>103.99811520258426</c:v>
                </c:pt>
                <c:pt idx="28">
                  <c:v>104.30127988392393</c:v>
                </c:pt>
                <c:pt idx="29">
                  <c:v>104.8636608451985</c:v>
                </c:pt>
                <c:pt idx="30">
                  <c:v>105.00773910960324</c:v>
                </c:pt>
                <c:pt idx="31">
                  <c:v>105.05882346277275</c:v>
                </c:pt>
                <c:pt idx="32">
                  <c:v>105.17651003251916</c:v>
                </c:pt>
                <c:pt idx="33">
                  <c:v>105.60172214302857</c:v>
                </c:pt>
                <c:pt idx="34">
                  <c:v>106.02999251857013</c:v>
                </c:pt>
                <c:pt idx="35">
                  <c:v>106.21009034906734</c:v>
                </c:pt>
                <c:pt idx="36">
                  <c:v>106.46251048447108</c:v>
                </c:pt>
                <c:pt idx="37">
                  <c:v>104.27437847842462</c:v>
                </c:pt>
                <c:pt idx="38">
                  <c:v>102.91107188225055</c:v>
                </c:pt>
                <c:pt idx="39">
                  <c:v>105.01328929430574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2'!$C$14:$C$53</c:f>
              <c:numCache>
                <c:formatCode>#,##0.0</c:formatCode>
                <c:ptCount val="40"/>
                <c:pt idx="0">
                  <c:v>100</c:v>
                </c:pt>
                <c:pt idx="1">
                  <c:v>100.19942201952152</c:v>
                </c:pt>
                <c:pt idx="2">
                  <c:v>100.30323815009319</c:v>
                </c:pt>
                <c:pt idx="3">
                  <c:v>100.22854660665898</c:v>
                </c:pt>
                <c:pt idx="4">
                  <c:v>100.28707037266722</c:v>
                </c:pt>
                <c:pt idx="5">
                  <c:v>100.3116416495748</c:v>
                </c:pt>
                <c:pt idx="6">
                  <c:v>100.2634375272</c:v>
                </c:pt>
                <c:pt idx="7">
                  <c:v>100.12421880232614</c:v>
                </c:pt>
                <c:pt idx="8">
                  <c:v>100.01418765627588</c:v>
                </c:pt>
                <c:pt idx="9">
                  <c:v>100.01977419686658</c:v>
                </c:pt>
                <c:pt idx="10">
                  <c:v>99.89850365837097</c:v>
                </c:pt>
                <c:pt idx="11">
                  <c:v>100.07320079359619</c:v>
                </c:pt>
                <c:pt idx="12">
                  <c:v>100.33810237230733</c:v>
                </c:pt>
                <c:pt idx="13">
                  <c:v>100.36652837147201</c:v>
                </c:pt>
                <c:pt idx="14">
                  <c:v>100.40251264580763</c:v>
                </c:pt>
                <c:pt idx="15">
                  <c:v>100.27594498042222</c:v>
                </c:pt>
                <c:pt idx="16">
                  <c:v>100.36686988928221</c:v>
                </c:pt>
                <c:pt idx="17">
                  <c:v>100.3021689674658</c:v>
                </c:pt>
                <c:pt idx="18">
                  <c:v>100.54172257779366</c:v>
                </c:pt>
                <c:pt idx="19">
                  <c:v>100.60867369056177</c:v>
                </c:pt>
                <c:pt idx="20">
                  <c:v>100.79128029791234</c:v>
                </c:pt>
                <c:pt idx="21">
                  <c:v>100.96535706195937</c:v>
                </c:pt>
                <c:pt idx="22">
                  <c:v>101.22775479770381</c:v>
                </c:pt>
                <c:pt idx="23">
                  <c:v>101.52066493243348</c:v>
                </c:pt>
                <c:pt idx="24">
                  <c:v>101.62469116854227</c:v>
                </c:pt>
                <c:pt idx="25">
                  <c:v>102.02705029724912</c:v>
                </c:pt>
                <c:pt idx="26">
                  <c:v>102.33839630979962</c:v>
                </c:pt>
                <c:pt idx="27">
                  <c:v>102.64110422588027</c:v>
                </c:pt>
                <c:pt idx="28">
                  <c:v>103.04150250198991</c:v>
                </c:pt>
                <c:pt idx="29">
                  <c:v>103.17493638082229</c:v>
                </c:pt>
                <c:pt idx="30">
                  <c:v>103.25709221255981</c:v>
                </c:pt>
                <c:pt idx="31">
                  <c:v>103.40851419180007</c:v>
                </c:pt>
                <c:pt idx="32">
                  <c:v>103.7131038655845</c:v>
                </c:pt>
                <c:pt idx="33">
                  <c:v>104.08608888235193</c:v>
                </c:pt>
                <c:pt idx="34">
                  <c:v>104.32446616585705</c:v>
                </c:pt>
                <c:pt idx="35">
                  <c:v>104.47496407591518</c:v>
                </c:pt>
                <c:pt idx="36">
                  <c:v>104.82946841506543</c:v>
                </c:pt>
                <c:pt idx="37">
                  <c:v>102.7877446288159</c:v>
                </c:pt>
                <c:pt idx="38">
                  <c:v>101.95845949449394</c:v>
                </c:pt>
                <c:pt idx="39">
                  <c:v>103.59896716996693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2'!$F$8:$F$9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2'!$F$14:$F$53</c:f>
              <c:numCache>
                <c:formatCode>#,##0.0</c:formatCode>
                <c:ptCount val="40"/>
                <c:pt idx="0">
                  <c:v>100</c:v>
                </c:pt>
                <c:pt idx="1">
                  <c:v>99.242079424990578</c:v>
                </c:pt>
                <c:pt idx="2">
                  <c:v>99.720516880731296</c:v>
                </c:pt>
                <c:pt idx="3">
                  <c:v>98.226001298252413</c:v>
                </c:pt>
                <c:pt idx="4">
                  <c:v>99.447058640672154</c:v>
                </c:pt>
                <c:pt idx="5">
                  <c:v>99.26471747357381</c:v>
                </c:pt>
                <c:pt idx="6">
                  <c:v>98.50603550931902</c:v>
                </c:pt>
                <c:pt idx="7">
                  <c:v>97.655477836464087</c:v>
                </c:pt>
                <c:pt idx="8">
                  <c:v>98.996961679652472</c:v>
                </c:pt>
                <c:pt idx="9">
                  <c:v>99.429192179393695</c:v>
                </c:pt>
                <c:pt idx="10">
                  <c:v>98.073561043910402</c:v>
                </c:pt>
                <c:pt idx="11">
                  <c:v>98.669730304498557</c:v>
                </c:pt>
                <c:pt idx="12">
                  <c:v>99.570435368162094</c:v>
                </c:pt>
                <c:pt idx="13">
                  <c:v>99.792448244888263</c:v>
                </c:pt>
                <c:pt idx="14">
                  <c:v>98.195113102504337</c:v>
                </c:pt>
                <c:pt idx="15">
                  <c:v>98.481761511181304</c:v>
                </c:pt>
                <c:pt idx="16">
                  <c:v>98.936543757228122</c:v>
                </c:pt>
                <c:pt idx="17">
                  <c:v>98.349333428544767</c:v>
                </c:pt>
                <c:pt idx="18">
                  <c:v>97.869649826939579</c:v>
                </c:pt>
                <c:pt idx="19">
                  <c:v>97.686493667638956</c:v>
                </c:pt>
                <c:pt idx="20">
                  <c:v>98.246501786541714</c:v>
                </c:pt>
                <c:pt idx="21">
                  <c:v>98.573158467381219</c:v>
                </c:pt>
                <c:pt idx="22">
                  <c:v>98.354424525758304</c:v>
                </c:pt>
                <c:pt idx="23">
                  <c:v>98.364793484151619</c:v>
                </c:pt>
                <c:pt idx="24">
                  <c:v>98.415333460858946</c:v>
                </c:pt>
                <c:pt idx="25">
                  <c:v>98.449757496091024</c:v>
                </c:pt>
                <c:pt idx="26">
                  <c:v>99.638029155461368</c:v>
                </c:pt>
                <c:pt idx="27">
                  <c:v>99.663062549819031</c:v>
                </c:pt>
                <c:pt idx="28">
                  <c:v>100.50273819006914</c:v>
                </c:pt>
                <c:pt idx="29">
                  <c:v>100.03050497010062</c:v>
                </c:pt>
                <c:pt idx="30">
                  <c:v>99.860982517501185</c:v>
                </c:pt>
                <c:pt idx="31">
                  <c:v>98.922896100134793</c:v>
                </c:pt>
                <c:pt idx="32">
                  <c:v>99.355875407724383</c:v>
                </c:pt>
                <c:pt idx="33">
                  <c:v>99.322191433539643</c:v>
                </c:pt>
                <c:pt idx="34">
                  <c:v>99.654536474357684</c:v>
                </c:pt>
                <c:pt idx="35">
                  <c:v>99.072523636081399</c:v>
                </c:pt>
                <c:pt idx="36">
                  <c:v>100.84904448525509</c:v>
                </c:pt>
                <c:pt idx="37">
                  <c:v>98.646871697244549</c:v>
                </c:pt>
                <c:pt idx="38">
                  <c:v>97.150224103973827</c:v>
                </c:pt>
                <c:pt idx="39">
                  <c:v>98.891790740316694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113280"/>
        <c:axId val="252114816"/>
      </c:lineChart>
      <c:catAx>
        <c:axId val="252113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521148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52114816"/>
        <c:scaling>
          <c:orientation val="minMax"/>
          <c:max val="107"/>
          <c:min val="9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5211328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dep05_trim!$X$91:$X$110</c:f>
              <c:numCache>
                <c:formatCode>#,##0.0</c:formatCode>
                <c:ptCount val="20"/>
                <c:pt idx="0">
                  <c:v>1.1857707509881354</c:v>
                </c:pt>
                <c:pt idx="1">
                  <c:v>-1.3779527559055094</c:v>
                </c:pt>
                <c:pt idx="2">
                  <c:v>-1.0040160642570295</c:v>
                </c:pt>
                <c:pt idx="3">
                  <c:v>-6.4453125</c:v>
                </c:pt>
                <c:pt idx="4">
                  <c:v>-5.859375</c:v>
                </c:pt>
                <c:pt idx="5">
                  <c:v>-5.1896207584830378</c:v>
                </c:pt>
                <c:pt idx="6">
                  <c:v>-3.2454361054766734</c:v>
                </c:pt>
                <c:pt idx="7">
                  <c:v>-1.043841336116913</c:v>
                </c:pt>
                <c:pt idx="8">
                  <c:v>-2.9045643153526979</c:v>
                </c:pt>
                <c:pt idx="9">
                  <c:v>-0.84210526315788847</c:v>
                </c:pt>
                <c:pt idx="10">
                  <c:v>-2.3060796645702375</c:v>
                </c:pt>
                <c:pt idx="11">
                  <c:v>-3.1645569620253111</c:v>
                </c:pt>
                <c:pt idx="12">
                  <c:v>-2.3504273504273532</c:v>
                </c:pt>
                <c:pt idx="13">
                  <c:v>-2.7600849256900206</c:v>
                </c:pt>
                <c:pt idx="14">
                  <c:v>-3.4334763948497771</c:v>
                </c:pt>
                <c:pt idx="15">
                  <c:v>-1.5250544662309351</c:v>
                </c:pt>
                <c:pt idx="16">
                  <c:v>-1.5317286652078765</c:v>
                </c:pt>
                <c:pt idx="17">
                  <c:v>6.5502183406113579</c:v>
                </c:pt>
                <c:pt idx="18">
                  <c:v>4.6666666666666634</c:v>
                </c:pt>
                <c:pt idx="19">
                  <c:v>-1.3274336283185861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dep05_trim!$Y$91:$Y$110</c:f>
              <c:numCache>
                <c:formatCode>#,##0.0</c:formatCode>
                <c:ptCount val="20"/>
                <c:pt idx="0">
                  <c:v>4.3057996485061478</c:v>
                </c:pt>
                <c:pt idx="1">
                  <c:v>1.6905071521456483</c:v>
                </c:pt>
                <c:pt idx="2">
                  <c:v>2.585092632486008</c:v>
                </c:pt>
                <c:pt idx="3">
                  <c:v>2.8486394557823091</c:v>
                </c:pt>
                <c:pt idx="4">
                  <c:v>2.4431339511373329</c:v>
                </c:pt>
                <c:pt idx="5">
                  <c:v>4.0920716112532007</c:v>
                </c:pt>
                <c:pt idx="6">
                  <c:v>4.4099118017639549</c:v>
                </c:pt>
                <c:pt idx="7">
                  <c:v>4.5059942124844987</c:v>
                </c:pt>
                <c:pt idx="8">
                  <c:v>4.7286184210526327</c:v>
                </c:pt>
                <c:pt idx="9">
                  <c:v>4.5045045045045029</c:v>
                </c:pt>
                <c:pt idx="10">
                  <c:v>3.9018503620273703</c:v>
                </c:pt>
                <c:pt idx="11">
                  <c:v>2.1360759493670889</c:v>
                </c:pt>
                <c:pt idx="12">
                  <c:v>1.8060463290145323</c:v>
                </c:pt>
                <c:pt idx="13">
                  <c:v>1.2539184952978122</c:v>
                </c:pt>
                <c:pt idx="14">
                  <c:v>-0.81300813008130524</c:v>
                </c:pt>
                <c:pt idx="15">
                  <c:v>-0.73586367157241206</c:v>
                </c:pt>
                <c:pt idx="16">
                  <c:v>-7.7130736598551852E-2</c:v>
                </c:pt>
                <c:pt idx="17">
                  <c:v>4.6439628482972228</c:v>
                </c:pt>
                <c:pt idx="18">
                  <c:v>4.488680718188931</c:v>
                </c:pt>
                <c:pt idx="19">
                  <c:v>5.1502145922746712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dep05_trim!$Z$91:$Z$110</c:f>
              <c:numCache>
                <c:formatCode>#,##0.0</c:formatCode>
                <c:ptCount val="20"/>
                <c:pt idx="0">
                  <c:v>11.194968553459116</c:v>
                </c:pt>
                <c:pt idx="1">
                  <c:v>7.795371498172976</c:v>
                </c:pt>
                <c:pt idx="2">
                  <c:v>6.3679245283018826</c:v>
                </c:pt>
                <c:pt idx="3">
                  <c:v>5.6581986143187102</c:v>
                </c:pt>
                <c:pt idx="4">
                  <c:v>7.2398190045248834</c:v>
                </c:pt>
                <c:pt idx="5">
                  <c:v>9.2655367231638373</c:v>
                </c:pt>
                <c:pt idx="6">
                  <c:v>9.5343680709534482</c:v>
                </c:pt>
                <c:pt idx="7">
                  <c:v>9.3989071038251382</c:v>
                </c:pt>
                <c:pt idx="8">
                  <c:v>5.4852320675105481</c:v>
                </c:pt>
                <c:pt idx="9">
                  <c:v>4.7569803516028797</c:v>
                </c:pt>
                <c:pt idx="10">
                  <c:v>4.2510121457489891</c:v>
                </c:pt>
                <c:pt idx="11">
                  <c:v>4.4955044955044876</c:v>
                </c:pt>
                <c:pt idx="12">
                  <c:v>5.8999999999999941</c:v>
                </c:pt>
                <c:pt idx="13">
                  <c:v>5.5281342546890544</c:v>
                </c:pt>
                <c:pt idx="14">
                  <c:v>2.1359223300970731</c:v>
                </c:pt>
                <c:pt idx="15">
                  <c:v>1.051625239005749</c:v>
                </c:pt>
                <c:pt idx="16">
                  <c:v>0</c:v>
                </c:pt>
                <c:pt idx="17">
                  <c:v>2.9934518241347075</c:v>
                </c:pt>
                <c:pt idx="18">
                  <c:v>3.5171102661597065</c:v>
                </c:pt>
                <c:pt idx="19">
                  <c:v>3.7842951750236331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273984"/>
        <c:axId val="253275520"/>
      </c:barChart>
      <c:catAx>
        <c:axId val="2532739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532755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53275520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5327398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dep05_trim!$AG$91:$AG$110</c:f>
              <c:numCache>
                <c:formatCode>#,##0.0</c:formatCode>
                <c:ptCount val="20"/>
                <c:pt idx="0">
                  <c:v>-4.4543429844090543E-2</c:v>
                </c:pt>
                <c:pt idx="1">
                  <c:v>-1.9119608714984526</c:v>
                </c:pt>
                <c:pt idx="2">
                  <c:v>0.45004500450045448</c:v>
                </c:pt>
                <c:pt idx="3">
                  <c:v>-0.13458950201884479</c:v>
                </c:pt>
                <c:pt idx="4">
                  <c:v>0.7575757575757569</c:v>
                </c:pt>
                <c:pt idx="5">
                  <c:v>0.54397098821397094</c:v>
                </c:pt>
                <c:pt idx="6">
                  <c:v>-0.31362007168458383</c:v>
                </c:pt>
                <c:pt idx="7">
                  <c:v>-0.80862533692722671</c:v>
                </c:pt>
                <c:pt idx="8">
                  <c:v>-3.2286598850066461</c:v>
                </c:pt>
                <c:pt idx="9">
                  <c:v>-1.9386834986474311</c:v>
                </c:pt>
                <c:pt idx="10">
                  <c:v>-1.8426966292134916</c:v>
                </c:pt>
                <c:pt idx="11">
                  <c:v>-2.4909420289854989</c:v>
                </c:pt>
                <c:pt idx="12">
                  <c:v>-0.45703839122486212</c:v>
                </c:pt>
                <c:pt idx="13">
                  <c:v>-1.5172413793103412</c:v>
                </c:pt>
                <c:pt idx="14">
                  <c:v>-3.0219780219780223</c:v>
                </c:pt>
                <c:pt idx="15">
                  <c:v>-0.9289363678588014</c:v>
                </c:pt>
                <c:pt idx="16">
                  <c:v>0.27548209366390353</c:v>
                </c:pt>
                <c:pt idx="17">
                  <c:v>7.0028011204481766</c:v>
                </c:pt>
                <c:pt idx="18">
                  <c:v>1.6997167138810276</c:v>
                </c:pt>
                <c:pt idx="19">
                  <c:v>-3.0004688232536325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dep05_trim!$AH$91:$AH$110</c:f>
              <c:numCache>
                <c:formatCode>#,##0.0</c:formatCode>
                <c:ptCount val="20"/>
                <c:pt idx="0">
                  <c:v>14.564564564564563</c:v>
                </c:pt>
                <c:pt idx="1">
                  <c:v>10.021629416005773</c:v>
                </c:pt>
                <c:pt idx="2">
                  <c:v>6.8512110726643538</c:v>
                </c:pt>
                <c:pt idx="3">
                  <c:v>5.7295136575616246</c:v>
                </c:pt>
                <c:pt idx="4">
                  <c:v>4.914809960681521</c:v>
                </c:pt>
                <c:pt idx="5">
                  <c:v>9.174311926605494</c:v>
                </c:pt>
                <c:pt idx="6">
                  <c:v>11.787564766839376</c:v>
                </c:pt>
                <c:pt idx="7">
                  <c:v>13.106490233144296</c:v>
                </c:pt>
                <c:pt idx="8">
                  <c:v>14.116177389131778</c:v>
                </c:pt>
                <c:pt idx="9">
                  <c:v>11.70468187274909</c:v>
                </c:pt>
                <c:pt idx="10">
                  <c:v>9.7914252607184338</c:v>
                </c:pt>
                <c:pt idx="11">
                  <c:v>7.7437325905292509</c:v>
                </c:pt>
                <c:pt idx="12">
                  <c:v>5.6923918992884515</c:v>
                </c:pt>
                <c:pt idx="13">
                  <c:v>5.8033315421816223</c:v>
                </c:pt>
                <c:pt idx="14">
                  <c:v>2.6912928759894372</c:v>
                </c:pt>
                <c:pt idx="15">
                  <c:v>0.2585315408479838</c:v>
                </c:pt>
                <c:pt idx="16">
                  <c:v>-0.77679958570688878</c:v>
                </c:pt>
                <c:pt idx="17">
                  <c:v>1.6251904520061089</c:v>
                </c:pt>
                <c:pt idx="18">
                  <c:v>7.0400822199383262</c:v>
                </c:pt>
                <c:pt idx="19">
                  <c:v>11.86178442496133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08768"/>
        <c:axId val="148893696"/>
      </c:barChart>
      <c:catAx>
        <c:axId val="140208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88936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8893696"/>
        <c:scaling>
          <c:orientation val="minMax"/>
          <c:max val="1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02087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Graph3'!$J$10:$J$48</c:f>
              <c:numCache>
                <c:formatCode>#,##0</c:formatCode>
                <c:ptCount val="39"/>
                <c:pt idx="0">
                  <c:v>-488.89045663059369</c:v>
                </c:pt>
                <c:pt idx="1">
                  <c:v>166.70813143218402</c:v>
                </c:pt>
                <c:pt idx="2">
                  <c:v>-715.97249688952434</c:v>
                </c:pt>
                <c:pt idx="3">
                  <c:v>440.82703010377008</c:v>
                </c:pt>
                <c:pt idx="4">
                  <c:v>43.099253132975718</c:v>
                </c:pt>
                <c:pt idx="5">
                  <c:v>-403.10096180410619</c:v>
                </c:pt>
                <c:pt idx="6">
                  <c:v>-341.04916426553245</c:v>
                </c:pt>
                <c:pt idx="7">
                  <c:v>687.72502787446865</c:v>
                </c:pt>
                <c:pt idx="8">
                  <c:v>221.9092028901141</c:v>
                </c:pt>
                <c:pt idx="9">
                  <c:v>-604.94765584614652</c:v>
                </c:pt>
                <c:pt idx="10">
                  <c:v>265.49481395323528</c:v>
                </c:pt>
                <c:pt idx="11">
                  <c:v>461.32117338864191</c:v>
                </c:pt>
                <c:pt idx="12">
                  <c:v>72.498436969828617</c:v>
                </c:pt>
                <c:pt idx="13">
                  <c:v>-712.90840009116073</c:v>
                </c:pt>
                <c:pt idx="14">
                  <c:v>34.749736686055257</c:v>
                </c:pt>
                <c:pt idx="15">
                  <c:v>212.23004634823883</c:v>
                </c:pt>
                <c:pt idx="16">
                  <c:v>-273.43064401312586</c:v>
                </c:pt>
                <c:pt idx="17">
                  <c:v>-264.2165079038823</c:v>
                </c:pt>
                <c:pt idx="18">
                  <c:v>-84.968772523920052</c:v>
                </c:pt>
                <c:pt idx="19">
                  <c:v>228.05804621716379</c:v>
                </c:pt>
                <c:pt idx="20">
                  <c:v>178.08659596985672</c:v>
                </c:pt>
                <c:pt idx="21">
                  <c:v>-176.153091591681</c:v>
                </c:pt>
                <c:pt idx="22">
                  <c:v>41.306553173628345</c:v>
                </c:pt>
                <c:pt idx="23">
                  <c:v>5.2813790138607146</c:v>
                </c:pt>
                <c:pt idx="24">
                  <c:v>-19.29344657708134</c:v>
                </c:pt>
                <c:pt idx="25">
                  <c:v>579.05040284334973</c:v>
                </c:pt>
                <c:pt idx="26">
                  <c:v>-40.275016186074936</c:v>
                </c:pt>
                <c:pt idx="27">
                  <c:v>347.50153978764138</c:v>
                </c:pt>
                <c:pt idx="28">
                  <c:v>-231.02916370756429</c:v>
                </c:pt>
                <c:pt idx="29">
                  <c:v>-94.553693866546382</c:v>
                </c:pt>
                <c:pt idx="30">
                  <c:v>-520.1052630841441</c:v>
                </c:pt>
                <c:pt idx="31">
                  <c:v>254.62225607964501</c:v>
                </c:pt>
                <c:pt idx="32">
                  <c:v>-55.876108438940719</c:v>
                </c:pt>
                <c:pt idx="33">
                  <c:v>169.87550593361084</c:v>
                </c:pt>
                <c:pt idx="34">
                  <c:v>-309.19994397809205</c:v>
                </c:pt>
                <c:pt idx="35">
                  <c:v>878.34434984357358</c:v>
                </c:pt>
                <c:pt idx="36">
                  <c:v>-718.37104035108496</c:v>
                </c:pt>
                <c:pt idx="37">
                  <c:v>-1002.8585020233513</c:v>
                </c:pt>
                <c:pt idx="38">
                  <c:v>843.31576715184201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Graph3'!$K$10:$K$48</c:f>
              <c:numCache>
                <c:formatCode>#,##0</c:formatCode>
                <c:ptCount val="39"/>
                <c:pt idx="0">
                  <c:v>120.54625302990002</c:v>
                </c:pt>
                <c:pt idx="1">
                  <c:v>65.809192174399982</c:v>
                </c:pt>
                <c:pt idx="2">
                  <c:v>-10.351830682900072</c:v>
                </c:pt>
                <c:pt idx="3">
                  <c:v>152.59846746740004</c:v>
                </c:pt>
                <c:pt idx="4">
                  <c:v>-131.7158103198999</c:v>
                </c:pt>
                <c:pt idx="5">
                  <c:v>34.386728249799944</c:v>
                </c:pt>
                <c:pt idx="6">
                  <c:v>-72.316033823100042</c:v>
                </c:pt>
                <c:pt idx="7">
                  <c:v>-35.773076502399931</c:v>
                </c:pt>
                <c:pt idx="8">
                  <c:v>-11.848143131800043</c:v>
                </c:pt>
                <c:pt idx="9">
                  <c:v>-53.879782595800066</c:v>
                </c:pt>
                <c:pt idx="10">
                  <c:v>24.239359709799942</c:v>
                </c:pt>
                <c:pt idx="11">
                  <c:v>-23.584687147799912</c:v>
                </c:pt>
                <c:pt idx="12">
                  <c:v>35.398299130499993</c:v>
                </c:pt>
                <c:pt idx="13">
                  <c:v>-63.385528725200004</c:v>
                </c:pt>
                <c:pt idx="14">
                  <c:v>104.55942483949997</c:v>
                </c:pt>
                <c:pt idx="15">
                  <c:v>8.7910075132000429</c:v>
                </c:pt>
                <c:pt idx="16">
                  <c:v>-11.949550161299953</c:v>
                </c:pt>
                <c:pt idx="17">
                  <c:v>31.09356594999997</c:v>
                </c:pt>
                <c:pt idx="18">
                  <c:v>-4.0438652862000026</c:v>
                </c:pt>
                <c:pt idx="19">
                  <c:v>44.102060486100072</c:v>
                </c:pt>
                <c:pt idx="20">
                  <c:v>-19.33368844630013</c:v>
                </c:pt>
                <c:pt idx="21">
                  <c:v>69.849895473099991</c:v>
                </c:pt>
                <c:pt idx="22">
                  <c:v>-36.267310477900082</c:v>
                </c:pt>
                <c:pt idx="23">
                  <c:v>19.28070319380015</c:v>
                </c:pt>
                <c:pt idx="24">
                  <c:v>36.023291709099908</c:v>
                </c:pt>
                <c:pt idx="25">
                  <c:v>-1.5585224750000179</c:v>
                </c:pt>
                <c:pt idx="26">
                  <c:v>52.441074229800051</c:v>
                </c:pt>
                <c:pt idx="27">
                  <c:v>60.57506505580011</c:v>
                </c:pt>
                <c:pt idx="28">
                  <c:v>1.5270561536999594</c:v>
                </c:pt>
                <c:pt idx="29">
                  <c:v>12.16694404859993</c:v>
                </c:pt>
                <c:pt idx="30">
                  <c:v>64.201695208100205</c:v>
                </c:pt>
                <c:pt idx="31">
                  <c:v>-44.19728084040014</c:v>
                </c:pt>
                <c:pt idx="32">
                  <c:v>39.50592790249982</c:v>
                </c:pt>
                <c:pt idx="33">
                  <c:v>-8.3580944564997708</c:v>
                </c:pt>
                <c:pt idx="34">
                  <c:v>26.345694510599856</c:v>
                </c:pt>
                <c:pt idx="35">
                  <c:v>-14.967395918299985</c:v>
                </c:pt>
                <c:pt idx="36">
                  <c:v>-351.8698378316999</c:v>
                </c:pt>
                <c:pt idx="37">
                  <c:v>275.4980318219001</c:v>
                </c:pt>
                <c:pt idx="38">
                  <c:v>3.0736789629999066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815616"/>
        <c:axId val="252825600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Graph3'!$I$10:$I$48</c:f>
              <c:numCache>
                <c:formatCode>#,##0</c:formatCode>
                <c:ptCount val="39"/>
                <c:pt idx="0">
                  <c:v>-368.34420360069635</c:v>
                </c:pt>
                <c:pt idx="1">
                  <c:v>232.51732360658934</c:v>
                </c:pt>
                <c:pt idx="2">
                  <c:v>-726.3243275724235</c:v>
                </c:pt>
                <c:pt idx="3">
                  <c:v>593.42549757116649</c:v>
                </c:pt>
                <c:pt idx="4">
                  <c:v>-88.616557186920545</c:v>
                </c:pt>
                <c:pt idx="5">
                  <c:v>-368.71423355431034</c:v>
                </c:pt>
                <c:pt idx="6">
                  <c:v>-413.36519808862795</c:v>
                </c:pt>
                <c:pt idx="7">
                  <c:v>651.95195137206611</c:v>
                </c:pt>
                <c:pt idx="8">
                  <c:v>210.06105975831451</c:v>
                </c:pt>
                <c:pt idx="9">
                  <c:v>-658.8274384419492</c:v>
                </c:pt>
                <c:pt idx="10">
                  <c:v>289.73417366303329</c:v>
                </c:pt>
                <c:pt idx="11">
                  <c:v>437.73648624084308</c:v>
                </c:pt>
                <c:pt idx="12">
                  <c:v>107.8967361003306</c:v>
                </c:pt>
                <c:pt idx="13">
                  <c:v>-776.29392881636159</c:v>
                </c:pt>
                <c:pt idx="14">
                  <c:v>139.30916152555437</c:v>
                </c:pt>
                <c:pt idx="15">
                  <c:v>221.02105386144103</c:v>
                </c:pt>
                <c:pt idx="16">
                  <c:v>-285.3801941744241</c:v>
                </c:pt>
                <c:pt idx="17">
                  <c:v>-233.12294195388677</c:v>
                </c:pt>
                <c:pt idx="18">
                  <c:v>-89.012637810119486</c:v>
                </c:pt>
                <c:pt idx="19">
                  <c:v>272.16010670326796</c:v>
                </c:pt>
                <c:pt idx="20">
                  <c:v>158.75290752355795</c:v>
                </c:pt>
                <c:pt idx="21">
                  <c:v>-106.30319611858431</c:v>
                </c:pt>
                <c:pt idx="22">
                  <c:v>5.0392426957259886</c:v>
                </c:pt>
                <c:pt idx="23">
                  <c:v>24.562082207659842</c:v>
                </c:pt>
                <c:pt idx="24">
                  <c:v>16.729845132023911</c:v>
                </c:pt>
                <c:pt idx="25">
                  <c:v>577.49188036834676</c:v>
                </c:pt>
                <c:pt idx="26">
                  <c:v>12.166058043723751</c:v>
                </c:pt>
                <c:pt idx="27">
                  <c:v>408.07660484344524</c:v>
                </c:pt>
                <c:pt idx="28">
                  <c:v>-229.50210755386797</c:v>
                </c:pt>
                <c:pt idx="29">
                  <c:v>-82.386749817946111</c:v>
                </c:pt>
                <c:pt idx="30">
                  <c:v>-455.90356787604105</c:v>
                </c:pt>
                <c:pt idx="31">
                  <c:v>210.42497523924249</c:v>
                </c:pt>
                <c:pt idx="32">
                  <c:v>-16.370180536439875</c:v>
                </c:pt>
                <c:pt idx="33">
                  <c:v>161.51741147711436</c:v>
                </c:pt>
                <c:pt idx="34">
                  <c:v>-282.85424946749845</c:v>
                </c:pt>
                <c:pt idx="35">
                  <c:v>863.3769539252753</c:v>
                </c:pt>
                <c:pt idx="36">
                  <c:v>-1070.2408781827835</c:v>
                </c:pt>
                <c:pt idx="37">
                  <c:v>-727.36047020144906</c:v>
                </c:pt>
                <c:pt idx="38">
                  <c:v>846.38944611483748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815616"/>
        <c:axId val="252825600"/>
      </c:lineChart>
      <c:catAx>
        <c:axId val="25281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528256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52825600"/>
        <c:scaling>
          <c:orientation val="minMax"/>
          <c:max val="1000"/>
          <c:min val="-12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52815616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-1.150086516842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43760814605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graph4'!$AQ$47:$AU$47</c:f>
              <c:numCache>
                <c:formatCode>#,##0</c:formatCode>
                <c:ptCount val="5"/>
                <c:pt idx="0">
                  <c:v>840</c:v>
                </c:pt>
                <c:pt idx="1">
                  <c:v>690</c:v>
                </c:pt>
                <c:pt idx="2">
                  <c:v>270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241083942958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3.450146353037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8984548315972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graph4'!$AW$47:$BA$47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-10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64391E-5"/>
                  <c:y val="0.129282402612235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0.10353472751892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968885864158304E-3"/>
                  <c:y val="-3.29903122583043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-4.2829403003220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903222362735574E-3"/>
                  <c:y val="-4.55867000600815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graph4'!$AK$47:$AO$47</c:f>
              <c:numCache>
                <c:formatCode>#,##0</c:formatCode>
                <c:ptCount val="5"/>
                <c:pt idx="0">
                  <c:v>850</c:v>
                </c:pt>
                <c:pt idx="1">
                  <c:v>690</c:v>
                </c:pt>
                <c:pt idx="2">
                  <c:v>270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56960"/>
        <c:axId val="252458496"/>
      </c:barChart>
      <c:catAx>
        <c:axId val="2524569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52458496"/>
        <c:crosses val="autoZero"/>
        <c:auto val="1"/>
        <c:lblAlgn val="ctr"/>
        <c:lblOffset val="100"/>
        <c:noMultiLvlLbl val="0"/>
      </c:catAx>
      <c:valAx>
        <c:axId val="252458496"/>
        <c:scaling>
          <c:orientation val="minMax"/>
          <c:max val="10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52456960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740315373300609"/>
          <c:y val="0.1724778863039864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2'!$W$8:$W$9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2'!$W$14:$W$53</c:f>
              <c:numCache>
                <c:formatCode>#,##0.0</c:formatCode>
                <c:ptCount val="40"/>
                <c:pt idx="0">
                  <c:v>100</c:v>
                </c:pt>
                <c:pt idx="1">
                  <c:v>105.04744274987144</c:v>
                </c:pt>
                <c:pt idx="2">
                  <c:v>102.08695376671227</c:v>
                </c:pt>
                <c:pt idx="3">
                  <c:v>101.57952594587934</c:v>
                </c:pt>
                <c:pt idx="4">
                  <c:v>103.25494244286703</c:v>
                </c:pt>
                <c:pt idx="5">
                  <c:v>101.71804985643121</c:v>
                </c:pt>
                <c:pt idx="6">
                  <c:v>102.2148471855629</c:v>
                </c:pt>
                <c:pt idx="7">
                  <c:v>100.00154662641417</c:v>
                </c:pt>
                <c:pt idx="8">
                  <c:v>98.326729393343015</c:v>
                </c:pt>
                <c:pt idx="9">
                  <c:v>95.834950750032377</c:v>
                </c:pt>
                <c:pt idx="10">
                  <c:v>95.307938134962754</c:v>
                </c:pt>
                <c:pt idx="11">
                  <c:v>95.670559088015622</c:v>
                </c:pt>
                <c:pt idx="12">
                  <c:v>94.34260466690057</c:v>
                </c:pt>
                <c:pt idx="13">
                  <c:v>95.221721320316746</c:v>
                </c:pt>
                <c:pt idx="14">
                  <c:v>92.154443436204488</c:v>
                </c:pt>
                <c:pt idx="15">
                  <c:v>92.896487138355937</c:v>
                </c:pt>
                <c:pt idx="16">
                  <c:v>92.771564186558464</c:v>
                </c:pt>
                <c:pt idx="17">
                  <c:v>90.564994495510987</c:v>
                </c:pt>
                <c:pt idx="18">
                  <c:v>90.554136958363628</c:v>
                </c:pt>
                <c:pt idx="19">
                  <c:v>89.727756562776406</c:v>
                </c:pt>
                <c:pt idx="20">
                  <c:v>90.641604441797867</c:v>
                </c:pt>
                <c:pt idx="21">
                  <c:v>89.190323519883492</c:v>
                </c:pt>
                <c:pt idx="22">
                  <c:v>89.892971988468005</c:v>
                </c:pt>
                <c:pt idx="23">
                  <c:v>89.046488716041509</c:v>
                </c:pt>
                <c:pt idx="24">
                  <c:v>88.720473583274767</c:v>
                </c:pt>
                <c:pt idx="25">
                  <c:v>90.372517329262308</c:v>
                </c:pt>
                <c:pt idx="26">
                  <c:v>89.928017831535939</c:v>
                </c:pt>
                <c:pt idx="27">
                  <c:v>90.74950567824628</c:v>
                </c:pt>
                <c:pt idx="28">
                  <c:v>93.49789065696109</c:v>
                </c:pt>
                <c:pt idx="29">
                  <c:v>93.256376750327163</c:v>
                </c:pt>
                <c:pt idx="30">
                  <c:v>96.131196351556596</c:v>
                </c:pt>
                <c:pt idx="31">
                  <c:v>96.121690136540749</c:v>
                </c:pt>
                <c:pt idx="32">
                  <c:v>94.92409400638843</c:v>
                </c:pt>
                <c:pt idx="33">
                  <c:v>95.680657503204955</c:v>
                </c:pt>
                <c:pt idx="34">
                  <c:v>96.101925663393828</c:v>
                </c:pt>
                <c:pt idx="35">
                  <c:v>94.785505453096988</c:v>
                </c:pt>
                <c:pt idx="36">
                  <c:v>93.336648274066064</c:v>
                </c:pt>
                <c:pt idx="37">
                  <c:v>89.882653891154803</c:v>
                </c:pt>
                <c:pt idx="38">
                  <c:v>92.061208597944798</c:v>
                </c:pt>
                <c:pt idx="39">
                  <c:v>91.962863701043744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2'!$V$8:$V$9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2'!$V$14:$V$53</c:f>
              <c:numCache>
                <c:formatCode>#,##0.0</c:formatCode>
                <c:ptCount val="40"/>
                <c:pt idx="0">
                  <c:v>100</c:v>
                </c:pt>
                <c:pt idx="1">
                  <c:v>100.14155039138231</c:v>
                </c:pt>
                <c:pt idx="2">
                  <c:v>98.881892031472191</c:v>
                </c:pt>
                <c:pt idx="3">
                  <c:v>97.89158982764333</c:v>
                </c:pt>
                <c:pt idx="4">
                  <c:v>96.890202914277751</c:v>
                </c:pt>
                <c:pt idx="5">
                  <c:v>95.708414369628088</c:v>
                </c:pt>
                <c:pt idx="6">
                  <c:v>94.802418017887675</c:v>
                </c:pt>
                <c:pt idx="7">
                  <c:v>95.153971446849852</c:v>
                </c:pt>
                <c:pt idx="8">
                  <c:v>93.543507984153678</c:v>
                </c:pt>
                <c:pt idx="9">
                  <c:v>94.570176687844736</c:v>
                </c:pt>
                <c:pt idx="10">
                  <c:v>93.961603672370188</c:v>
                </c:pt>
                <c:pt idx="11">
                  <c:v>92.876748598829394</c:v>
                </c:pt>
                <c:pt idx="12">
                  <c:v>93.094838810049822</c:v>
                </c:pt>
                <c:pt idx="13">
                  <c:v>91.837512449661901</c:v>
                </c:pt>
                <c:pt idx="14">
                  <c:v>91.897502064726723</c:v>
                </c:pt>
                <c:pt idx="15">
                  <c:v>92.452374245382828</c:v>
                </c:pt>
                <c:pt idx="16">
                  <c:v>92.523191036536531</c:v>
                </c:pt>
                <c:pt idx="17">
                  <c:v>93.953424662746968</c:v>
                </c:pt>
                <c:pt idx="18">
                  <c:v>94.512998930292909</c:v>
                </c:pt>
                <c:pt idx="19">
                  <c:v>94.809594802475715</c:v>
                </c:pt>
                <c:pt idx="20">
                  <c:v>96.471818348485456</c:v>
                </c:pt>
                <c:pt idx="21">
                  <c:v>94.662273257000791</c:v>
                </c:pt>
                <c:pt idx="22">
                  <c:v>96.7135727680473</c:v>
                </c:pt>
                <c:pt idx="23">
                  <c:v>97.351874028650499</c:v>
                </c:pt>
                <c:pt idx="24">
                  <c:v>96.801838717329417</c:v>
                </c:pt>
                <c:pt idx="25">
                  <c:v>98.212733127896314</c:v>
                </c:pt>
                <c:pt idx="26">
                  <c:v>99.125594434986837</c:v>
                </c:pt>
                <c:pt idx="27">
                  <c:v>98.438622352556962</c:v>
                </c:pt>
                <c:pt idx="28">
                  <c:v>100.04727758790332</c:v>
                </c:pt>
                <c:pt idx="29">
                  <c:v>97.580603792375911</c:v>
                </c:pt>
                <c:pt idx="30">
                  <c:v>97.717032022093505</c:v>
                </c:pt>
                <c:pt idx="31">
                  <c:v>96.732878628193873</c:v>
                </c:pt>
                <c:pt idx="32">
                  <c:v>98.249887894450154</c:v>
                </c:pt>
                <c:pt idx="33">
                  <c:v>96.998134312162378</c:v>
                </c:pt>
                <c:pt idx="34">
                  <c:v>96.679461521376737</c:v>
                </c:pt>
                <c:pt idx="35">
                  <c:v>98.159630958388604</c:v>
                </c:pt>
                <c:pt idx="36">
                  <c:v>100.74098162537656</c:v>
                </c:pt>
                <c:pt idx="37">
                  <c:v>98.574595836686356</c:v>
                </c:pt>
                <c:pt idx="38">
                  <c:v>100.27883807896654</c:v>
                </c:pt>
                <c:pt idx="39">
                  <c:v>100.87247025720534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2'!$X$8:$X$9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2'!$X$14:$X$53</c:f>
              <c:numCache>
                <c:formatCode>#,##0.0</c:formatCode>
                <c:ptCount val="40"/>
                <c:pt idx="0">
                  <c:v>100</c:v>
                </c:pt>
                <c:pt idx="1">
                  <c:v>98.903318419355742</c:v>
                </c:pt>
                <c:pt idx="2">
                  <c:v>100.37271770617859</c:v>
                </c:pt>
                <c:pt idx="3">
                  <c:v>97.205458266133405</c:v>
                </c:pt>
                <c:pt idx="4">
                  <c:v>98.899798951263037</c:v>
                </c:pt>
                <c:pt idx="5">
                  <c:v>98.384207482076675</c:v>
                </c:pt>
                <c:pt idx="6">
                  <c:v>96.896614279318541</c:v>
                </c:pt>
                <c:pt idx="7">
                  <c:v>96.908725118754916</c:v>
                </c:pt>
                <c:pt idx="8">
                  <c:v>98.690140808942886</c:v>
                </c:pt>
                <c:pt idx="9">
                  <c:v>99.590731725254429</c:v>
                </c:pt>
                <c:pt idx="10">
                  <c:v>96.637170280080994</c:v>
                </c:pt>
                <c:pt idx="11">
                  <c:v>97.349579292690748</c:v>
                </c:pt>
                <c:pt idx="12">
                  <c:v>99.641827991768793</c:v>
                </c:pt>
                <c:pt idx="13">
                  <c:v>98.993761598825088</c:v>
                </c:pt>
                <c:pt idx="14">
                  <c:v>97.017496034508866</c:v>
                </c:pt>
                <c:pt idx="15">
                  <c:v>96.888225684892078</c:v>
                </c:pt>
                <c:pt idx="16">
                  <c:v>98.761076149233261</c:v>
                </c:pt>
                <c:pt idx="17">
                  <c:v>97.881644063471853</c:v>
                </c:pt>
                <c:pt idx="18">
                  <c:v>96.500239783958449</c:v>
                </c:pt>
                <c:pt idx="19">
                  <c:v>96.259273121203307</c:v>
                </c:pt>
                <c:pt idx="20">
                  <c:v>97.134068575107463</c:v>
                </c:pt>
                <c:pt idx="21">
                  <c:v>98.471322565581914</c:v>
                </c:pt>
                <c:pt idx="22">
                  <c:v>97.621568639789132</c:v>
                </c:pt>
                <c:pt idx="23">
                  <c:v>96.632215447806786</c:v>
                </c:pt>
                <c:pt idx="24">
                  <c:v>97.85442613037489</c:v>
                </c:pt>
                <c:pt idx="25">
                  <c:v>97.406680219582881</c:v>
                </c:pt>
                <c:pt idx="26">
                  <c:v>99.410480992833953</c:v>
                </c:pt>
                <c:pt idx="27">
                  <c:v>99.790034599406965</c:v>
                </c:pt>
                <c:pt idx="28">
                  <c:v>101.26747392248978</c:v>
                </c:pt>
                <c:pt idx="29">
                  <c:v>100.54881306307433</c:v>
                </c:pt>
                <c:pt idx="30">
                  <c:v>100.48768563905756</c:v>
                </c:pt>
                <c:pt idx="31">
                  <c:v>99.518591736259893</c:v>
                </c:pt>
                <c:pt idx="32">
                  <c:v>99.811297907752731</c:v>
                </c:pt>
                <c:pt idx="33">
                  <c:v>100.03337288083445</c:v>
                </c:pt>
                <c:pt idx="34">
                  <c:v>99.679709747074966</c:v>
                </c:pt>
                <c:pt idx="35">
                  <c:v>98.738320329012254</c:v>
                </c:pt>
                <c:pt idx="36">
                  <c:v>101.81995240153596</c:v>
                </c:pt>
                <c:pt idx="37">
                  <c:v>97.920429381065048</c:v>
                </c:pt>
                <c:pt idx="38">
                  <c:v>94.899029861436205</c:v>
                </c:pt>
                <c:pt idx="39">
                  <c:v>98.048947127735872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2'!$Y$8:$Y$9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2'!$Y$14:$Y$53</c:f>
              <c:numCache>
                <c:formatCode>#,##0.0</c:formatCode>
                <c:ptCount val="40"/>
                <c:pt idx="0">
                  <c:v>100</c:v>
                </c:pt>
                <c:pt idx="1">
                  <c:v>99.032105024857458</c:v>
                </c:pt>
                <c:pt idx="2">
                  <c:v>99.3000860216886</c:v>
                </c:pt>
                <c:pt idx="3">
                  <c:v>99.512122740522202</c:v>
                </c:pt>
                <c:pt idx="4">
                  <c:v>100.23855812552908</c:v>
                </c:pt>
                <c:pt idx="5">
                  <c:v>100.61686501869551</c:v>
                </c:pt>
                <c:pt idx="6">
                  <c:v>100.65873558922446</c:v>
                </c:pt>
                <c:pt idx="7">
                  <c:v>102.03864527174376</c:v>
                </c:pt>
                <c:pt idx="8">
                  <c:v>100.92778195909551</c:v>
                </c:pt>
                <c:pt idx="9">
                  <c:v>101.16452288966865</c:v>
                </c:pt>
                <c:pt idx="10">
                  <c:v>101.65614612297085</c:v>
                </c:pt>
                <c:pt idx="11">
                  <c:v>102.65274744337054</c:v>
                </c:pt>
                <c:pt idx="12">
                  <c:v>101.81721690236927</c:v>
                </c:pt>
                <c:pt idx="13">
                  <c:v>102.84885209013881</c:v>
                </c:pt>
                <c:pt idx="14">
                  <c:v>101.24716163412602</c:v>
                </c:pt>
                <c:pt idx="15">
                  <c:v>101.67106126212293</c:v>
                </c:pt>
                <c:pt idx="16">
                  <c:v>101.64458880670794</c:v>
                </c:pt>
                <c:pt idx="17">
                  <c:v>101.7647807372518</c:v>
                </c:pt>
                <c:pt idx="18">
                  <c:v>101.57735280549183</c:v>
                </c:pt>
                <c:pt idx="19">
                  <c:v>101.08884979592514</c:v>
                </c:pt>
                <c:pt idx="20">
                  <c:v>101.72618185455704</c:v>
                </c:pt>
                <c:pt idx="21">
                  <c:v>101.64926533538188</c:v>
                </c:pt>
                <c:pt idx="22">
                  <c:v>101.76202373454115</c:v>
                </c:pt>
                <c:pt idx="23">
                  <c:v>102.31778707035812</c:v>
                </c:pt>
                <c:pt idx="24">
                  <c:v>102.09409575098705</c:v>
                </c:pt>
                <c:pt idx="25">
                  <c:v>101.89998823318918</c:v>
                </c:pt>
                <c:pt idx="26">
                  <c:v>102.86836607482041</c:v>
                </c:pt>
                <c:pt idx="27">
                  <c:v>102.19418235674102</c:v>
                </c:pt>
                <c:pt idx="28">
                  <c:v>101.85002718065644</c:v>
                </c:pt>
                <c:pt idx="29">
                  <c:v>101.90299172412112</c:v>
                </c:pt>
                <c:pt idx="30">
                  <c:v>101.20508363460503</c:v>
                </c:pt>
                <c:pt idx="31">
                  <c:v>100.21224560351112</c:v>
                </c:pt>
                <c:pt idx="32">
                  <c:v>100.67052435664863</c:v>
                </c:pt>
                <c:pt idx="33">
                  <c:v>100.58065907364148</c:v>
                </c:pt>
                <c:pt idx="34">
                  <c:v>101.78904738072205</c:v>
                </c:pt>
                <c:pt idx="35">
                  <c:v>101.56591270251647</c:v>
                </c:pt>
                <c:pt idx="36">
                  <c:v>102.32973932799807</c:v>
                </c:pt>
                <c:pt idx="37">
                  <c:v>102.12260080497148</c:v>
                </c:pt>
                <c:pt idx="38">
                  <c:v>101.30802498208746</c:v>
                </c:pt>
                <c:pt idx="39">
                  <c:v>102.72956368114609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159488"/>
        <c:axId val="252161024"/>
      </c:lineChart>
      <c:catAx>
        <c:axId val="2521594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521610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52161024"/>
        <c:scaling>
          <c:orientation val="minMax"/>
          <c:max val="106"/>
          <c:min val="8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52159488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333543422795896"/>
          <c:y val="1.83579733485077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GRAPHIQUE_stocks_bénéf'!$Y$3:$Y$45</c:f>
              <c:numCache>
                <c:formatCode>#,##0</c:formatCode>
                <c:ptCount val="43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398</c:v>
                </c:pt>
                <c:pt idx="7">
                  <c:v>502</c:v>
                </c:pt>
                <c:pt idx="8">
                  <c:v>650</c:v>
                </c:pt>
                <c:pt idx="9">
                  <c:v>640</c:v>
                </c:pt>
                <c:pt idx="10">
                  <c:v>564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452</c:v>
                </c:pt>
                <c:pt idx="21">
                  <c:v>464</c:v>
                </c:pt>
                <c:pt idx="22">
                  <c:v>482</c:v>
                </c:pt>
                <c:pt idx="23">
                  <c:v>482</c:v>
                </c:pt>
                <c:pt idx="24">
                  <c:v>499</c:v>
                </c:pt>
                <c:pt idx="25">
                  <c:v>515</c:v>
                </c:pt>
                <c:pt idx="26">
                  <c:v>523</c:v>
                </c:pt>
                <c:pt idx="27">
                  <c:v>486</c:v>
                </c:pt>
                <c:pt idx="28">
                  <c:v>458</c:v>
                </c:pt>
                <c:pt idx="29">
                  <c:v>452</c:v>
                </c:pt>
                <c:pt idx="30">
                  <c:v>372</c:v>
                </c:pt>
                <c:pt idx="31">
                  <c:v>311</c:v>
                </c:pt>
                <c:pt idx="32">
                  <c:v>260</c:v>
                </c:pt>
                <c:pt idx="33">
                  <c:v>176</c:v>
                </c:pt>
                <c:pt idx="34">
                  <c:v>158</c:v>
                </c:pt>
                <c:pt idx="35">
                  <c:v>231</c:v>
                </c:pt>
                <c:pt idx="36">
                  <c:v>242</c:v>
                </c:pt>
                <c:pt idx="37">
                  <c:v>254</c:v>
                </c:pt>
                <c:pt idx="38">
                  <c:v>221</c:v>
                </c:pt>
                <c:pt idx="39">
                  <c:v>189</c:v>
                </c:pt>
                <c:pt idx="40">
                  <c:v>130</c:v>
                </c:pt>
                <c:pt idx="41">
                  <c:v>103</c:v>
                </c:pt>
                <c:pt idx="42">
                  <c:v>106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GRAPHIQUE_stocks_bénéf'!$AB$3:$AB$45</c:f>
              <c:numCache>
                <c:formatCode>#,##0</c:formatCode>
                <c:ptCount val="43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GRAPHIQUE_stocks_bénéf'!$AE$3:$AE$45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271</c:v>
                </c:pt>
                <c:pt idx="19">
                  <c:v>288</c:v>
                </c:pt>
                <c:pt idx="20">
                  <c:v>306</c:v>
                </c:pt>
                <c:pt idx="21">
                  <c:v>317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GRAPHIQUE_stocks_bénéf'!$AF$3:$AF$45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240</c:v>
                </c:pt>
                <c:pt idx="31">
                  <c:v>242</c:v>
                </c:pt>
                <c:pt idx="32">
                  <c:v>223</c:v>
                </c:pt>
                <c:pt idx="33">
                  <c:v>250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243968"/>
        <c:axId val="252245504"/>
      </c:areaChart>
      <c:catAx>
        <c:axId val="252243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52245504"/>
        <c:crossesAt val="0"/>
        <c:auto val="0"/>
        <c:lblAlgn val="ctr"/>
        <c:lblOffset val="100"/>
        <c:tickLblSkip val="4"/>
        <c:noMultiLvlLbl val="0"/>
      </c:catAx>
      <c:valAx>
        <c:axId val="252245504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52243968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79670722978"/>
          <c:w val="0.44314981775314338"/>
          <c:h val="2.9581006919589595E-2"/>
        </c:manualLayout>
      </c:layout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Données!$C$121:$C$163</c:f>
              <c:numCache>
                <c:formatCode>#,##0.0</c:formatCode>
                <c:ptCount val="43"/>
                <c:pt idx="0">
                  <c:v>10.199999999999999</c:v>
                </c:pt>
                <c:pt idx="1">
                  <c:v>10.1</c:v>
                </c:pt>
                <c:pt idx="2">
                  <c:v>10.1</c:v>
                </c:pt>
                <c:pt idx="3">
                  <c:v>10.1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10.5</c:v>
                </c:pt>
                <c:pt idx="7">
                  <c:v>10.5</c:v>
                </c:pt>
                <c:pt idx="8">
                  <c:v>10.6</c:v>
                </c:pt>
                <c:pt idx="9">
                  <c:v>10.8</c:v>
                </c:pt>
                <c:pt idx="10">
                  <c:v>10.8</c:v>
                </c:pt>
                <c:pt idx="11">
                  <c:v>10.8</c:v>
                </c:pt>
                <c:pt idx="12">
                  <c:v>11.3</c:v>
                </c:pt>
                <c:pt idx="13">
                  <c:v>11.5</c:v>
                </c:pt>
                <c:pt idx="14">
                  <c:v>11.3</c:v>
                </c:pt>
                <c:pt idx="15">
                  <c:v>11.3</c:v>
                </c:pt>
                <c:pt idx="16">
                  <c:v>11.2</c:v>
                </c:pt>
                <c:pt idx="17">
                  <c:v>11.3</c:v>
                </c:pt>
                <c:pt idx="18">
                  <c:v>11.4</c:v>
                </c:pt>
                <c:pt idx="19">
                  <c:v>11.4</c:v>
                </c:pt>
                <c:pt idx="20">
                  <c:v>11.5</c:v>
                </c:pt>
                <c:pt idx="21">
                  <c:v>11.7</c:v>
                </c:pt>
                <c:pt idx="22">
                  <c:v>11.5</c:v>
                </c:pt>
                <c:pt idx="23">
                  <c:v>11.5</c:v>
                </c:pt>
                <c:pt idx="24">
                  <c:v>11.4</c:v>
                </c:pt>
                <c:pt idx="25">
                  <c:v>11.2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10.8</c:v>
                </c:pt>
                <c:pt idx="30">
                  <c:v>10.8</c:v>
                </c:pt>
                <c:pt idx="31">
                  <c:v>10.8</c:v>
                </c:pt>
                <c:pt idx="32">
                  <c:v>10.7</c:v>
                </c:pt>
                <c:pt idx="33">
                  <c:v>10.4</c:v>
                </c:pt>
                <c:pt idx="34">
                  <c:v>10.199999999999999</c:v>
                </c:pt>
                <c:pt idx="35">
                  <c:v>10.199999999999999</c:v>
                </c:pt>
                <c:pt idx="36">
                  <c:v>10</c:v>
                </c:pt>
                <c:pt idx="37">
                  <c:v>9.6999999999999993</c:v>
                </c:pt>
                <c:pt idx="38">
                  <c:v>9.5</c:v>
                </c:pt>
                <c:pt idx="39">
                  <c:v>9.5</c:v>
                </c:pt>
                <c:pt idx="40">
                  <c:v>8.9</c:v>
                </c:pt>
                <c:pt idx="41">
                  <c:v>8.3000000000000007</c:v>
                </c:pt>
                <c:pt idx="42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Données!$B$121:$B$163</c:f>
              <c:numCache>
                <c:formatCode>#,##0.0</c:formatCode>
                <c:ptCount val="43"/>
                <c:pt idx="0">
                  <c:v>9</c:v>
                </c:pt>
                <c:pt idx="1">
                  <c:v>8.9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8.8000000000000007</c:v>
                </c:pt>
                <c:pt idx="5">
                  <c:v>8.6999999999999993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9.1</c:v>
                </c:pt>
                <c:pt idx="9">
                  <c:v>9.3000000000000007</c:v>
                </c:pt>
                <c:pt idx="10">
                  <c:v>9.4</c:v>
                </c:pt>
                <c:pt idx="11">
                  <c:v>9.4</c:v>
                </c:pt>
                <c:pt idx="12">
                  <c:v>9.9</c:v>
                </c:pt>
                <c:pt idx="13">
                  <c:v>10.1</c:v>
                </c:pt>
                <c:pt idx="14">
                  <c:v>9.9</c:v>
                </c:pt>
                <c:pt idx="15">
                  <c:v>9.9</c:v>
                </c:pt>
                <c:pt idx="16">
                  <c:v>9.8000000000000007</c:v>
                </c:pt>
                <c:pt idx="17">
                  <c:v>9.8000000000000007</c:v>
                </c:pt>
                <c:pt idx="18">
                  <c:v>9.9</c:v>
                </c:pt>
                <c:pt idx="19">
                  <c:v>9.9</c:v>
                </c:pt>
                <c:pt idx="20">
                  <c:v>10</c:v>
                </c:pt>
                <c:pt idx="21">
                  <c:v>10.199999999999999</c:v>
                </c:pt>
                <c:pt idx="22">
                  <c:v>10</c:v>
                </c:pt>
                <c:pt idx="23">
                  <c:v>10</c:v>
                </c:pt>
                <c:pt idx="24">
                  <c:v>9.9</c:v>
                </c:pt>
                <c:pt idx="25">
                  <c:v>9.6999999999999993</c:v>
                </c:pt>
                <c:pt idx="26">
                  <c:v>9.6</c:v>
                </c:pt>
                <c:pt idx="27">
                  <c:v>9.6</c:v>
                </c:pt>
                <c:pt idx="28">
                  <c:v>9.3000000000000007</c:v>
                </c:pt>
                <c:pt idx="29">
                  <c:v>9.1999999999999993</c:v>
                </c:pt>
                <c:pt idx="30">
                  <c:v>9.1999999999999993</c:v>
                </c:pt>
                <c:pt idx="31">
                  <c:v>9.1999999999999993</c:v>
                </c:pt>
                <c:pt idx="32">
                  <c:v>9</c:v>
                </c:pt>
                <c:pt idx="33">
                  <c:v>8.8000000000000007</c:v>
                </c:pt>
                <c:pt idx="34">
                  <c:v>8.6</c:v>
                </c:pt>
                <c:pt idx="35">
                  <c:v>8.6</c:v>
                </c:pt>
                <c:pt idx="36">
                  <c:v>8.4</c:v>
                </c:pt>
                <c:pt idx="37">
                  <c:v>8.1999999999999993</c:v>
                </c:pt>
                <c:pt idx="38">
                  <c:v>8.1</c:v>
                </c:pt>
                <c:pt idx="39">
                  <c:v>8.1</c:v>
                </c:pt>
                <c:pt idx="40">
                  <c:v>7.6</c:v>
                </c:pt>
                <c:pt idx="41">
                  <c:v>7</c:v>
                </c:pt>
                <c:pt idx="42">
                  <c:v>8.8000000000000007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Données!$E$121:$E$163</c:f>
              <c:numCache>
                <c:formatCode>#,##0.0</c:formatCode>
                <c:ptCount val="43"/>
                <c:pt idx="0">
                  <c:v>7.6</c:v>
                </c:pt>
                <c:pt idx="1">
                  <c:v>7.6</c:v>
                </c:pt>
                <c:pt idx="2">
                  <c:v>7.8</c:v>
                </c:pt>
                <c:pt idx="3">
                  <c:v>7.8</c:v>
                </c:pt>
                <c:pt idx="4">
                  <c:v>8</c:v>
                </c:pt>
                <c:pt idx="5">
                  <c:v>7.9</c:v>
                </c:pt>
                <c:pt idx="6">
                  <c:v>8.1999999999999993</c:v>
                </c:pt>
                <c:pt idx="7">
                  <c:v>8.1999999999999993</c:v>
                </c:pt>
                <c:pt idx="8">
                  <c:v>8.3000000000000007</c:v>
                </c:pt>
                <c:pt idx="9">
                  <c:v>8.6</c:v>
                </c:pt>
                <c:pt idx="10">
                  <c:v>8.6999999999999993</c:v>
                </c:pt>
                <c:pt idx="11">
                  <c:v>8.6999999999999993</c:v>
                </c:pt>
                <c:pt idx="12">
                  <c:v>9.1</c:v>
                </c:pt>
                <c:pt idx="13">
                  <c:v>9.4</c:v>
                </c:pt>
                <c:pt idx="14">
                  <c:v>9.3000000000000007</c:v>
                </c:pt>
                <c:pt idx="15">
                  <c:v>9.3000000000000007</c:v>
                </c:pt>
                <c:pt idx="16">
                  <c:v>9.1</c:v>
                </c:pt>
                <c:pt idx="17">
                  <c:v>9.3000000000000007</c:v>
                </c:pt>
                <c:pt idx="18">
                  <c:v>9.3000000000000007</c:v>
                </c:pt>
                <c:pt idx="19">
                  <c:v>9.3000000000000007</c:v>
                </c:pt>
                <c:pt idx="20">
                  <c:v>9.3000000000000007</c:v>
                </c:pt>
                <c:pt idx="21">
                  <c:v>9.6999999999999993</c:v>
                </c:pt>
                <c:pt idx="22">
                  <c:v>9.5</c:v>
                </c:pt>
                <c:pt idx="23">
                  <c:v>9.5</c:v>
                </c:pt>
                <c:pt idx="24">
                  <c:v>9.4</c:v>
                </c:pt>
                <c:pt idx="25">
                  <c:v>9.3000000000000007</c:v>
                </c:pt>
                <c:pt idx="26">
                  <c:v>9.1</c:v>
                </c:pt>
                <c:pt idx="27">
                  <c:v>9.1</c:v>
                </c:pt>
                <c:pt idx="28">
                  <c:v>9</c:v>
                </c:pt>
                <c:pt idx="29">
                  <c:v>8.8000000000000007</c:v>
                </c:pt>
                <c:pt idx="30">
                  <c:v>8.6999999999999993</c:v>
                </c:pt>
                <c:pt idx="31">
                  <c:v>8.6999999999999993</c:v>
                </c:pt>
                <c:pt idx="32">
                  <c:v>8.6</c:v>
                </c:pt>
                <c:pt idx="33">
                  <c:v>8.5</c:v>
                </c:pt>
                <c:pt idx="34">
                  <c:v>8.5</c:v>
                </c:pt>
                <c:pt idx="35">
                  <c:v>8.5</c:v>
                </c:pt>
                <c:pt idx="36">
                  <c:v>8.4</c:v>
                </c:pt>
                <c:pt idx="37">
                  <c:v>8.1</c:v>
                </c:pt>
                <c:pt idx="38">
                  <c:v>7.9</c:v>
                </c:pt>
                <c:pt idx="39">
                  <c:v>7.9</c:v>
                </c:pt>
                <c:pt idx="40">
                  <c:v>7.5</c:v>
                </c:pt>
                <c:pt idx="41">
                  <c:v>7</c:v>
                </c:pt>
                <c:pt idx="42">
                  <c:v>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356096"/>
        <c:axId val="252357632"/>
      </c:lineChart>
      <c:catAx>
        <c:axId val="2523560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523576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52357632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5235609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graphiques'!$G$24:$G$32</c:f>
              <c:strCache>
                <c:ptCount val="9"/>
                <c:pt idx="0">
                  <c:v>Ariège</c:v>
                </c:pt>
                <c:pt idx="1">
                  <c:v>Territoire de Belfort</c:v>
                </c:pt>
                <c:pt idx="2">
                  <c:v>Alpes-de-Haute-Provence</c:v>
                </c:pt>
                <c:pt idx="3">
                  <c:v>Paca</c:v>
                </c:pt>
                <c:pt idx="4">
                  <c:v>Corse-du-Sud</c:v>
                </c:pt>
                <c:pt idx="5">
                  <c:v>France métro.</c:v>
                </c:pt>
                <c:pt idx="6">
                  <c:v>Hautes-Alpes</c:v>
                </c:pt>
                <c:pt idx="7">
                  <c:v>Meuse</c:v>
                </c:pt>
                <c:pt idx="8">
                  <c:v>Cantal</c:v>
                </c:pt>
              </c:strCache>
            </c:strRef>
          </c:cat>
          <c:val>
            <c:numRef>
              <c:f>'données graphiques'!$H$24:$H$32</c:f>
              <c:numCache>
                <c:formatCode>#,##0.0</c:formatCode>
                <c:ptCount val="9"/>
                <c:pt idx="0">
                  <c:v>10.9</c:v>
                </c:pt>
                <c:pt idx="1">
                  <c:v>10.4</c:v>
                </c:pt>
                <c:pt idx="2">
                  <c:v>10.4</c:v>
                </c:pt>
                <c:pt idx="3">
                  <c:v>10.199999999999999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8.4</c:v>
                </c:pt>
                <c:pt idx="7">
                  <c:v>8.3000000000000007</c:v>
                </c:pt>
                <c:pt idx="8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82912"/>
        <c:axId val="25259328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graphiques'!$J$24:$J$32</c:f>
              <c:numCache>
                <c:formatCode>#,##0.0</c:formatCode>
                <c:ptCount val="9"/>
                <c:pt idx="0">
                  <c:v>0.30000000000000071</c:v>
                </c:pt>
                <c:pt idx="1">
                  <c:v>1.5</c:v>
                </c:pt>
                <c:pt idx="2">
                  <c:v>0.30000000000000071</c:v>
                </c:pt>
                <c:pt idx="3">
                  <c:v>0.69999999999999929</c:v>
                </c:pt>
                <c:pt idx="4">
                  <c:v>1.4000000000000004</c:v>
                </c:pt>
                <c:pt idx="5">
                  <c:v>0.70000000000000107</c:v>
                </c:pt>
                <c:pt idx="6">
                  <c:v>0.5</c:v>
                </c:pt>
                <c:pt idx="7">
                  <c:v>0.40000000000000036</c:v>
                </c:pt>
                <c:pt idx="8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594816"/>
        <c:axId val="252608896"/>
      </c:scatterChart>
      <c:catAx>
        <c:axId val="25258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52593280"/>
        <c:crosses val="autoZero"/>
        <c:auto val="1"/>
        <c:lblAlgn val="ctr"/>
        <c:lblOffset val="100"/>
        <c:noMultiLvlLbl val="0"/>
      </c:catAx>
      <c:valAx>
        <c:axId val="252593280"/>
        <c:scaling>
          <c:orientation val="minMax"/>
          <c:max val="12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52582912"/>
        <c:crosses val="autoZero"/>
        <c:crossBetween val="between"/>
        <c:majorUnit val="2"/>
      </c:valAx>
      <c:valAx>
        <c:axId val="252594816"/>
        <c:scaling>
          <c:orientation val="minMax"/>
        </c:scaling>
        <c:delete val="1"/>
        <c:axPos val="b"/>
        <c:majorTickMark val="out"/>
        <c:minorTickMark val="none"/>
        <c:tickLblPos val="nextTo"/>
        <c:crossAx val="252608896"/>
        <c:crosses val="autoZero"/>
        <c:crossBetween val="midCat"/>
      </c:valAx>
      <c:valAx>
        <c:axId val="252608896"/>
        <c:scaling>
          <c:orientation val="minMax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52594816"/>
        <c:crosses val="max"/>
        <c:crossBetween val="midCat"/>
        <c:majorUnit val="0.4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trim'!$A$9:$B$52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dep05_trim!$U$67:$U$110</c:f>
              <c:numCache>
                <c:formatCode>#,##0.0</c:formatCode>
                <c:ptCount val="44"/>
                <c:pt idx="0">
                  <c:v>10.08522727272727</c:v>
                </c:pt>
                <c:pt idx="1">
                  <c:v>9.8330241187383862</c:v>
                </c:pt>
                <c:pt idx="2">
                  <c:v>9.0215439856373472</c:v>
                </c:pt>
                <c:pt idx="3">
                  <c:v>8.9982269503545922</c:v>
                </c:pt>
                <c:pt idx="4">
                  <c:v>9.0752688172043072</c:v>
                </c:pt>
                <c:pt idx="5">
                  <c:v>7.1790540540540571</c:v>
                </c:pt>
                <c:pt idx="6">
                  <c:v>7.4927953890489896</c:v>
                </c:pt>
                <c:pt idx="7">
                  <c:v>10.126067507116709</c:v>
                </c:pt>
                <c:pt idx="8">
                  <c:v>7.4921135646687453</c:v>
                </c:pt>
                <c:pt idx="9">
                  <c:v>10.283687943262422</c:v>
                </c:pt>
                <c:pt idx="10">
                  <c:v>11.106855610877053</c:v>
                </c:pt>
                <c:pt idx="11">
                  <c:v>10.118168389955695</c:v>
                </c:pt>
                <c:pt idx="12">
                  <c:v>12.912692589875284</c:v>
                </c:pt>
                <c:pt idx="13">
                  <c:v>13.040371561271868</c:v>
                </c:pt>
                <c:pt idx="14">
                  <c:v>9.8586694243364406</c:v>
                </c:pt>
                <c:pt idx="15">
                  <c:v>8.0482897384305918</c:v>
                </c:pt>
                <c:pt idx="16">
                  <c:v>5.6855100714749973</c:v>
                </c:pt>
                <c:pt idx="17">
                  <c:v>4.8040455120101244</c:v>
                </c:pt>
                <c:pt idx="18">
                  <c:v>5.7420771885785982</c:v>
                </c:pt>
                <c:pt idx="19">
                  <c:v>7.3556797020484233</c:v>
                </c:pt>
                <c:pt idx="20">
                  <c:v>9.9600368890255133</c:v>
                </c:pt>
                <c:pt idx="21">
                  <c:v>9.6501809408926285</c:v>
                </c:pt>
                <c:pt idx="22">
                  <c:v>8.8130563798219477</c:v>
                </c:pt>
                <c:pt idx="23">
                  <c:v>7.8346342873663044</c:v>
                </c:pt>
                <c:pt idx="24">
                  <c:v>5.395582890690509</c:v>
                </c:pt>
                <c:pt idx="25">
                  <c:v>2.64026402640265</c:v>
                </c:pt>
                <c:pt idx="26">
                  <c:v>2.972457049359134</c:v>
                </c:pt>
                <c:pt idx="27">
                  <c:v>2.2252010723860627</c:v>
                </c:pt>
                <c:pt idx="28">
                  <c:v>2.4403183023872677</c:v>
                </c:pt>
                <c:pt idx="29">
                  <c:v>4.0728831725616255</c:v>
                </c:pt>
                <c:pt idx="30">
                  <c:v>4.6345338983050821</c:v>
                </c:pt>
                <c:pt idx="31">
                  <c:v>4.9829530553370027</c:v>
                </c:pt>
                <c:pt idx="32">
                  <c:v>3.9616778871051306</c:v>
                </c:pt>
                <c:pt idx="33">
                  <c:v>3.9134912461380011</c:v>
                </c:pt>
                <c:pt idx="34">
                  <c:v>3.2396861554036871</c:v>
                </c:pt>
                <c:pt idx="35">
                  <c:v>2.0984261803647319</c:v>
                </c:pt>
                <c:pt idx="36">
                  <c:v>2.3412204234122047</c:v>
                </c:pt>
                <c:pt idx="37">
                  <c:v>1.858275520317143</c:v>
                </c:pt>
                <c:pt idx="38">
                  <c:v>-0.36773719048786013</c:v>
                </c:pt>
                <c:pt idx="39">
                  <c:v>-0.36701737215562025</c:v>
                </c:pt>
                <c:pt idx="40">
                  <c:v>-0.21903139449988007</c:v>
                </c:pt>
                <c:pt idx="41">
                  <c:v>4.4271466796399928</c:v>
                </c:pt>
                <c:pt idx="42">
                  <c:v>4.2568897637795367</c:v>
                </c:pt>
                <c:pt idx="43">
                  <c:v>4.0766208251473479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432960"/>
        <c:axId val="253434496"/>
      </c:barChart>
      <c:catAx>
        <c:axId val="2534329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534344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53434496"/>
        <c:scaling>
          <c:orientation val="minMax"/>
          <c:max val="15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5343296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dep05_trim!$V$91:$V$110</c:f>
              <c:numCache>
                <c:formatCode>#,##0.0</c:formatCode>
                <c:ptCount val="20"/>
                <c:pt idx="0">
                  <c:v>6.5278559369724265</c:v>
                </c:pt>
                <c:pt idx="1">
                  <c:v>2.0844761382336596</c:v>
                </c:pt>
                <c:pt idx="2">
                  <c:v>1.5209125475285079</c:v>
                </c:pt>
                <c:pt idx="3">
                  <c:v>0.32206119162641045</c:v>
                </c:pt>
                <c:pt idx="4">
                  <c:v>-5.2826201796085659E-2</c:v>
                </c:pt>
                <c:pt idx="5">
                  <c:v>1.6120365394948877</c:v>
                </c:pt>
                <c:pt idx="6">
                  <c:v>2.300695559122512</c:v>
                </c:pt>
                <c:pt idx="7">
                  <c:v>4.3873729266987738</c:v>
                </c:pt>
                <c:pt idx="8">
                  <c:v>3.1712473572938604</c:v>
                </c:pt>
                <c:pt idx="9">
                  <c:v>3.2258064516129226</c:v>
                </c:pt>
                <c:pt idx="10">
                  <c:v>2.9288702928870425</c:v>
                </c:pt>
                <c:pt idx="11">
                  <c:v>0.4100461301896452</c:v>
                </c:pt>
                <c:pt idx="12">
                  <c:v>1.4344262295082011</c:v>
                </c:pt>
                <c:pt idx="13">
                  <c:v>1.8442622950819665</c:v>
                </c:pt>
                <c:pt idx="14">
                  <c:v>0.50813008130081716</c:v>
                </c:pt>
                <c:pt idx="15">
                  <c:v>0.40837161817253165</c:v>
                </c:pt>
                <c:pt idx="16">
                  <c:v>0.85858585858586967</c:v>
                </c:pt>
                <c:pt idx="17">
                  <c:v>6.5392354124748531</c:v>
                </c:pt>
                <c:pt idx="18">
                  <c:v>6.117290192113245</c:v>
                </c:pt>
                <c:pt idx="19">
                  <c:v>6.8124046771733449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dep05_trim!$W$91:$W$110</c:f>
              <c:numCache>
                <c:formatCode>#,##0.0</c:formatCode>
                <c:ptCount val="20"/>
                <c:pt idx="0">
                  <c:v>4.2777777777777803</c:v>
                </c:pt>
                <c:pt idx="1">
                  <c:v>3.1991174848317705</c:v>
                </c:pt>
                <c:pt idx="2">
                  <c:v>4.4359255202628622</c:v>
                </c:pt>
                <c:pt idx="3">
                  <c:v>4.1242635243706527</c:v>
                </c:pt>
                <c:pt idx="4">
                  <c:v>4.9547149706979265</c:v>
                </c:pt>
                <c:pt idx="5">
                  <c:v>6.5205772314270272</c:v>
                </c:pt>
                <c:pt idx="6">
                  <c:v>6.9218668065023525</c:v>
                </c:pt>
                <c:pt idx="7">
                  <c:v>5.555555555555558</c:v>
                </c:pt>
                <c:pt idx="8">
                  <c:v>4.7208121827411187</c:v>
                </c:pt>
                <c:pt idx="9">
                  <c:v>4.5659809332664336</c:v>
                </c:pt>
                <c:pt idx="10">
                  <c:v>3.5311427170181542</c:v>
                </c:pt>
                <c:pt idx="11">
                  <c:v>3.7037037037036979</c:v>
                </c:pt>
                <c:pt idx="12">
                  <c:v>3.1992244304410944</c:v>
                </c:pt>
                <c:pt idx="13">
                  <c:v>1.8714011516314688</c:v>
                </c:pt>
                <c:pt idx="14">
                  <c:v>-1.1842728564661398</c:v>
                </c:pt>
                <c:pt idx="15">
                  <c:v>-1.0808270676691656</c:v>
                </c:pt>
                <c:pt idx="16">
                  <c:v>-1.2212306247064375</c:v>
                </c:pt>
                <c:pt idx="17">
                  <c:v>2.4493641073952022</c:v>
                </c:pt>
                <c:pt idx="18">
                  <c:v>2.4928092042186156</c:v>
                </c:pt>
                <c:pt idx="19">
                  <c:v>1.5201900237529653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87200"/>
        <c:axId val="253188736"/>
      </c:barChart>
      <c:catAx>
        <c:axId val="253187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531887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53188736"/>
        <c:scaling>
          <c:orientation val="minMax"/>
          <c:max val="8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5318720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0.90267</cdr:x>
      <cdr:y>0.33017</cdr:y>
    </cdr:from>
    <cdr:to>
      <cdr:x>0.96337</cdr:x>
      <cdr:y>0.33034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75152" y="1572866"/>
          <a:ext cx="455596" cy="8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0.8892</cdr:x>
      <cdr:y>0.245</cdr:y>
    </cdr:from>
    <cdr:to>
      <cdr:x>0.97761</cdr:x>
      <cdr:y>0.30372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74050" y="1167138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0.90353</cdr:x>
      <cdr:y>0.24218</cdr:y>
    </cdr:from>
    <cdr:to>
      <cdr:x>0.90488</cdr:x>
      <cdr:y>0.76502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781659" y="1153683"/>
          <a:ext cx="10133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0.90133</cdr:x>
      <cdr:y>0.27379</cdr:y>
    </cdr:from>
    <cdr:to>
      <cdr:x>0.90156</cdr:x>
      <cdr:y>0.77545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65147" y="1304265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0.89113</cdr:x>
      <cdr:y>0.33334</cdr:y>
    </cdr:from>
    <cdr:to>
      <cdr:x>0.95459</cdr:x>
      <cdr:y>0.33334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88562" y="1587946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0.88495</cdr:x>
      <cdr:y>0.25815</cdr:y>
    </cdr:from>
    <cdr:to>
      <cdr:x>0.98477</cdr:x>
      <cdr:y>0.31687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42147" y="1231908"/>
          <a:ext cx="74921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0.08027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2450" y="0"/>
          <a:ext cx="5734050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2020 et le T3 2020)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0.96655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8992" y="60474"/>
          <a:ext cx="7463272" cy="7579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Hautes-Alpes,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2020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0.56442</cdr:x>
      <cdr:y>0.19067</cdr:y>
    </cdr:from>
    <cdr:to>
      <cdr:x>0.92274</cdr:x>
      <cdr:y>0.35368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4236388" y="908309"/>
          <a:ext cx="2689442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14 100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0.89936</cdr:x>
      <cdr:y>0.27297</cdr:y>
    </cdr:from>
    <cdr:to>
      <cdr:x>0.90046</cdr:x>
      <cdr:y>0.78067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50356" y="1300346"/>
          <a:ext cx="8256" cy="24185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0.89123</cdr:x>
      <cdr:y>0.30106</cdr:y>
    </cdr:from>
    <cdr:to>
      <cdr:x>0.95469</cdr:x>
      <cdr:y>0.30106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7551082" y="1494985"/>
          <a:ext cx="53767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0.87823</cdr:x>
      <cdr:y>0.22109</cdr:y>
    </cdr:from>
    <cdr:to>
      <cdr:x>0.97044</cdr:x>
      <cdr:y>0.27981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7441018" y="1097874"/>
          <a:ext cx="781267" cy="29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7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90403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8" y="3767592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Si la hausse demeure très vive sur un an, le nombre de demandeurs d’emploi décroît en rythme trimestriel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335852"/>
              </p:ext>
            </p:extLst>
          </p:nvPr>
        </p:nvGraphicFramePr>
        <p:xfrm>
          <a:off x="267419" y="1047128"/>
          <a:ext cx="8571781" cy="489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71674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largement plus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impactés que les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femmes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236303"/>
              </p:ext>
            </p:extLst>
          </p:nvPr>
        </p:nvGraphicFramePr>
        <p:xfrm>
          <a:off x="266700" y="1047129"/>
          <a:ext cx="8472698" cy="496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1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74928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plus durement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touchés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287054"/>
              </p:ext>
            </p:extLst>
          </p:nvPr>
        </p:nvGraphicFramePr>
        <p:xfrm>
          <a:off x="277091" y="1047128"/>
          <a:ext cx="8462307" cy="50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Décélération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chez les inscrits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depuis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moins d’un an,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accélération chez les un an ou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6133" y="105415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914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Rebond de l’emploi salarié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59042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484869"/>
              </p:ext>
            </p:extLst>
          </p:nvPr>
        </p:nvGraphicFramePr>
        <p:xfrm>
          <a:off x="213645" y="845127"/>
          <a:ext cx="8525753" cy="511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8107516" y="1396057"/>
            <a:ext cx="95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2020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084216" y="216093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+2,0 %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49722" y="253732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1,6 %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07516" y="3593314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+1,8 %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tirée uniquement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10495" y="2690336"/>
            <a:ext cx="159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+840 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42537" y="1883990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2020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448547"/>
              </p:ext>
            </p:extLst>
          </p:nvPr>
        </p:nvGraphicFramePr>
        <p:xfrm>
          <a:off x="213644" y="1219200"/>
          <a:ext cx="8024767" cy="479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4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136208"/>
              </p:ext>
            </p:extLst>
          </p:nvPr>
        </p:nvGraphicFramePr>
        <p:xfrm>
          <a:off x="346364" y="1220470"/>
          <a:ext cx="8393034" cy="482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3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Hausse marquée dans le tertiaire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9" y="1811483"/>
            <a:ext cx="8649775" cy="35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452529"/>
            <a:ext cx="918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effectifs se stabilisent dans la construction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070724"/>
              </p:ext>
            </p:extLst>
          </p:nvPr>
        </p:nvGraphicFramePr>
        <p:xfrm>
          <a:off x="736251" y="1130335"/>
          <a:ext cx="7782592" cy="490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-6964" y="7390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277398"/>
            <a:ext cx="8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du nombre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contrats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aidés s’interrompt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664837"/>
              </p:ext>
            </p:extLst>
          </p:nvPr>
        </p:nvGraphicFramePr>
        <p:xfrm>
          <a:off x="161813" y="828328"/>
          <a:ext cx="8345651" cy="532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961925" y="2769304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/>
              <a:t>360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8184397" y="3156798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079" y="89079"/>
            <a:ext cx="8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Forte remontée du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après la baisse en trompe-l’œil liée au confinement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1012" y="3443102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,8 % (-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,8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37894" y="3735489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,4 % (+1,4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1013" y="2645560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10,2 % (+1,9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10675"/>
              </p:ext>
            </p:extLst>
          </p:nvPr>
        </p:nvGraphicFramePr>
        <p:xfrm>
          <a:off x="157079" y="1260764"/>
          <a:ext cx="8224921" cy="433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inférieur à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67419" y="8126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1257</Words>
  <Application>Microsoft Office PowerPoint</Application>
  <PresentationFormat>Affichage à l'écran (4:3)</PresentationFormat>
  <Paragraphs>239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576</cp:revision>
  <cp:lastPrinted>2018-10-09T12:30:48Z</cp:lastPrinted>
  <dcterms:created xsi:type="dcterms:W3CDTF">2018-05-30T13:27:07Z</dcterms:created>
  <dcterms:modified xsi:type="dcterms:W3CDTF">2021-01-18T15:20:44Z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