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15" r:id="rId13"/>
    <p:sldId id="306" r:id="rId14"/>
    <p:sldId id="302" r:id="rId15"/>
    <p:sldId id="307" r:id="rId16"/>
    <p:sldId id="308" r:id="rId17"/>
    <p:sldId id="309" r:id="rId18"/>
    <p:sldId id="310" r:id="rId19"/>
    <p:sldId id="312" r:id="rId20"/>
    <p:sldId id="314" r:id="rId21"/>
    <p:sldId id="311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73" d="100"/>
          <a:sy n="73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Prestations%20sociales\2022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2\2022-T3\01%20-%20Fichiers%20de%20travail\Politiques%20emploi\2022_T3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2\2022-T3\01%20-%20Fichiers%20de%20travail\Politiques%20emploi\2022_T3_Politiques%20de%20l'emploi_note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2012)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99.878392474995749</c:v>
                </c:pt>
                <c:pt idx="2">
                  <c:v>99.712686132824743</c:v>
                </c:pt>
                <c:pt idx="3">
                  <c:v>99.753147357204895</c:v>
                </c:pt>
                <c:pt idx="4">
                  <c:v>99.719737466534141</c:v>
                </c:pt>
                <c:pt idx="5">
                  <c:v>99.827745990813128</c:v>
                </c:pt>
                <c:pt idx="6">
                  <c:v>99.983323036147596</c:v>
                </c:pt>
                <c:pt idx="7">
                  <c:v>100.32150723936928</c:v>
                </c:pt>
                <c:pt idx="8">
                  <c:v>100.47663658097616</c:v>
                </c:pt>
                <c:pt idx="9">
                  <c:v>100.38043624251216</c:v>
                </c:pt>
                <c:pt idx="10">
                  <c:v>100.41837913342466</c:v>
                </c:pt>
                <c:pt idx="11">
                  <c:v>100.58173503102587</c:v>
                </c:pt>
                <c:pt idx="12">
                  <c:v>100.52968947269454</c:v>
                </c:pt>
                <c:pt idx="13">
                  <c:v>100.91605778959713</c:v>
                </c:pt>
                <c:pt idx="14">
                  <c:v>100.83160967398214</c:v>
                </c:pt>
                <c:pt idx="15">
                  <c:v>101.26386762296183</c:v>
                </c:pt>
                <c:pt idx="16">
                  <c:v>101.64178553200634</c:v>
                </c:pt>
                <c:pt idx="17">
                  <c:v>102.06777562879989</c:v>
                </c:pt>
                <c:pt idx="18">
                  <c:v>102.23896634163377</c:v>
                </c:pt>
                <c:pt idx="19">
                  <c:v>102.33074560578793</c:v>
                </c:pt>
                <c:pt idx="20">
                  <c:v>102.75768707300257</c:v>
                </c:pt>
                <c:pt idx="21">
                  <c:v>103.17858453989489</c:v>
                </c:pt>
                <c:pt idx="22">
                  <c:v>103.37327969842678</c:v>
                </c:pt>
                <c:pt idx="23">
                  <c:v>103.67631915903333</c:v>
                </c:pt>
                <c:pt idx="24">
                  <c:v>104.13868518369284</c:v>
                </c:pt>
                <c:pt idx="25">
                  <c:v>104.14859062866557</c:v>
                </c:pt>
                <c:pt idx="26">
                  <c:v>104.24406344857226</c:v>
                </c:pt>
                <c:pt idx="27">
                  <c:v>104.46937034947751</c:v>
                </c:pt>
                <c:pt idx="28">
                  <c:v>104.8720238894709</c:v>
                </c:pt>
                <c:pt idx="29">
                  <c:v>105.34132932190793</c:v>
                </c:pt>
                <c:pt idx="30">
                  <c:v>105.96117513274415</c:v>
                </c:pt>
                <c:pt idx="31">
                  <c:v>106.27093014926442</c:v>
                </c:pt>
                <c:pt idx="32">
                  <c:v>103.90448017120191</c:v>
                </c:pt>
                <c:pt idx="33">
                  <c:v>102.90296693260268</c:v>
                </c:pt>
                <c:pt idx="34">
                  <c:v>105.51252003474181</c:v>
                </c:pt>
                <c:pt idx="35">
                  <c:v>105.76939004844155</c:v>
                </c:pt>
                <c:pt idx="36">
                  <c:v>106.4025550451733</c:v>
                </c:pt>
                <c:pt idx="37">
                  <c:v>108.09644209847691</c:v>
                </c:pt>
                <c:pt idx="38">
                  <c:v>109.29343397713129</c:v>
                </c:pt>
                <c:pt idx="39">
                  <c:v>110.28666469677026</c:v>
                </c:pt>
                <c:pt idx="40">
                  <c:v>110.67577519900431</c:v>
                </c:pt>
                <c:pt idx="41">
                  <c:v>111.2308718582391</c:v>
                </c:pt>
                <c:pt idx="42">
                  <c:v>111.51281328068336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19-454B-BA8E-DA963F9AC698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99.95300659123491</c:v>
                </c:pt>
                <c:pt idx="2">
                  <c:v>99.81924587575412</c:v>
                </c:pt>
                <c:pt idx="3">
                  <c:v>99.723691209553252</c:v>
                </c:pt>
                <c:pt idx="4">
                  <c:v>99.704628711679945</c:v>
                </c:pt>
                <c:pt idx="5">
                  <c:v>99.594278622376009</c:v>
                </c:pt>
                <c:pt idx="6">
                  <c:v>99.757931989106197</c:v>
                </c:pt>
                <c:pt idx="7">
                  <c:v>100.03976445691818</c:v>
                </c:pt>
                <c:pt idx="8">
                  <c:v>100.06250322093177</c:v>
                </c:pt>
                <c:pt idx="9">
                  <c:v>100.1024972773713</c:v>
                </c:pt>
                <c:pt idx="10">
                  <c:v>99.969804540097726</c:v>
                </c:pt>
                <c:pt idx="11">
                  <c:v>100.05387171269118</c:v>
                </c:pt>
                <c:pt idx="12">
                  <c:v>99.992579702072405</c:v>
                </c:pt>
                <c:pt idx="13">
                  <c:v>100.2294180563545</c:v>
                </c:pt>
                <c:pt idx="14">
                  <c:v>100.31030274229906</c:v>
                </c:pt>
                <c:pt idx="15">
                  <c:v>100.44677045284249</c:v>
                </c:pt>
                <c:pt idx="16">
                  <c:v>100.63142954774374</c:v>
                </c:pt>
                <c:pt idx="17">
                  <c:v>100.86757350637261</c:v>
                </c:pt>
                <c:pt idx="18">
                  <c:v>101.18623481803768</c:v>
                </c:pt>
                <c:pt idx="19">
                  <c:v>101.23441987037323</c:v>
                </c:pt>
                <c:pt idx="20">
                  <c:v>101.68424487538022</c:v>
                </c:pt>
                <c:pt idx="21">
                  <c:v>102.08474064181554</c:v>
                </c:pt>
                <c:pt idx="22">
                  <c:v>102.19873566916287</c:v>
                </c:pt>
                <c:pt idx="23">
                  <c:v>102.58247284228526</c:v>
                </c:pt>
                <c:pt idx="24">
                  <c:v>102.79762174943616</c:v>
                </c:pt>
                <c:pt idx="25">
                  <c:v>102.86589967334139</c:v>
                </c:pt>
                <c:pt idx="26">
                  <c:v>102.87397303382826</c:v>
                </c:pt>
                <c:pt idx="27">
                  <c:v>103.21046014290101</c:v>
                </c:pt>
                <c:pt idx="28">
                  <c:v>103.72636565942909</c:v>
                </c:pt>
                <c:pt idx="29">
                  <c:v>103.94277412873465</c:v>
                </c:pt>
                <c:pt idx="30">
                  <c:v>104.3776677642181</c:v>
                </c:pt>
                <c:pt idx="31">
                  <c:v>104.70534684820747</c:v>
                </c:pt>
                <c:pt idx="32">
                  <c:v>102.51795266082084</c:v>
                </c:pt>
                <c:pt idx="33">
                  <c:v>101.91351661774996</c:v>
                </c:pt>
                <c:pt idx="34">
                  <c:v>103.90095663792</c:v>
                </c:pt>
                <c:pt idx="35">
                  <c:v>103.78093065602023</c:v>
                </c:pt>
                <c:pt idx="36">
                  <c:v>104.4464475803893</c:v>
                </c:pt>
                <c:pt idx="37">
                  <c:v>105.66498022378157</c:v>
                </c:pt>
                <c:pt idx="38">
                  <c:v>106.68246089271121</c:v>
                </c:pt>
                <c:pt idx="39">
                  <c:v>107.24933849614511</c:v>
                </c:pt>
                <c:pt idx="40">
                  <c:v>107.63635858784657</c:v>
                </c:pt>
                <c:pt idx="41">
                  <c:v>107.98785769711519</c:v>
                </c:pt>
                <c:pt idx="42">
                  <c:v>108.40594215007593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19-454B-BA8E-DA963F9AC698}"/>
            </c:ext>
          </c:extLst>
        </c:ser>
        <c:ser>
          <c:idx val="2"/>
          <c:order val="2"/>
          <c:tx>
            <c:strRef>
              <c:f>'Données graph 1 et 2'!$H$8:$H$9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2'!$H$10:$H$52</c:f>
              <c:numCache>
                <c:formatCode>#\ ##0.0</c:formatCode>
                <c:ptCount val="43"/>
                <c:pt idx="0">
                  <c:v>100</c:v>
                </c:pt>
                <c:pt idx="1">
                  <c:v>99.286353906351906</c:v>
                </c:pt>
                <c:pt idx="2">
                  <c:v>98.951831939252557</c:v>
                </c:pt>
                <c:pt idx="3">
                  <c:v>99.63002439490424</c:v>
                </c:pt>
                <c:pt idx="4">
                  <c:v>100.02695306752483</c:v>
                </c:pt>
                <c:pt idx="5">
                  <c:v>98.656400188503198</c:v>
                </c:pt>
                <c:pt idx="6">
                  <c:v>99.484088323589702</c:v>
                </c:pt>
                <c:pt idx="7">
                  <c:v>100.20253659343605</c:v>
                </c:pt>
                <c:pt idx="8">
                  <c:v>100.46946637649697</c:v>
                </c:pt>
                <c:pt idx="9">
                  <c:v>99.122373960946746</c:v>
                </c:pt>
                <c:pt idx="10">
                  <c:v>99.070120222991747</c:v>
                </c:pt>
                <c:pt idx="11">
                  <c:v>99.593977158390089</c:v>
                </c:pt>
                <c:pt idx="12">
                  <c:v>98.77022618289476</c:v>
                </c:pt>
                <c:pt idx="13">
                  <c:v>98.683854981797182</c:v>
                </c:pt>
                <c:pt idx="14">
                  <c:v>98.289690666540437</c:v>
                </c:pt>
                <c:pt idx="15">
                  <c:v>98.758047838764128</c:v>
                </c:pt>
                <c:pt idx="16">
                  <c:v>99.119302600019893</c:v>
                </c:pt>
                <c:pt idx="17">
                  <c:v>98.948653358629272</c:v>
                </c:pt>
                <c:pt idx="18">
                  <c:v>98.75576319734553</c:v>
                </c:pt>
                <c:pt idx="19">
                  <c:v>98.583157719952951</c:v>
                </c:pt>
                <c:pt idx="20">
                  <c:v>98.854852379015099</c:v>
                </c:pt>
                <c:pt idx="21">
                  <c:v>100.04678783012379</c:v>
                </c:pt>
                <c:pt idx="22">
                  <c:v>99.586479854458375</c:v>
                </c:pt>
                <c:pt idx="23">
                  <c:v>100.38641759237183</c:v>
                </c:pt>
                <c:pt idx="24">
                  <c:v>100.13206541814222</c:v>
                </c:pt>
                <c:pt idx="25">
                  <c:v>100.05862645962797</c:v>
                </c:pt>
                <c:pt idx="26">
                  <c:v>99.397315549040385</c:v>
                </c:pt>
                <c:pt idx="27">
                  <c:v>100.49737224657262</c:v>
                </c:pt>
                <c:pt idx="28">
                  <c:v>100.29937668428686</c:v>
                </c:pt>
                <c:pt idx="29">
                  <c:v>99.630192253278011</c:v>
                </c:pt>
                <c:pt idx="30">
                  <c:v>100.0247609719936</c:v>
                </c:pt>
                <c:pt idx="31">
                  <c:v>101.07145113321803</c:v>
                </c:pt>
                <c:pt idx="32">
                  <c:v>97.937910994788496</c:v>
                </c:pt>
                <c:pt idx="33">
                  <c:v>96.798658959000377</c:v>
                </c:pt>
                <c:pt idx="34">
                  <c:v>100.55810413973383</c:v>
                </c:pt>
                <c:pt idx="35">
                  <c:v>95.195907301920073</c:v>
                </c:pt>
                <c:pt idx="36">
                  <c:v>96.981899829048032</c:v>
                </c:pt>
                <c:pt idx="37">
                  <c:v>102.51321896494845</c:v>
                </c:pt>
                <c:pt idx="38">
                  <c:v>103.04098862563293</c:v>
                </c:pt>
                <c:pt idx="39">
                  <c:v>103.31096255926408</c:v>
                </c:pt>
                <c:pt idx="40">
                  <c:v>103.97949946615125</c:v>
                </c:pt>
                <c:pt idx="41">
                  <c:v>103.74968691273499</c:v>
                </c:pt>
                <c:pt idx="42">
                  <c:v>103.49510425256199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19-454B-BA8E-DA963F9AC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69088"/>
        <c:axId val="186571008"/>
      </c:lineChart>
      <c:catAx>
        <c:axId val="186569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657100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6571008"/>
        <c:scaling>
          <c:orientation val="minMax"/>
          <c:max val="112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65690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dep05_trim!$BH$99:$BH$118</c:f>
              <c:numCache>
                <c:formatCode>#\ ##0.0</c:formatCode>
                <c:ptCount val="20"/>
                <c:pt idx="0">
                  <c:v>-0.51150895140665842</c:v>
                </c:pt>
                <c:pt idx="1">
                  <c:v>0.35989717223652296</c:v>
                </c:pt>
                <c:pt idx="2">
                  <c:v>0.76844262295081567</c:v>
                </c:pt>
                <c:pt idx="3">
                  <c:v>-0.15251652262328053</c:v>
                </c:pt>
                <c:pt idx="4">
                  <c:v>0.3054989816700715</c:v>
                </c:pt>
                <c:pt idx="5">
                  <c:v>0.81218274111674038</c:v>
                </c:pt>
                <c:pt idx="6">
                  <c:v>-0.25176233635448853</c:v>
                </c:pt>
                <c:pt idx="7">
                  <c:v>-0.60575466935890443</c:v>
                </c:pt>
                <c:pt idx="8">
                  <c:v>1.0157440325038181</c:v>
                </c:pt>
                <c:pt idx="9">
                  <c:v>5.630970336852692</c:v>
                </c:pt>
                <c:pt idx="10">
                  <c:v>0.19038553069967712</c:v>
                </c:pt>
                <c:pt idx="11">
                  <c:v>1.4251781472684133</c:v>
                </c:pt>
                <c:pt idx="12">
                  <c:v>7.494145199063218</c:v>
                </c:pt>
                <c:pt idx="13">
                  <c:v>-8.671023965141611</c:v>
                </c:pt>
                <c:pt idx="14">
                  <c:v>-3.6259541984732913</c:v>
                </c:pt>
                <c:pt idx="15">
                  <c:v>-1.4356435643564258</c:v>
                </c:pt>
                <c:pt idx="16">
                  <c:v>-4.6710195881466632</c:v>
                </c:pt>
                <c:pt idx="17">
                  <c:v>-0.21074815595364393</c:v>
                </c:pt>
                <c:pt idx="18">
                  <c:v>-1.0031678986272441</c:v>
                </c:pt>
                <c:pt idx="19">
                  <c:v>4.2133333333333356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5-43A5-8994-7084E56EA5C1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dep05_trim!$BI$99:$BI$118</c:f>
              <c:numCache>
                <c:formatCode>#\ ##0.0</c:formatCode>
                <c:ptCount val="20"/>
                <c:pt idx="0">
                  <c:v>0.82886396879569002</c:v>
                </c:pt>
                <c:pt idx="1">
                  <c:v>0.53191489361703592</c:v>
                </c:pt>
                <c:pt idx="2">
                  <c:v>1.5392015392015512</c:v>
                </c:pt>
                <c:pt idx="3">
                  <c:v>0.52108005684508019</c:v>
                </c:pt>
                <c:pt idx="4">
                  <c:v>0.4241281809613584</c:v>
                </c:pt>
                <c:pt idx="5">
                  <c:v>-0.79774753636789875</c:v>
                </c:pt>
                <c:pt idx="6">
                  <c:v>-1.182592242194902</c:v>
                </c:pt>
                <c:pt idx="7">
                  <c:v>0.47869794159884904</c:v>
                </c:pt>
                <c:pt idx="8">
                  <c:v>0.19056693663648261</c:v>
                </c:pt>
                <c:pt idx="9">
                  <c:v>2.4251069900142586</c:v>
                </c:pt>
                <c:pt idx="10">
                  <c:v>-0.23212627669452202</c:v>
                </c:pt>
                <c:pt idx="11">
                  <c:v>0.41879944160074789</c:v>
                </c:pt>
                <c:pt idx="12">
                  <c:v>7.7849860982391217</c:v>
                </c:pt>
                <c:pt idx="13">
                  <c:v>-6.9217540842648191</c:v>
                </c:pt>
                <c:pt idx="14">
                  <c:v>-3.5103926096997751</c:v>
                </c:pt>
                <c:pt idx="15">
                  <c:v>-1.1010052656773461</c:v>
                </c:pt>
                <c:pt idx="16">
                  <c:v>-2.2749273959341787</c:v>
                </c:pt>
                <c:pt idx="17">
                  <c:v>-0.99058940069342016</c:v>
                </c:pt>
                <c:pt idx="18">
                  <c:v>-1.1005502751375684</c:v>
                </c:pt>
                <c:pt idx="19">
                  <c:v>1.9726858877086473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5-43A5-8994-7084E56EA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957504"/>
        <c:axId val="387959040"/>
      </c:barChart>
      <c:catAx>
        <c:axId val="3879575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3879590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387959040"/>
        <c:scaling>
          <c:orientation val="minMax"/>
          <c:max val="8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3879575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dep05_trim!$BJ$99:$BJ$118</c:f>
              <c:numCache>
                <c:formatCode>#\ ##0.0</c:formatCode>
                <c:ptCount val="20"/>
                <c:pt idx="0">
                  <c:v>-2.515723270440251</c:v>
                </c:pt>
                <c:pt idx="1">
                  <c:v>1.2903225806451646</c:v>
                </c:pt>
                <c:pt idx="2">
                  <c:v>-1.4861995753715496</c:v>
                </c:pt>
                <c:pt idx="3">
                  <c:v>-0.86206896551724865</c:v>
                </c:pt>
                <c:pt idx="4">
                  <c:v>-1.3043478260869601</c:v>
                </c:pt>
                <c:pt idx="5">
                  <c:v>0.66079295154184425</c:v>
                </c:pt>
                <c:pt idx="6">
                  <c:v>-1.7505470459518446</c:v>
                </c:pt>
                <c:pt idx="7">
                  <c:v>0.44543429844097204</c:v>
                </c:pt>
                <c:pt idx="8">
                  <c:v>-0.44345898004433115</c:v>
                </c:pt>
                <c:pt idx="9">
                  <c:v>7.3496659242761719</c:v>
                </c:pt>
                <c:pt idx="10">
                  <c:v>-1.6597510373444035</c:v>
                </c:pt>
                <c:pt idx="11">
                  <c:v>-1.0548523206751148</c:v>
                </c:pt>
                <c:pt idx="12">
                  <c:v>15.138592750533064</c:v>
                </c:pt>
                <c:pt idx="13">
                  <c:v>-14.25925925925926</c:v>
                </c:pt>
                <c:pt idx="14">
                  <c:v>-7.343412526997839</c:v>
                </c:pt>
                <c:pt idx="15">
                  <c:v>-4.6620046620046711</c:v>
                </c:pt>
                <c:pt idx="16">
                  <c:v>-6.6014669926650393</c:v>
                </c:pt>
                <c:pt idx="17">
                  <c:v>-1.8324607329842868</c:v>
                </c:pt>
                <c:pt idx="18">
                  <c:v>-2.9333333333333433</c:v>
                </c:pt>
                <c:pt idx="19">
                  <c:v>5.7692307692307709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3-43DA-910E-3F9B345A8512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dep05_trim!$BK$99:$BK$118</c:f>
              <c:numCache>
                <c:formatCode>#\ ##0.0</c:formatCode>
                <c:ptCount val="20"/>
                <c:pt idx="0">
                  <c:v>0.83135391923989665</c:v>
                </c:pt>
                <c:pt idx="1">
                  <c:v>7.8523753435399968E-2</c:v>
                </c:pt>
                <c:pt idx="2">
                  <c:v>1.3730874852883712</c:v>
                </c:pt>
                <c:pt idx="3">
                  <c:v>-0.30959752321982892</c:v>
                </c:pt>
                <c:pt idx="4">
                  <c:v>0.50465838509317074</c:v>
                </c:pt>
                <c:pt idx="5">
                  <c:v>-0.42487446890691061</c:v>
                </c:pt>
                <c:pt idx="6">
                  <c:v>-0.34910783553141478</c:v>
                </c:pt>
                <c:pt idx="7">
                  <c:v>-0.46710782405605666</c:v>
                </c:pt>
                <c:pt idx="8">
                  <c:v>1.1341415721548564</c:v>
                </c:pt>
                <c:pt idx="9">
                  <c:v>3.7896365042536573</c:v>
                </c:pt>
                <c:pt idx="10">
                  <c:v>0.22354694485842153</c:v>
                </c:pt>
                <c:pt idx="11">
                  <c:v>0.9665427509293778</c:v>
                </c:pt>
                <c:pt idx="12">
                  <c:v>7.2533136966126621</c:v>
                </c:pt>
                <c:pt idx="13">
                  <c:v>-8.5135599038791536</c:v>
                </c:pt>
                <c:pt idx="14">
                  <c:v>-4.3527204502814438</c:v>
                </c:pt>
                <c:pt idx="15">
                  <c:v>-0.82385249117300496</c:v>
                </c:pt>
                <c:pt idx="16">
                  <c:v>-3.1645569620253111</c:v>
                </c:pt>
                <c:pt idx="17">
                  <c:v>-0.61274509803921351</c:v>
                </c:pt>
                <c:pt idx="18">
                  <c:v>-0.452116728318952</c:v>
                </c:pt>
                <c:pt idx="19">
                  <c:v>2.4360033030553341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03-43DA-910E-3F9B345A8512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dep05_trim!$BL$99:$BL$118</c:f>
              <c:numCache>
                <c:formatCode>#\ ##0.0</c:formatCode>
                <c:ptCount val="20"/>
                <c:pt idx="0">
                  <c:v>-0.19940179461616081</c:v>
                </c:pt>
                <c:pt idx="1">
                  <c:v>0.99900099900100958</c:v>
                </c:pt>
                <c:pt idx="2">
                  <c:v>1.879327398615227</c:v>
                </c:pt>
                <c:pt idx="3">
                  <c:v>1.9417475728155331</c:v>
                </c:pt>
                <c:pt idx="4">
                  <c:v>0.76190476190476364</c:v>
                </c:pt>
                <c:pt idx="5">
                  <c:v>0.66162570888468331</c:v>
                </c:pt>
                <c:pt idx="6">
                  <c:v>-1.2206572769953072</c:v>
                </c:pt>
                <c:pt idx="7">
                  <c:v>0.76045627376426506</c:v>
                </c:pt>
                <c:pt idx="8">
                  <c:v>-0.28301886792453379</c:v>
                </c:pt>
                <c:pt idx="9">
                  <c:v>3.0274361400189242</c:v>
                </c:pt>
                <c:pt idx="10">
                  <c:v>9.182736455464191E-2</c:v>
                </c:pt>
                <c:pt idx="11">
                  <c:v>1.6513761467889854</c:v>
                </c:pt>
                <c:pt idx="12">
                  <c:v>5.4151624548736566</c:v>
                </c:pt>
                <c:pt idx="13">
                  <c:v>-2.9965753424657571</c:v>
                </c:pt>
                <c:pt idx="14">
                  <c:v>-0.1765225066195919</c:v>
                </c:pt>
                <c:pt idx="15">
                  <c:v>-0.97259062776303695</c:v>
                </c:pt>
                <c:pt idx="16">
                  <c:v>-2.9464285714285721</c:v>
                </c:pt>
                <c:pt idx="17">
                  <c:v>-0.18399264029439477</c:v>
                </c:pt>
                <c:pt idx="18">
                  <c:v>-1.7511520737327091</c:v>
                </c:pt>
                <c:pt idx="19">
                  <c:v>3.5647279549718469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03-43DA-910E-3F9B345A8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989120"/>
        <c:axId val="391990656"/>
      </c:barChart>
      <c:catAx>
        <c:axId val="3919891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3919906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391990656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391989120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dep05_trim!$BS$99:$BS$118</c:f>
              <c:numCache>
                <c:formatCode>#\ ##0.0</c:formatCode>
                <c:ptCount val="20"/>
                <c:pt idx="0">
                  <c:v>-1.4473089099954817</c:v>
                </c:pt>
                <c:pt idx="1">
                  <c:v>-0.32124827902707542</c:v>
                </c:pt>
                <c:pt idx="2">
                  <c:v>0.50644567219153558</c:v>
                </c:pt>
                <c:pt idx="3">
                  <c:v>-1.1452130096197943</c:v>
                </c:pt>
                <c:pt idx="4">
                  <c:v>0.23169601482855295</c:v>
                </c:pt>
                <c:pt idx="5">
                  <c:v>-1.2482662968099856</c:v>
                </c:pt>
                <c:pt idx="6">
                  <c:v>-0.56179775280899014</c:v>
                </c:pt>
                <c:pt idx="7">
                  <c:v>0.4237288135593209</c:v>
                </c:pt>
                <c:pt idx="8">
                  <c:v>1.5471167369901506</c:v>
                </c:pt>
                <c:pt idx="9">
                  <c:v>4.8938134810710965</c:v>
                </c:pt>
                <c:pt idx="10">
                  <c:v>-4.6654929577464754</c:v>
                </c:pt>
                <c:pt idx="11">
                  <c:v>-1.6158818097876337</c:v>
                </c:pt>
                <c:pt idx="12">
                  <c:v>8.7752229000469306</c:v>
                </c:pt>
                <c:pt idx="13">
                  <c:v>-12.812769628990505</c:v>
                </c:pt>
                <c:pt idx="14">
                  <c:v>-2.5729836714497911</c:v>
                </c:pt>
                <c:pt idx="15">
                  <c:v>-0.66023362112747064</c:v>
                </c:pt>
                <c:pt idx="16">
                  <c:v>-1.7893660531697386</c:v>
                </c:pt>
                <c:pt idx="17">
                  <c:v>3.0192608016658129</c:v>
                </c:pt>
                <c:pt idx="18">
                  <c:v>1.2632642748862999</c:v>
                </c:pt>
                <c:pt idx="19">
                  <c:v>4.3912175648702645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9-4BC4-A35D-63430E6DACC3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dep05_trim!$BT$99:$BT$118</c:f>
              <c:numCache>
                <c:formatCode>#\ ##0.0</c:formatCode>
                <c:ptCount val="20"/>
                <c:pt idx="0">
                  <c:v>2.1727019498607225</c:v>
                </c:pt>
                <c:pt idx="1">
                  <c:v>1.36314067611778</c:v>
                </c:pt>
                <c:pt idx="2">
                  <c:v>1.9365250134480982</c:v>
                </c:pt>
                <c:pt idx="3">
                  <c:v>1.7414248021108136</c:v>
                </c:pt>
                <c:pt idx="4">
                  <c:v>0.51867219917012264</c:v>
                </c:pt>
                <c:pt idx="5">
                  <c:v>1.3415892672858698</c:v>
                </c:pt>
                <c:pt idx="6">
                  <c:v>-0.9164969450101812</c:v>
                </c:pt>
                <c:pt idx="7">
                  <c:v>-0.56526207605345213</c:v>
                </c:pt>
                <c:pt idx="8">
                  <c:v>-0.46511627906976605</c:v>
                </c:pt>
                <c:pt idx="9">
                  <c:v>2.9595015576324046</c:v>
                </c:pt>
                <c:pt idx="10">
                  <c:v>5.2950075642965277</c:v>
                </c:pt>
                <c:pt idx="11">
                  <c:v>3.5440613026819889</c:v>
                </c:pt>
                <c:pt idx="12">
                  <c:v>6.5217391304347894</c:v>
                </c:pt>
                <c:pt idx="13">
                  <c:v>-2.7355623100303927</c:v>
                </c:pt>
                <c:pt idx="14">
                  <c:v>-4.4642857142857206</c:v>
                </c:pt>
                <c:pt idx="15">
                  <c:v>-1.8224299065420557</c:v>
                </c:pt>
                <c:pt idx="16">
                  <c:v>-4.9976201808662584</c:v>
                </c:pt>
                <c:pt idx="17">
                  <c:v>-4.1082164328657296</c:v>
                </c:pt>
                <c:pt idx="18">
                  <c:v>-3.4482758620689613</c:v>
                </c:pt>
                <c:pt idx="19">
                  <c:v>1.6233766233766156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9-4BC4-A35D-63430E6DA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80352"/>
        <c:axId val="129782144"/>
      </c:barChart>
      <c:catAx>
        <c:axId val="1297803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97821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9782144"/>
        <c:scaling>
          <c:orientation val="minMax"/>
          <c:max val="9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97803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RSA!$AS$40:$AS$71</c:f>
              <c:numCache>
                <c:formatCode>0.0</c:formatCode>
                <c:ptCount val="32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105.70469798657717</c:v>
                </c:pt>
                <c:pt idx="28">
                  <c:v>103.69127516778522</c:v>
                </c:pt>
                <c:pt idx="29">
                  <c:v>104.69798657718121</c:v>
                </c:pt>
                <c:pt idx="30">
                  <c:v>103.35570469798658</c:v>
                </c:pt>
                <c:pt idx="31">
                  <c:v>105.03355704697988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50-4900-8451-E382EA5543D7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ASS!$AS$40:$AS$70</c:f>
              <c:numCache>
                <c:formatCode>0.0</c:formatCode>
                <c:ptCount val="31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77.777777777777786</c:v>
                </c:pt>
                <c:pt idx="29">
                  <c:v>79.629629629629633</c:v>
                </c:pt>
                <c:pt idx="30">
                  <c:v>77.777777777777786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50-4900-8451-E382EA5543D7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AAH!$AS$40:$AS$71</c:f>
              <c:numCache>
                <c:formatCode>0.0</c:formatCode>
                <c:ptCount val="32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104</c:v>
                </c:pt>
                <c:pt idx="14">
                  <c:v>104.72727272727273</c:v>
                </c:pt>
                <c:pt idx="15">
                  <c:v>105.09090909090911</c:v>
                </c:pt>
                <c:pt idx="16">
                  <c:v>105.09090909090911</c:v>
                </c:pt>
                <c:pt idx="17">
                  <c:v>104.72727272727273</c:v>
                </c:pt>
                <c:pt idx="18">
                  <c:v>105.45454545454544</c:v>
                </c:pt>
                <c:pt idx="19">
                  <c:v>105.09090909090911</c:v>
                </c:pt>
                <c:pt idx="20">
                  <c:v>105.09090909090911</c:v>
                </c:pt>
                <c:pt idx="21">
                  <c:v>104.36363636363637</c:v>
                </c:pt>
                <c:pt idx="22">
                  <c:v>104.72727272727273</c:v>
                </c:pt>
                <c:pt idx="23">
                  <c:v>104</c:v>
                </c:pt>
                <c:pt idx="24">
                  <c:v>104.36363636363637</c:v>
                </c:pt>
                <c:pt idx="25">
                  <c:v>104</c:v>
                </c:pt>
                <c:pt idx="26">
                  <c:v>104.36363636363637</c:v>
                </c:pt>
                <c:pt idx="27">
                  <c:v>103.63636363636364</c:v>
                </c:pt>
                <c:pt idx="28">
                  <c:v>104</c:v>
                </c:pt>
                <c:pt idx="29">
                  <c:v>103.63636363636364</c:v>
                </c:pt>
                <c:pt idx="30">
                  <c:v>104.36363636363637</c:v>
                </c:pt>
                <c:pt idx="31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50-4900-8451-E382EA5543D7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PA!$AS$40:$AS$71</c:f>
              <c:numCache>
                <c:formatCode>0.0</c:formatCode>
                <c:ptCount val="32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104.9951028403526</c:v>
                </c:pt>
                <c:pt idx="28">
                  <c:v>105.28893241919685</c:v>
                </c:pt>
                <c:pt idx="29">
                  <c:v>104.21155729676788</c:v>
                </c:pt>
                <c:pt idx="30">
                  <c:v>104.40744368266405</c:v>
                </c:pt>
                <c:pt idx="31">
                  <c:v>104.79921645445643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50-4900-8451-E382EA554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870464"/>
        <c:axId val="129876352"/>
      </c:lineChart>
      <c:dateAx>
        <c:axId val="129870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900" baseline="0"/>
            </a:pPr>
            <a:endParaRPr lang="fr-FR"/>
          </a:p>
        </c:txPr>
        <c:crossAx val="129876352"/>
        <c:crossesAt val="100"/>
        <c:auto val="1"/>
        <c:lblOffset val="100"/>
        <c:baseTimeUnit val="months"/>
      </c:dateAx>
      <c:valAx>
        <c:axId val="129876352"/>
        <c:scaling>
          <c:orientation val="minMax"/>
          <c:max val="116"/>
          <c:min val="7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2987046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290122273"/>
          <c:y val="0.78516855418261633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Graph3'!$J$10:$J$52</c:f>
              <c:numCache>
                <c:formatCode>#,##0</c:formatCode>
                <c:ptCount val="43"/>
                <c:pt idx="0">
                  <c:v>36.142938058517757</c:v>
                </c:pt>
                <c:pt idx="1">
                  <c:v>-377.8363313509617</c:v>
                </c:pt>
                <c:pt idx="2">
                  <c:v>-87.241618704705616</c:v>
                </c:pt>
                <c:pt idx="3">
                  <c:v>367.614034056729</c:v>
                </c:pt>
                <c:pt idx="4">
                  <c:v>210.58980821300065</c:v>
                </c:pt>
                <c:pt idx="5">
                  <c:v>-617.81712557504216</c:v>
                </c:pt>
                <c:pt idx="6">
                  <c:v>383.51079736749671</c:v>
                </c:pt>
                <c:pt idx="7">
                  <c:v>375.0659528439719</c:v>
                </c:pt>
                <c:pt idx="8">
                  <c:v>91.902066085443948</c:v>
                </c:pt>
                <c:pt idx="9">
                  <c:v>-592.39382395386201</c:v>
                </c:pt>
                <c:pt idx="10">
                  <c:v>-133.72324763476354</c:v>
                </c:pt>
                <c:pt idx="11">
                  <c:v>255.76135560464172</c:v>
                </c:pt>
                <c:pt idx="12">
                  <c:v>-386.7813168757566</c:v>
                </c:pt>
                <c:pt idx="13">
                  <c:v>-81.964947005537397</c:v>
                </c:pt>
                <c:pt idx="14">
                  <c:v>-196.30335865759844</c:v>
                </c:pt>
                <c:pt idx="15">
                  <c:v>189.91715707947151</c:v>
                </c:pt>
                <c:pt idx="16">
                  <c:v>192.68105206185282</c:v>
                </c:pt>
                <c:pt idx="17">
                  <c:v>-149.2673741519684</c:v>
                </c:pt>
                <c:pt idx="18">
                  <c:v>-55.150564325515006</c:v>
                </c:pt>
                <c:pt idx="19">
                  <c:v>-110.78416611038119</c:v>
                </c:pt>
                <c:pt idx="20">
                  <c:v>88.644679760305735</c:v>
                </c:pt>
                <c:pt idx="21">
                  <c:v>587.94641547667561</c:v>
                </c:pt>
                <c:pt idx="22">
                  <c:v>-288.22630202469009</c:v>
                </c:pt>
                <c:pt idx="23">
                  <c:v>343.80841227897326</c:v>
                </c:pt>
                <c:pt idx="24">
                  <c:v>-127.52078437900491</c:v>
                </c:pt>
                <c:pt idx="25">
                  <c:v>-45.531376977160107</c:v>
                </c:pt>
                <c:pt idx="26">
                  <c:v>-400.05585900839651</c:v>
                </c:pt>
                <c:pt idx="27">
                  <c:v>593.3217296637813</c:v>
                </c:pt>
                <c:pt idx="28">
                  <c:v>-144.82861144664639</c:v>
                </c:pt>
                <c:pt idx="29">
                  <c:v>-321.53543552347401</c:v>
                </c:pt>
                <c:pt idx="30">
                  <c:v>151.38427474558557</c:v>
                </c:pt>
                <c:pt idx="31">
                  <c:v>550.59091284117312</c:v>
                </c:pt>
                <c:pt idx="32">
                  <c:v>-1184.5097780165015</c:v>
                </c:pt>
                <c:pt idx="33">
                  <c:v>-834.74002240512345</c:v>
                </c:pt>
                <c:pt idx="34">
                  <c:v>1794.2898186790626</c:v>
                </c:pt>
                <c:pt idx="35">
                  <c:v>-2707.1392281836306</c:v>
                </c:pt>
                <c:pt idx="36">
                  <c:v>876.23341249016084</c:v>
                </c:pt>
                <c:pt idx="37">
                  <c:v>2621.765469632337</c:v>
                </c:pt>
                <c:pt idx="38">
                  <c:v>306.39786054039723</c:v>
                </c:pt>
                <c:pt idx="39">
                  <c:v>104.26272103595693</c:v>
                </c:pt>
                <c:pt idx="40">
                  <c:v>300.65521333253128</c:v>
                </c:pt>
                <c:pt idx="41">
                  <c:v>-83.415785049495753</c:v>
                </c:pt>
                <c:pt idx="42">
                  <c:v>-162.1459513274167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0-4FB3-A78F-0BFABF7E16D6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Graph3'!$K$10:$K$52</c:f>
              <c:numCache>
                <c:formatCode>#,##0</c:formatCode>
                <c:ptCount val="43"/>
                <c:pt idx="0">
                  <c:v>-111.35057597307434</c:v>
                </c:pt>
                <c:pt idx="1">
                  <c:v>28.060671350574694</c:v>
                </c:pt>
                <c:pt idx="2">
                  <c:v>-76.715898709381008</c:v>
                </c:pt>
                <c:pt idx="3">
                  <c:v>-35.215081839068375</c:v>
                </c:pt>
                <c:pt idx="4">
                  <c:v>-16.045215767718105</c:v>
                </c:pt>
                <c:pt idx="5">
                  <c:v>-53.924851424550695</c:v>
                </c:pt>
                <c:pt idx="6">
                  <c:v>22.159697155133529</c:v>
                </c:pt>
                <c:pt idx="7">
                  <c:v>-22.936627120301011</c:v>
                </c:pt>
                <c:pt idx="8">
                  <c:v>38.926844595779983</c:v>
                </c:pt>
                <c:pt idx="9">
                  <c:v>-67.849597714652759</c:v>
                </c:pt>
                <c:pt idx="10">
                  <c:v>108.11239395901316</c:v>
                </c:pt>
                <c:pt idx="11">
                  <c:v>0.99392821967239797</c:v>
                </c:pt>
                <c:pt idx="12">
                  <c:v>-16.959478028551871</c:v>
                </c:pt>
                <c:pt idx="13">
                  <c:v>39.632278000796987</c:v>
                </c:pt>
                <c:pt idx="14">
                  <c:v>3.1136463553086742</c:v>
                </c:pt>
                <c:pt idx="15">
                  <c:v>39.636315557119929</c:v>
                </c:pt>
                <c:pt idx="16">
                  <c:v>-15.62112884335977</c:v>
                </c:pt>
                <c:pt idx="17">
                  <c:v>65.627946195678987</c:v>
                </c:pt>
                <c:pt idx="18">
                  <c:v>-39.389690390522446</c:v>
                </c:pt>
                <c:pt idx="19">
                  <c:v>26.185938344499277</c:v>
                </c:pt>
                <c:pt idx="20">
                  <c:v>44.519614892025061</c:v>
                </c:pt>
                <c:pt idx="21">
                  <c:v>-3.7492723826936754</c:v>
                </c:pt>
                <c:pt idx="22">
                  <c:v>62.617940366360699</c:v>
                </c:pt>
                <c:pt idx="23">
                  <c:v>48.260923948440222</c:v>
                </c:pt>
                <c:pt idx="24">
                  <c:v>2.8564719059862682</c:v>
                </c:pt>
                <c:pt idx="25">
                  <c:v>9.537120982916008</c:v>
                </c:pt>
                <c:pt idx="26">
                  <c:v>75.930970951086465</c:v>
                </c:pt>
                <c:pt idx="27">
                  <c:v>-54.156643717249835</c:v>
                </c:pt>
                <c:pt idx="28">
                  <c:v>47.786073006287779</c:v>
                </c:pt>
                <c:pt idx="29">
                  <c:v>-6.4484602778460385</c:v>
                </c:pt>
                <c:pt idx="30">
                  <c:v>42.003645727365097</c:v>
                </c:pt>
                <c:pt idx="31">
                  <c:v>-37.582090657791923</c:v>
                </c:pt>
                <c:pt idx="32">
                  <c:v>-351.31600427572016</c:v>
                </c:pt>
                <c:pt idx="33">
                  <c:v>276.36432852642952</c:v>
                </c:pt>
                <c:pt idx="34">
                  <c:v>48.307557009401648</c:v>
                </c:pt>
                <c:pt idx="35">
                  <c:v>78.993492234107521</c:v>
                </c:pt>
                <c:pt idx="36">
                  <c:v>-0.87415460010242896</c:v>
                </c:pt>
                <c:pt idx="37">
                  <c:v>89.271301468299043</c:v>
                </c:pt>
                <c:pt idx="38">
                  <c:v>-47.724852956995505</c:v>
                </c:pt>
                <c:pt idx="39">
                  <c:v>28.058203381932003</c:v>
                </c:pt>
                <c:pt idx="40">
                  <c:v>27.011314828113655</c:v>
                </c:pt>
                <c:pt idx="41">
                  <c:v>-29.221050299308217</c:v>
                </c:pt>
                <c:pt idx="42">
                  <c:v>37.368671973921892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0-4FB3-A78F-0BFABF7E1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177728"/>
        <c:axId val="24117964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Graph3'!$I$10:$I$52</c:f>
              <c:numCache>
                <c:formatCode>#,##0</c:formatCode>
                <c:ptCount val="43"/>
                <c:pt idx="0">
                  <c:v>-75.207637914558291</c:v>
                </c:pt>
                <c:pt idx="1">
                  <c:v>-349.77566000038496</c:v>
                </c:pt>
                <c:pt idx="2">
                  <c:v>-163.95751741408458</c:v>
                </c:pt>
                <c:pt idx="3">
                  <c:v>332.39895221765619</c:v>
                </c:pt>
                <c:pt idx="4">
                  <c:v>194.54459244528698</c:v>
                </c:pt>
                <c:pt idx="5">
                  <c:v>-671.74197699959768</c:v>
                </c:pt>
                <c:pt idx="6">
                  <c:v>405.67049452263018</c:v>
                </c:pt>
                <c:pt idx="7">
                  <c:v>352.12932572367572</c:v>
                </c:pt>
                <c:pt idx="8">
                  <c:v>130.82891068122262</c:v>
                </c:pt>
                <c:pt idx="9">
                  <c:v>-660.2434216685142</c:v>
                </c:pt>
                <c:pt idx="10">
                  <c:v>-25.610853675752878</c:v>
                </c:pt>
                <c:pt idx="11">
                  <c:v>256.75528382431366</c:v>
                </c:pt>
                <c:pt idx="12">
                  <c:v>-403.74079490431177</c:v>
                </c:pt>
                <c:pt idx="13">
                  <c:v>-42.332669004739728</c:v>
                </c:pt>
                <c:pt idx="14">
                  <c:v>-193.18971230228635</c:v>
                </c:pt>
                <c:pt idx="15">
                  <c:v>229.55347263658768</c:v>
                </c:pt>
                <c:pt idx="16">
                  <c:v>177.05992321849772</c:v>
                </c:pt>
                <c:pt idx="17">
                  <c:v>-83.639427956288273</c:v>
                </c:pt>
                <c:pt idx="18">
                  <c:v>-94.54025471604109</c:v>
                </c:pt>
                <c:pt idx="19">
                  <c:v>-84.598227765884076</c:v>
                </c:pt>
                <c:pt idx="20">
                  <c:v>133.16429465233523</c:v>
                </c:pt>
                <c:pt idx="21">
                  <c:v>584.19714309398114</c:v>
                </c:pt>
                <c:pt idx="22">
                  <c:v>-225.60836165832734</c:v>
                </c:pt>
                <c:pt idx="23">
                  <c:v>392.06933622741053</c:v>
                </c:pt>
                <c:pt idx="24">
                  <c:v>-124.66431247301807</c:v>
                </c:pt>
                <c:pt idx="25">
                  <c:v>-35.994255994242849</c:v>
                </c:pt>
                <c:pt idx="26">
                  <c:v>-324.12488805731118</c:v>
                </c:pt>
                <c:pt idx="27">
                  <c:v>539.16508594652987</c:v>
                </c:pt>
                <c:pt idx="28">
                  <c:v>-97.042538440357021</c:v>
                </c:pt>
                <c:pt idx="29">
                  <c:v>-327.98389580132061</c:v>
                </c:pt>
                <c:pt idx="30">
                  <c:v>193.38792047295283</c:v>
                </c:pt>
                <c:pt idx="31">
                  <c:v>513.00882218337938</c:v>
                </c:pt>
                <c:pt idx="32">
                  <c:v>-1535.8257822922242</c:v>
                </c:pt>
                <c:pt idx="33">
                  <c:v>-558.37569387869007</c:v>
                </c:pt>
                <c:pt idx="34">
                  <c:v>1842.5973756884632</c:v>
                </c:pt>
                <c:pt idx="35">
                  <c:v>-2628.1457359495253</c:v>
                </c:pt>
                <c:pt idx="36">
                  <c:v>875.35925789005705</c:v>
                </c:pt>
                <c:pt idx="37">
                  <c:v>2711.0367711006402</c:v>
                </c:pt>
                <c:pt idx="38">
                  <c:v>258.67300758339843</c:v>
                </c:pt>
                <c:pt idx="39">
                  <c:v>132.32092441789428</c:v>
                </c:pt>
                <c:pt idx="40">
                  <c:v>327.66652816064015</c:v>
                </c:pt>
                <c:pt idx="41">
                  <c:v>-112.63683534879965</c:v>
                </c:pt>
                <c:pt idx="42">
                  <c:v>-124.77727935349685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00-4FB3-A78F-0BFABF7E1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177728"/>
        <c:axId val="241179648"/>
      </c:lineChart>
      <c:catAx>
        <c:axId val="2411777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411796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1179648"/>
        <c:scaling>
          <c:orientation val="minMax"/>
          <c:max val="3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41177728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14-40E5-B695-5ADD8730237D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14-40E5-B695-5ADD8730237D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14-40E5-B695-5ADD8730237D}"/>
                </c:ext>
              </c:extLst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14-40E5-B695-5ADD8730237D}"/>
                </c:ext>
              </c:extLst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14-40E5-B695-5ADD8730237D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graph4'!$AQ$51:$AU$51</c:f>
              <c:numCache>
                <c:formatCode>#,##0</c:formatCode>
                <c:ptCount val="5"/>
                <c:pt idx="0">
                  <c:v>-160</c:v>
                </c:pt>
                <c:pt idx="1">
                  <c:v>-50</c:v>
                </c:pt>
                <c:pt idx="2">
                  <c:v>-20</c:v>
                </c:pt>
                <c:pt idx="3">
                  <c:v>10</c:v>
                </c:pt>
                <c:pt idx="4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14-40E5-B695-5ADD8730237D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314-40E5-B695-5ADD8730237D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14-40E5-B695-5ADD8730237D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14-40E5-B695-5ADD8730237D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14-40E5-B695-5ADD8730237D}"/>
                </c:ext>
              </c:extLst>
            </c:dLbl>
            <c:dLbl>
              <c:idx val="3"/>
              <c:layout>
                <c:manualLayout>
                  <c:x val="1.7993704753625093E-3"/>
                  <c:y val="-5.3104826513467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14-40E5-B695-5ADD8730237D}"/>
                </c:ext>
              </c:extLst>
            </c:dLbl>
            <c:dLbl>
              <c:idx val="4"/>
              <c:layout>
                <c:manualLayout>
                  <c:x val="-1.7993704753625093E-3"/>
                  <c:y val="-1.745485818634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14-40E5-B695-5ADD8730237D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graph4'!$AW$51:$BA$51</c:f>
              <c:numCache>
                <c:formatCode>#,##0</c:formatCode>
                <c:ptCount val="5"/>
                <c:pt idx="0">
                  <c:v>40</c:v>
                </c:pt>
                <c:pt idx="1">
                  <c:v>30</c:v>
                </c:pt>
                <c:pt idx="2">
                  <c:v>-20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14-40E5-B695-5ADD8730237D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13805677056357E-5"/>
                  <c:y val="7.67588154741526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14-40E5-B695-5ADD8730237D}"/>
                </c:ext>
              </c:extLst>
            </c:dLbl>
            <c:dLbl>
              <c:idx val="1"/>
              <c:layout>
                <c:manualLayout>
                  <c:x val="-1.6066819835126658E-4"/>
                  <c:y val="-2.23967248659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14-40E5-B695-5ADD8730237D}"/>
                </c:ext>
              </c:extLst>
            </c:dLbl>
            <c:dLbl>
              <c:idx val="2"/>
              <c:layout>
                <c:manualLayout>
                  <c:x val="3.253318492541255E-3"/>
                  <c:y val="3.33667389708941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14-40E5-B695-5ADD8730237D}"/>
                </c:ext>
              </c:extLst>
            </c:dLbl>
            <c:dLbl>
              <c:idx val="3"/>
              <c:layout>
                <c:manualLayout>
                  <c:x val="1.3289838629042188E-4"/>
                  <c:y val="1.42338525619080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14-40E5-B695-5ADD8730237D}"/>
                </c:ext>
              </c:extLst>
            </c:dLbl>
            <c:dLbl>
              <c:idx val="4"/>
              <c:layout>
                <c:manualLayout>
                  <c:x val="5.3064427097441252E-3"/>
                  <c:y val="2.64323956788010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14-40E5-B695-5ADD8730237D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graph4'!$AK$51:$AO$51</c:f>
              <c:numCache>
                <c:formatCode>#,##0</c:formatCode>
                <c:ptCount val="5"/>
                <c:pt idx="0">
                  <c:v>-120</c:v>
                </c:pt>
                <c:pt idx="1">
                  <c:v>-20</c:v>
                </c:pt>
                <c:pt idx="2">
                  <c:v>-40</c:v>
                </c:pt>
                <c:pt idx="3">
                  <c:v>40</c:v>
                </c:pt>
                <c:pt idx="4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314-40E5-B695-5ADD87302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409216"/>
        <c:axId val="344882560"/>
      </c:barChart>
      <c:catAx>
        <c:axId val="34440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344882560"/>
        <c:crosses val="autoZero"/>
        <c:auto val="1"/>
        <c:lblAlgn val="ctr"/>
        <c:lblOffset val="100"/>
        <c:noMultiLvlLbl val="0"/>
      </c:catAx>
      <c:valAx>
        <c:axId val="344882560"/>
        <c:scaling>
          <c:orientation val="minMax"/>
          <c:max val="5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34440921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2'!$Y$10:$Y$52</c:f>
              <c:numCache>
                <c:formatCode>#\ ##0.0</c:formatCode>
                <c:ptCount val="43"/>
                <c:pt idx="0">
                  <c:v>100</c:v>
                </c:pt>
                <c:pt idx="1">
                  <c:v>100.44781665277786</c:v>
                </c:pt>
                <c:pt idx="2">
                  <c:v>98.284308287884997</c:v>
                </c:pt>
                <c:pt idx="3">
                  <c:v>96.477414889135517</c:v>
                </c:pt>
                <c:pt idx="4">
                  <c:v>93.719056522312172</c:v>
                </c:pt>
                <c:pt idx="5">
                  <c:v>93.552493440008703</c:v>
                </c:pt>
                <c:pt idx="6">
                  <c:v>93.981695956355622</c:v>
                </c:pt>
                <c:pt idx="7">
                  <c:v>92.549917734012837</c:v>
                </c:pt>
                <c:pt idx="8">
                  <c:v>93.26998846320727</c:v>
                </c:pt>
                <c:pt idx="9">
                  <c:v>90.36250148009681</c:v>
                </c:pt>
                <c:pt idx="10">
                  <c:v>91.197090264015074</c:v>
                </c:pt>
                <c:pt idx="11">
                  <c:v>90.946207538966476</c:v>
                </c:pt>
                <c:pt idx="12">
                  <c:v>88.638473117200775</c:v>
                </c:pt>
                <c:pt idx="13">
                  <c:v>88.821148041333331</c:v>
                </c:pt>
                <c:pt idx="14">
                  <c:v>88.241689028767297</c:v>
                </c:pt>
                <c:pt idx="15">
                  <c:v>88.9445976081266</c:v>
                </c:pt>
                <c:pt idx="16">
                  <c:v>87.585542147300984</c:v>
                </c:pt>
                <c:pt idx="17">
                  <c:v>88.415484590762148</c:v>
                </c:pt>
                <c:pt idx="18">
                  <c:v>87.762947780609878</c:v>
                </c:pt>
                <c:pt idx="19">
                  <c:v>87.33581642015622</c:v>
                </c:pt>
                <c:pt idx="20">
                  <c:v>89.163004523880929</c:v>
                </c:pt>
                <c:pt idx="21">
                  <c:v>89.52251230915968</c:v>
                </c:pt>
                <c:pt idx="22">
                  <c:v>90.026743598770452</c:v>
                </c:pt>
                <c:pt idx="23">
                  <c:v>92.027522792334182</c:v>
                </c:pt>
                <c:pt idx="24">
                  <c:v>91.778811594725596</c:v>
                </c:pt>
                <c:pt idx="25">
                  <c:v>93.642885376406937</c:v>
                </c:pt>
                <c:pt idx="26">
                  <c:v>94.30960561241281</c:v>
                </c:pt>
                <c:pt idx="27">
                  <c:v>93.099420321358238</c:v>
                </c:pt>
                <c:pt idx="28">
                  <c:v>92.965969043876314</c:v>
                </c:pt>
                <c:pt idx="29">
                  <c:v>93.293957783697365</c:v>
                </c:pt>
                <c:pt idx="30">
                  <c:v>93.553942287207988</c:v>
                </c:pt>
                <c:pt idx="31">
                  <c:v>92.006868056452191</c:v>
                </c:pt>
                <c:pt idx="32">
                  <c:v>87.162417568707255</c:v>
                </c:pt>
                <c:pt idx="33">
                  <c:v>90.674854344370431</c:v>
                </c:pt>
                <c:pt idx="34">
                  <c:v>91.685193372136951</c:v>
                </c:pt>
                <c:pt idx="35">
                  <c:v>93.320360479536603</c:v>
                </c:pt>
                <c:pt idx="36">
                  <c:v>96.113044273033637</c:v>
                </c:pt>
                <c:pt idx="37">
                  <c:v>93.907930162738197</c:v>
                </c:pt>
                <c:pt idx="38">
                  <c:v>96.049802436457782</c:v>
                </c:pt>
                <c:pt idx="39">
                  <c:v>96.67091444562962</c:v>
                </c:pt>
                <c:pt idx="40">
                  <c:v>96.778495426337912</c:v>
                </c:pt>
                <c:pt idx="41">
                  <c:v>96.729523509281151</c:v>
                </c:pt>
                <c:pt idx="42">
                  <c:v>95.477809094932013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85-42F4-BCEB-D4111AB3D959}"/>
            </c:ext>
          </c:extLst>
        </c:ser>
        <c:ser>
          <c:idx val="1"/>
          <c:order val="1"/>
          <c:tx>
            <c:strRef>
              <c:f>'Données graph 1 et 2'!$X$8:$X$9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2'!$X$10:$X$52</c:f>
              <c:numCache>
                <c:formatCode>#\ ##0.0</c:formatCode>
                <c:ptCount val="43"/>
                <c:pt idx="0">
                  <c:v>100</c:v>
                </c:pt>
                <c:pt idx="1">
                  <c:v>99.171661425768093</c:v>
                </c:pt>
                <c:pt idx="2">
                  <c:v>99.349676242372723</c:v>
                </c:pt>
                <c:pt idx="3">
                  <c:v>97.978130657580039</c:v>
                </c:pt>
                <c:pt idx="4">
                  <c:v>99.032284746456085</c:v>
                </c:pt>
                <c:pt idx="5">
                  <c:v>98.180189821430602</c:v>
                </c:pt>
                <c:pt idx="6">
                  <c:v>96.646251288489154</c:v>
                </c:pt>
                <c:pt idx="7">
                  <c:v>97.351780031111474</c:v>
                </c:pt>
                <c:pt idx="8">
                  <c:v>96.268228316184349</c:v>
                </c:pt>
                <c:pt idx="9">
                  <c:v>96.0008160091771</c:v>
                </c:pt>
                <c:pt idx="10">
                  <c:v>96.780119549425052</c:v>
                </c:pt>
                <c:pt idx="11">
                  <c:v>96.717582468892559</c:v>
                </c:pt>
                <c:pt idx="12">
                  <c:v>98.097099398365202</c:v>
                </c:pt>
                <c:pt idx="13">
                  <c:v>98.943567391674179</c:v>
                </c:pt>
                <c:pt idx="14">
                  <c:v>99.081033459456975</c:v>
                </c:pt>
                <c:pt idx="15">
                  <c:v>100.89885155341788</c:v>
                </c:pt>
                <c:pt idx="16">
                  <c:v>99.260498531811962</c:v>
                </c:pt>
                <c:pt idx="17">
                  <c:v>100.92298479348602</c:v>
                </c:pt>
                <c:pt idx="18">
                  <c:v>101.72880837994521</c:v>
                </c:pt>
                <c:pt idx="19">
                  <c:v>101.27973633259874</c:v>
                </c:pt>
                <c:pt idx="20">
                  <c:v>102.86537520080631</c:v>
                </c:pt>
                <c:pt idx="21">
                  <c:v>103.53061268713969</c:v>
                </c:pt>
                <c:pt idx="22">
                  <c:v>101.99263827580126</c:v>
                </c:pt>
                <c:pt idx="23">
                  <c:v>105.17105719478279</c:v>
                </c:pt>
                <c:pt idx="24">
                  <c:v>102.99723125024853</c:v>
                </c:pt>
                <c:pt idx="25">
                  <c:v>103.24553262571519</c:v>
                </c:pt>
                <c:pt idx="26">
                  <c:v>102.49975897741371</c:v>
                </c:pt>
                <c:pt idx="27">
                  <c:v>106.54049651201107</c:v>
                </c:pt>
                <c:pt idx="28">
                  <c:v>104.84009750735441</c:v>
                </c:pt>
                <c:pt idx="29">
                  <c:v>103.21659970555883</c:v>
                </c:pt>
                <c:pt idx="30">
                  <c:v>102.72939542418918</c:v>
                </c:pt>
                <c:pt idx="31">
                  <c:v>107.607946696083</c:v>
                </c:pt>
                <c:pt idx="32">
                  <c:v>105.35419755724369</c:v>
                </c:pt>
                <c:pt idx="33">
                  <c:v>106.47587813614909</c:v>
                </c:pt>
                <c:pt idx="34">
                  <c:v>108.03923425015962</c:v>
                </c:pt>
                <c:pt idx="35">
                  <c:v>108.02744782212483</c:v>
                </c:pt>
                <c:pt idx="36">
                  <c:v>110.67325544155973</c:v>
                </c:pt>
                <c:pt idx="37">
                  <c:v>115.16051168487805</c:v>
                </c:pt>
                <c:pt idx="38">
                  <c:v>115.3978834649694</c:v>
                </c:pt>
                <c:pt idx="39">
                  <c:v>116.52713308056828</c:v>
                </c:pt>
                <c:pt idx="40">
                  <c:v>117.55519253791775</c:v>
                </c:pt>
                <c:pt idx="41">
                  <c:v>116.17134925285586</c:v>
                </c:pt>
                <c:pt idx="42">
                  <c:v>117.86695209898934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85-42F4-BCEB-D4111AB3D959}"/>
            </c:ext>
          </c:extLst>
        </c:ser>
        <c:ser>
          <c:idx val="2"/>
          <c:order val="2"/>
          <c:tx>
            <c:strRef>
              <c:f>'Données graph 1 et 2'!$Z$8:$Z$9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2'!$Z$10:$Z$52</c:f>
              <c:numCache>
                <c:formatCode>#\ ##0.0</c:formatCode>
                <c:ptCount val="43"/>
                <c:pt idx="0">
                  <c:v>100</c:v>
                </c:pt>
                <c:pt idx="1">
                  <c:v>98.473881331032928</c:v>
                </c:pt>
                <c:pt idx="2">
                  <c:v>98.587479875040756</c:v>
                </c:pt>
                <c:pt idx="3">
                  <c:v>100.44984315342298</c:v>
                </c:pt>
                <c:pt idx="4">
                  <c:v>101.22375828931834</c:v>
                </c:pt>
                <c:pt idx="5">
                  <c:v>98.063083097987075</c:v>
                </c:pt>
                <c:pt idx="6">
                  <c:v>98.794726164654961</c:v>
                </c:pt>
                <c:pt idx="7">
                  <c:v>100.80359626625481</c:v>
                </c:pt>
                <c:pt idx="8">
                  <c:v>100.11357398695968</c:v>
                </c:pt>
                <c:pt idx="9">
                  <c:v>98.364853165889215</c:v>
                </c:pt>
                <c:pt idx="10">
                  <c:v>98.225720364775654</c:v>
                </c:pt>
                <c:pt idx="11">
                  <c:v>100.13299912771734</c:v>
                </c:pt>
                <c:pt idx="12">
                  <c:v>99.272892816977091</c:v>
                </c:pt>
                <c:pt idx="13">
                  <c:v>97.832338732646775</c:v>
                </c:pt>
                <c:pt idx="14">
                  <c:v>97.587278734083682</c:v>
                </c:pt>
                <c:pt idx="15">
                  <c:v>98.25131404554277</c:v>
                </c:pt>
                <c:pt idx="16">
                  <c:v>99.582325411889542</c:v>
                </c:pt>
                <c:pt idx="17">
                  <c:v>98.76862518209758</c:v>
                </c:pt>
                <c:pt idx="18">
                  <c:v>97.605750917534365</c:v>
                </c:pt>
                <c:pt idx="19">
                  <c:v>98.650226109517419</c:v>
                </c:pt>
                <c:pt idx="20">
                  <c:v>97.943545601426152</c:v>
                </c:pt>
                <c:pt idx="21">
                  <c:v>99.816224689845384</c:v>
                </c:pt>
                <c:pt idx="22">
                  <c:v>99.372389422808737</c:v>
                </c:pt>
                <c:pt idx="23">
                  <c:v>100.90298821494986</c:v>
                </c:pt>
                <c:pt idx="24">
                  <c:v>100.54122774274346</c:v>
                </c:pt>
                <c:pt idx="25">
                  <c:v>100.96566476480015</c:v>
                </c:pt>
                <c:pt idx="26">
                  <c:v>100.1309598826917</c:v>
                </c:pt>
                <c:pt idx="27">
                  <c:v>101.24878840686719</c:v>
                </c:pt>
                <c:pt idx="28">
                  <c:v>102.0287008185302</c:v>
                </c:pt>
                <c:pt idx="29">
                  <c:v>99.586489932997821</c:v>
                </c:pt>
                <c:pt idx="30">
                  <c:v>100.14669882014921</c:v>
                </c:pt>
                <c:pt idx="31">
                  <c:v>102.54035689268946</c:v>
                </c:pt>
                <c:pt idx="32">
                  <c:v>96.368986740076011</c:v>
                </c:pt>
                <c:pt idx="33">
                  <c:v>94.228322595958517</c:v>
                </c:pt>
                <c:pt idx="34">
                  <c:v>101.08825854879619</c:v>
                </c:pt>
                <c:pt idx="35">
                  <c:v>87.583400251216602</c:v>
                </c:pt>
                <c:pt idx="36">
                  <c:v>90.814783435402049</c:v>
                </c:pt>
                <c:pt idx="37">
                  <c:v>103.39056032146074</c:v>
                </c:pt>
                <c:pt idx="38">
                  <c:v>103.86940534750806</c:v>
                </c:pt>
                <c:pt idx="39">
                  <c:v>104.25683460248783</c:v>
                </c:pt>
                <c:pt idx="40">
                  <c:v>105.10886867628109</c:v>
                </c:pt>
                <c:pt idx="41">
                  <c:v>105.3317088409617</c:v>
                </c:pt>
                <c:pt idx="42">
                  <c:v>105.26004376032296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85-42F4-BCEB-D4111AB3D959}"/>
            </c:ext>
          </c:extLst>
        </c:ser>
        <c:ser>
          <c:idx val="3"/>
          <c:order val="3"/>
          <c:tx>
            <c:strRef>
              <c:f>'Données graph 1 et 2'!$AA$8:$AA$9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2'!$AA$10:$AA$52</c:f>
              <c:numCache>
                <c:formatCode>#\ ##0.0</c:formatCode>
                <c:ptCount val="43"/>
                <c:pt idx="0">
                  <c:v>100</c:v>
                </c:pt>
                <c:pt idx="1">
                  <c:v>100.11444250846581</c:v>
                </c:pt>
                <c:pt idx="2">
                  <c:v>101.53385605907566</c:v>
                </c:pt>
                <c:pt idx="3">
                  <c:v>100.2542155245965</c:v>
                </c:pt>
                <c:pt idx="4">
                  <c:v>100.46738072593647</c:v>
                </c:pt>
                <c:pt idx="5">
                  <c:v>100.97510677731646</c:v>
                </c:pt>
                <c:pt idx="6">
                  <c:v>102.08150867552514</c:v>
                </c:pt>
                <c:pt idx="7">
                  <c:v>101.15976806318679</c:v>
                </c:pt>
                <c:pt idx="8">
                  <c:v>102.11860690848648</c:v>
                </c:pt>
                <c:pt idx="9">
                  <c:v>100.57844588962534</c:v>
                </c:pt>
                <c:pt idx="10">
                  <c:v>101.13280493041282</c:v>
                </c:pt>
                <c:pt idx="11">
                  <c:v>101.03654707197019</c:v>
                </c:pt>
                <c:pt idx="12">
                  <c:v>101.18966104708555</c:v>
                </c:pt>
                <c:pt idx="13">
                  <c:v>100.97304125489445</c:v>
                </c:pt>
                <c:pt idx="14">
                  <c:v>100.49987617425218</c:v>
                </c:pt>
                <c:pt idx="15">
                  <c:v>101.07348768967771</c:v>
                </c:pt>
                <c:pt idx="16">
                  <c:v>100.98393290631751</c:v>
                </c:pt>
                <c:pt idx="17">
                  <c:v>101.07233133403378</c:v>
                </c:pt>
                <c:pt idx="18">
                  <c:v>101.71118175188094</c:v>
                </c:pt>
                <c:pt idx="19">
                  <c:v>101.50077239471489</c:v>
                </c:pt>
                <c:pt idx="20">
                  <c:v>101.29810688685102</c:v>
                </c:pt>
                <c:pt idx="21">
                  <c:v>102.40753002436374</c:v>
                </c:pt>
                <c:pt idx="22">
                  <c:v>101.66474420146369</c:v>
                </c:pt>
                <c:pt idx="23">
                  <c:v>101.30136306220037</c:v>
                </c:pt>
                <c:pt idx="24">
                  <c:v>101.65455327930934</c:v>
                </c:pt>
                <c:pt idx="25">
                  <c:v>100.85809422685045</c:v>
                </c:pt>
                <c:pt idx="26">
                  <c:v>100.06188396114662</c:v>
                </c:pt>
                <c:pt idx="27">
                  <c:v>101.28028510943041</c:v>
                </c:pt>
                <c:pt idx="28">
                  <c:v>100.7283293655457</c:v>
                </c:pt>
                <c:pt idx="29">
                  <c:v>101.44944513134786</c:v>
                </c:pt>
                <c:pt idx="30">
                  <c:v>101.35703446470048</c:v>
                </c:pt>
                <c:pt idx="31">
                  <c:v>101.63839173834393</c:v>
                </c:pt>
                <c:pt idx="32">
                  <c:v>101.56870659195695</c:v>
                </c:pt>
                <c:pt idx="33">
                  <c:v>100.50111248279026</c:v>
                </c:pt>
                <c:pt idx="34">
                  <c:v>102.59215687497641</c:v>
                </c:pt>
                <c:pt idx="35">
                  <c:v>102.91429202933575</c:v>
                </c:pt>
                <c:pt idx="36">
                  <c:v>103.09167079162</c:v>
                </c:pt>
                <c:pt idx="37">
                  <c:v>103.92784658323781</c:v>
                </c:pt>
                <c:pt idx="38">
                  <c:v>104.29997604481586</c:v>
                </c:pt>
                <c:pt idx="39">
                  <c:v>103.75280795856077</c:v>
                </c:pt>
                <c:pt idx="40">
                  <c:v>103.57717101735595</c:v>
                </c:pt>
                <c:pt idx="41">
                  <c:v>103.90633775155173</c:v>
                </c:pt>
                <c:pt idx="42">
                  <c:v>103.69357099463323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85-42F4-BCEB-D4111AB3D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125888"/>
        <c:axId val="351128192"/>
      </c:lineChart>
      <c:catAx>
        <c:axId val="3511258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35112819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351128192"/>
        <c:scaling>
          <c:orientation val="minMax"/>
          <c:max val="120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351125888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GRAPHIQUE_stocks_bénéf'!$Y$3:$Y$53</c:f>
              <c:numCache>
                <c:formatCode>#,##0</c:formatCode>
                <c:ptCount val="51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397</c:v>
                </c:pt>
                <c:pt idx="7">
                  <c:v>501</c:v>
                </c:pt>
                <c:pt idx="8">
                  <c:v>650</c:v>
                </c:pt>
                <c:pt idx="9">
                  <c:v>640</c:v>
                </c:pt>
                <c:pt idx="10">
                  <c:v>563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484</c:v>
                </c:pt>
                <c:pt idx="23">
                  <c:v>484</c:v>
                </c:pt>
                <c:pt idx="24">
                  <c:v>500</c:v>
                </c:pt>
                <c:pt idx="25">
                  <c:v>516</c:v>
                </c:pt>
                <c:pt idx="26">
                  <c:v>523</c:v>
                </c:pt>
                <c:pt idx="27">
                  <c:v>486</c:v>
                </c:pt>
                <c:pt idx="28">
                  <c:v>459</c:v>
                </c:pt>
                <c:pt idx="29">
                  <c:v>453</c:v>
                </c:pt>
                <c:pt idx="30">
                  <c:v>373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105</c:v>
                </c:pt>
                <c:pt idx="43">
                  <c:v>111</c:v>
                </c:pt>
                <c:pt idx="44">
                  <c:v>129</c:v>
                </c:pt>
                <c:pt idx="45">
                  <c:v>138</c:v>
                </c:pt>
                <c:pt idx="46">
                  <c:v>163</c:v>
                </c:pt>
                <c:pt idx="47">
                  <c:v>175</c:v>
                </c:pt>
                <c:pt idx="48">
                  <c:v>194</c:v>
                </c:pt>
                <c:pt idx="49">
                  <c:v>202</c:v>
                </c:pt>
                <c:pt idx="50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7-4B2C-B600-8C92023A1D5B}"/>
            </c:ext>
          </c:extLst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GRAPHIQUE_stocks_bénéf'!$AB$3:$AB$53</c:f>
              <c:numCache>
                <c:formatCode>#,##0</c:formatCode>
                <c:ptCount val="51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7</c:v>
                </c:pt>
                <c:pt idx="44">
                  <c:v>17</c:v>
                </c:pt>
                <c:pt idx="45">
                  <c:v>42</c:v>
                </c:pt>
                <c:pt idx="46">
                  <c:v>70</c:v>
                </c:pt>
                <c:pt idx="47">
                  <c:v>103</c:v>
                </c:pt>
                <c:pt idx="48">
                  <c:v>122</c:v>
                </c:pt>
                <c:pt idx="49">
                  <c:v>103</c:v>
                </c:pt>
                <c:pt idx="5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7-4B2C-B600-8C92023A1D5B}"/>
            </c:ext>
          </c:extLst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GRAPHIQUE_stocks_bénéf'!$AE$3:$AE$53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226</c:v>
                </c:pt>
                <c:pt idx="31">
                  <c:v>193</c:v>
                </c:pt>
                <c:pt idx="32">
                  <c:v>167</c:v>
                </c:pt>
                <c:pt idx="33">
                  <c:v>136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B7-4B2C-B600-8C92023A1D5B}"/>
            </c:ext>
          </c:extLst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GRAPHIQUE_stocks_bénéf'!$AF$3:$AF$53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247</c:v>
                </c:pt>
                <c:pt idx="31">
                  <c:v>267</c:v>
                </c:pt>
                <c:pt idx="32">
                  <c:v>240</c:v>
                </c:pt>
                <c:pt idx="33">
                  <c:v>253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255</c:v>
                </c:pt>
                <c:pt idx="43">
                  <c:v>263</c:v>
                </c:pt>
                <c:pt idx="44">
                  <c:v>289</c:v>
                </c:pt>
                <c:pt idx="45">
                  <c:v>283</c:v>
                </c:pt>
                <c:pt idx="46">
                  <c:v>257</c:v>
                </c:pt>
                <c:pt idx="47">
                  <c:v>280</c:v>
                </c:pt>
                <c:pt idx="48">
                  <c:v>287</c:v>
                </c:pt>
                <c:pt idx="49">
                  <c:v>304</c:v>
                </c:pt>
                <c:pt idx="50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B7-4B2C-B600-8C92023A1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855872"/>
        <c:axId val="365857408"/>
      </c:areaChart>
      <c:catAx>
        <c:axId val="3658558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65857408"/>
        <c:crossesAt val="0"/>
        <c:auto val="0"/>
        <c:lblAlgn val="ctr"/>
        <c:lblOffset val="100"/>
        <c:tickLblSkip val="4"/>
        <c:noMultiLvlLbl val="0"/>
      </c:catAx>
      <c:valAx>
        <c:axId val="365857408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65855872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245328850509999"/>
          <c:y val="0.11417179670722978"/>
          <c:w val="0.44314981775314344"/>
          <c:h val="2.958100691958960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9.8394264222741057E-2"/>
          <c:y val="2.04361676059789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appr'!$J$2:$J$20</c:f>
              <c:numCache>
                <c:formatCode>#,##0</c:formatCode>
                <c:ptCount val="19"/>
                <c:pt idx="0">
                  <c:v>699</c:v>
                </c:pt>
                <c:pt idx="1">
                  <c:v>672</c:v>
                </c:pt>
                <c:pt idx="2">
                  <c:v>717</c:v>
                </c:pt>
                <c:pt idx="3">
                  <c:v>731</c:v>
                </c:pt>
                <c:pt idx="4">
                  <c:v>716</c:v>
                </c:pt>
                <c:pt idx="5">
                  <c:v>676</c:v>
                </c:pt>
                <c:pt idx="6">
                  <c:v>744</c:v>
                </c:pt>
                <c:pt idx="7">
                  <c:v>828</c:v>
                </c:pt>
                <c:pt idx="8">
                  <c:v>815</c:v>
                </c:pt>
                <c:pt idx="9">
                  <c:v>778</c:v>
                </c:pt>
                <c:pt idx="10">
                  <c:v>913</c:v>
                </c:pt>
                <c:pt idx="11">
                  <c:v>1046</c:v>
                </c:pt>
                <c:pt idx="12">
                  <c:v>1094</c:v>
                </c:pt>
                <c:pt idx="13">
                  <c:v>1084</c:v>
                </c:pt>
                <c:pt idx="14">
                  <c:v>1253</c:v>
                </c:pt>
                <c:pt idx="15">
                  <c:v>1348</c:v>
                </c:pt>
                <c:pt idx="16">
                  <c:v>1298</c:v>
                </c:pt>
                <c:pt idx="17">
                  <c:v>1250</c:v>
                </c:pt>
                <c:pt idx="18">
                  <c:v>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E-4041-94E2-1935E49AF9F2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appr'!$K$2:$K$20</c:f>
              <c:numCache>
                <c:formatCode>#,##0</c:formatCode>
                <c:ptCount val="19"/>
                <c:pt idx="0">
                  <c:v>31</c:v>
                </c:pt>
                <c:pt idx="1">
                  <c:v>31</c:v>
                </c:pt>
                <c:pt idx="2">
                  <c:v>25</c:v>
                </c:pt>
                <c:pt idx="3">
                  <c:v>18</c:v>
                </c:pt>
                <c:pt idx="4">
                  <c:v>18</c:v>
                </c:pt>
                <c:pt idx="5">
                  <c:v>17</c:v>
                </c:pt>
                <c:pt idx="6">
                  <c:v>23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24</c:v>
                </c:pt>
                <c:pt idx="11">
                  <c:v>31</c:v>
                </c:pt>
                <c:pt idx="12">
                  <c:v>33</c:v>
                </c:pt>
                <c:pt idx="13">
                  <c:v>33</c:v>
                </c:pt>
                <c:pt idx="14">
                  <c:v>39</c:v>
                </c:pt>
                <c:pt idx="15">
                  <c:v>38</c:v>
                </c:pt>
                <c:pt idx="16">
                  <c:v>40</c:v>
                </c:pt>
                <c:pt idx="17">
                  <c:v>39</c:v>
                </c:pt>
                <c:pt idx="18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EE-4041-94E2-1935E49AF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249728"/>
        <c:axId val="372251648"/>
      </c:areaChart>
      <c:catAx>
        <c:axId val="3722497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72251648"/>
        <c:crossesAt val="100"/>
        <c:auto val="0"/>
        <c:lblAlgn val="ctr"/>
        <c:lblOffset val="100"/>
        <c:tickLblSkip val="4"/>
        <c:noMultiLvlLbl val="0"/>
      </c:catAx>
      <c:valAx>
        <c:axId val="372251648"/>
        <c:scaling>
          <c:orientation val="minMax"/>
          <c:max val="16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72249728"/>
        <c:crosses val="autoZero"/>
        <c:crossBetween val="between"/>
        <c:majorUnit val="200"/>
      </c:valAx>
    </c:plotArea>
    <c:legend>
      <c:legendPos val="t"/>
      <c:layout>
        <c:manualLayout>
          <c:xMode val="edge"/>
          <c:yMode val="edge"/>
          <c:x val="0.37963072171400986"/>
          <c:y val="0.11487170749715019"/>
          <c:w val="0.2544842514530431"/>
          <c:h val="3.9764388029548861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trim'!$B$123:$C$300</c:f>
              <c:multiLvlStrCache>
                <c:ptCount val="62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  <c:pt idx="58">
                    <c:v>T1</c:v>
                  </c:pt>
                  <c:pt idx="59">
                    <c:v>T2</c:v>
                  </c:pt>
                  <c:pt idx="60">
                    <c:v>T3</c:v>
                  </c:pt>
                  <c:pt idx="61">
                    <c:v>T4</c:v>
                  </c:pt>
                </c:lvl>
                <c:lvl>
                  <c:pt idx="2">
                    <c:v>2013</c:v>
                  </c:pt>
                  <c:pt idx="6">
                    <c:v>2014</c:v>
                  </c:pt>
                  <c:pt idx="10">
                    <c:v>2015</c:v>
                  </c:pt>
                  <c:pt idx="14">
                    <c:v>2016</c:v>
                  </c:pt>
                  <c:pt idx="18">
                    <c:v>2017</c:v>
                  </c:pt>
                  <c:pt idx="22">
                    <c:v>2018</c:v>
                  </c:pt>
                  <c:pt idx="26">
                    <c:v>2019</c:v>
                  </c:pt>
                  <c:pt idx="30">
                    <c:v>2020</c:v>
                  </c:pt>
                  <c:pt idx="34">
                    <c:v>2021</c:v>
                  </c:pt>
                  <c:pt idx="38">
                    <c:v>2022</c:v>
                  </c:pt>
                  <c:pt idx="42">
                    <c:v>2023</c:v>
                  </c:pt>
                  <c:pt idx="46">
                    <c:v>2024</c:v>
                  </c:pt>
                  <c:pt idx="50">
                    <c:v>2025</c:v>
                  </c:pt>
                  <c:pt idx="54">
                    <c:v>2026</c:v>
                  </c:pt>
                  <c:pt idx="58">
                    <c:v>2027</c:v>
                  </c:pt>
                </c:lvl>
              </c:multiLvlStrCache>
            </c:multiLvlStrRef>
          </c:cat>
          <c:val>
            <c:numRef>
              <c:f>Données!$C$131:$C$171</c:f>
              <c:numCache>
                <c:formatCode>#\ ##0.0</c:formatCode>
                <c:ptCount val="41"/>
                <c:pt idx="0">
                  <c:v>10.8</c:v>
                </c:pt>
                <c:pt idx="1">
                  <c:v>11.2</c:v>
                </c:pt>
                <c:pt idx="2">
                  <c:v>11.4</c:v>
                </c:pt>
                <c:pt idx="3">
                  <c:v>11.5</c:v>
                </c:pt>
                <c:pt idx="4">
                  <c:v>11.3</c:v>
                </c:pt>
                <c:pt idx="5">
                  <c:v>11.2</c:v>
                </c:pt>
                <c:pt idx="6">
                  <c:v>11.2</c:v>
                </c:pt>
                <c:pt idx="7">
                  <c:v>11.3</c:v>
                </c:pt>
                <c:pt idx="8">
                  <c:v>11.4</c:v>
                </c:pt>
                <c:pt idx="9">
                  <c:v>11.6</c:v>
                </c:pt>
                <c:pt idx="10">
                  <c:v>11.4</c:v>
                </c:pt>
                <c:pt idx="11">
                  <c:v>11.7</c:v>
                </c:pt>
                <c:pt idx="12">
                  <c:v>11.5</c:v>
                </c:pt>
                <c:pt idx="13">
                  <c:v>11.4</c:v>
                </c:pt>
                <c:pt idx="14">
                  <c:v>11.4</c:v>
                </c:pt>
                <c:pt idx="15">
                  <c:v>11.2</c:v>
                </c:pt>
                <c:pt idx="16">
                  <c:v>11.1</c:v>
                </c:pt>
                <c:pt idx="17">
                  <c:v>11.4</c:v>
                </c:pt>
                <c:pt idx="18">
                  <c:v>10.9</c:v>
                </c:pt>
                <c:pt idx="19">
                  <c:v>10.8</c:v>
                </c:pt>
                <c:pt idx="20">
                  <c:v>10.8</c:v>
                </c:pt>
                <c:pt idx="21">
                  <c:v>10.3</c:v>
                </c:pt>
                <c:pt idx="22">
                  <c:v>10.7</c:v>
                </c:pt>
                <c:pt idx="23">
                  <c:v>10.4</c:v>
                </c:pt>
                <c:pt idx="24">
                  <c:v>10.199999999999999</c:v>
                </c:pt>
                <c:pt idx="25">
                  <c:v>10</c:v>
                </c:pt>
                <c:pt idx="26">
                  <c:v>10.1</c:v>
                </c:pt>
                <c:pt idx="27">
                  <c:v>9.6</c:v>
                </c:pt>
                <c:pt idx="28">
                  <c:v>9.5</c:v>
                </c:pt>
                <c:pt idx="29">
                  <c:v>9.3000000000000007</c:v>
                </c:pt>
                <c:pt idx="30">
                  <c:v>9</c:v>
                </c:pt>
                <c:pt idx="31">
                  <c:v>8.1999999999999993</c:v>
                </c:pt>
                <c:pt idx="32">
                  <c:v>10.199999999999999</c:v>
                </c:pt>
                <c:pt idx="33">
                  <c:v>9.1</c:v>
                </c:pt>
                <c:pt idx="34">
                  <c:v>9.3000000000000007</c:v>
                </c:pt>
                <c:pt idx="35">
                  <c:v>9</c:v>
                </c:pt>
                <c:pt idx="36">
                  <c:v>8.9</c:v>
                </c:pt>
                <c:pt idx="37">
                  <c:v>8.3000000000000007</c:v>
                </c:pt>
                <c:pt idx="38">
                  <c:v>8.3000000000000007</c:v>
                </c:pt>
                <c:pt idx="39">
                  <c:v>8.1999999999999993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FB-4D12-9A9C-F99194765A3A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trim'!$B$123:$C$300</c:f>
              <c:multiLvlStrCache>
                <c:ptCount val="62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  <c:pt idx="58">
                    <c:v>T1</c:v>
                  </c:pt>
                  <c:pt idx="59">
                    <c:v>T2</c:v>
                  </c:pt>
                  <c:pt idx="60">
                    <c:v>T3</c:v>
                  </c:pt>
                  <c:pt idx="61">
                    <c:v>T4</c:v>
                  </c:pt>
                </c:lvl>
                <c:lvl>
                  <c:pt idx="2">
                    <c:v>2013</c:v>
                  </c:pt>
                  <c:pt idx="6">
                    <c:v>2014</c:v>
                  </c:pt>
                  <c:pt idx="10">
                    <c:v>2015</c:v>
                  </c:pt>
                  <c:pt idx="14">
                    <c:v>2016</c:v>
                  </c:pt>
                  <c:pt idx="18">
                    <c:v>2017</c:v>
                  </c:pt>
                  <c:pt idx="22">
                    <c:v>2018</c:v>
                  </c:pt>
                  <c:pt idx="26">
                    <c:v>2019</c:v>
                  </c:pt>
                  <c:pt idx="30">
                    <c:v>2020</c:v>
                  </c:pt>
                  <c:pt idx="34">
                    <c:v>2021</c:v>
                  </c:pt>
                  <c:pt idx="38">
                    <c:v>2022</c:v>
                  </c:pt>
                  <c:pt idx="42">
                    <c:v>2023</c:v>
                  </c:pt>
                  <c:pt idx="46">
                    <c:v>2024</c:v>
                  </c:pt>
                  <c:pt idx="50">
                    <c:v>2025</c:v>
                  </c:pt>
                  <c:pt idx="54">
                    <c:v>2026</c:v>
                  </c:pt>
                  <c:pt idx="58">
                    <c:v>2027</c:v>
                  </c:pt>
                </c:lvl>
              </c:multiLvlStrCache>
            </c:multiLvlStrRef>
          </c:cat>
          <c:val>
            <c:numRef>
              <c:f>Données!$B$131:$B$171</c:f>
              <c:numCache>
                <c:formatCode>#\ ##0.0</c:formatCode>
                <c:ptCount val="41"/>
                <c:pt idx="0">
                  <c:v>9.4</c:v>
                </c:pt>
                <c:pt idx="1">
                  <c:v>9.8000000000000007</c:v>
                </c:pt>
                <c:pt idx="2">
                  <c:v>10</c:v>
                </c:pt>
                <c:pt idx="3">
                  <c:v>10.1</c:v>
                </c:pt>
                <c:pt idx="4">
                  <c:v>9.9</c:v>
                </c:pt>
                <c:pt idx="5">
                  <c:v>9.8000000000000007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9.9</c:v>
                </c:pt>
                <c:pt idx="9">
                  <c:v>10.1</c:v>
                </c:pt>
                <c:pt idx="10">
                  <c:v>10</c:v>
                </c:pt>
                <c:pt idx="11">
                  <c:v>10.199999999999999</c:v>
                </c:pt>
                <c:pt idx="12">
                  <c:v>10.1</c:v>
                </c:pt>
                <c:pt idx="13">
                  <c:v>9.9</c:v>
                </c:pt>
                <c:pt idx="14">
                  <c:v>9.9</c:v>
                </c:pt>
                <c:pt idx="15">
                  <c:v>9.6999999999999993</c:v>
                </c:pt>
                <c:pt idx="16">
                  <c:v>9.6</c:v>
                </c:pt>
                <c:pt idx="17">
                  <c:v>9.6999999999999993</c:v>
                </c:pt>
                <c:pt idx="18">
                  <c:v>9.3000000000000007</c:v>
                </c:pt>
                <c:pt idx="19">
                  <c:v>9.1999999999999993</c:v>
                </c:pt>
                <c:pt idx="20">
                  <c:v>9.1999999999999993</c:v>
                </c:pt>
                <c:pt idx="21">
                  <c:v>8.6999999999999993</c:v>
                </c:pt>
                <c:pt idx="22">
                  <c:v>8.9</c:v>
                </c:pt>
                <c:pt idx="23">
                  <c:v>8.8000000000000007</c:v>
                </c:pt>
                <c:pt idx="24">
                  <c:v>8.6</c:v>
                </c:pt>
                <c:pt idx="25">
                  <c:v>8.4</c:v>
                </c:pt>
                <c:pt idx="26">
                  <c:v>8.4</c:v>
                </c:pt>
                <c:pt idx="27">
                  <c:v>8.1999999999999993</c:v>
                </c:pt>
                <c:pt idx="28">
                  <c:v>8.1</c:v>
                </c:pt>
                <c:pt idx="29">
                  <c:v>7.9</c:v>
                </c:pt>
                <c:pt idx="30">
                  <c:v>7.6</c:v>
                </c:pt>
                <c:pt idx="31">
                  <c:v>7</c:v>
                </c:pt>
                <c:pt idx="32">
                  <c:v>8.8000000000000007</c:v>
                </c:pt>
                <c:pt idx="33">
                  <c:v>7.8</c:v>
                </c:pt>
                <c:pt idx="34">
                  <c:v>8</c:v>
                </c:pt>
                <c:pt idx="35">
                  <c:v>7.7</c:v>
                </c:pt>
                <c:pt idx="36">
                  <c:v>7.8</c:v>
                </c:pt>
                <c:pt idx="37">
                  <c:v>7.2</c:v>
                </c:pt>
                <c:pt idx="38">
                  <c:v>7.1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FB-4D12-9A9C-F99194765A3A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trim'!$B$123:$C$300</c:f>
              <c:multiLvlStrCache>
                <c:ptCount val="62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  <c:pt idx="58">
                    <c:v>T1</c:v>
                  </c:pt>
                  <c:pt idx="59">
                    <c:v>T2</c:v>
                  </c:pt>
                  <c:pt idx="60">
                    <c:v>T3</c:v>
                  </c:pt>
                  <c:pt idx="61">
                    <c:v>T4</c:v>
                  </c:pt>
                </c:lvl>
                <c:lvl>
                  <c:pt idx="2">
                    <c:v>2013</c:v>
                  </c:pt>
                  <c:pt idx="6">
                    <c:v>2014</c:v>
                  </c:pt>
                  <c:pt idx="10">
                    <c:v>2015</c:v>
                  </c:pt>
                  <c:pt idx="14">
                    <c:v>2016</c:v>
                  </c:pt>
                  <c:pt idx="18">
                    <c:v>2017</c:v>
                  </c:pt>
                  <c:pt idx="22">
                    <c:v>2018</c:v>
                  </c:pt>
                  <c:pt idx="26">
                    <c:v>2019</c:v>
                  </c:pt>
                  <c:pt idx="30">
                    <c:v>2020</c:v>
                  </c:pt>
                  <c:pt idx="34">
                    <c:v>2021</c:v>
                  </c:pt>
                  <c:pt idx="38">
                    <c:v>2022</c:v>
                  </c:pt>
                  <c:pt idx="42">
                    <c:v>2023</c:v>
                  </c:pt>
                  <c:pt idx="46">
                    <c:v>2024</c:v>
                  </c:pt>
                  <c:pt idx="50">
                    <c:v>2025</c:v>
                  </c:pt>
                  <c:pt idx="54">
                    <c:v>2026</c:v>
                  </c:pt>
                  <c:pt idx="58">
                    <c:v>2027</c:v>
                  </c:pt>
                </c:lvl>
              </c:multiLvlStrCache>
            </c:multiLvlStrRef>
          </c:cat>
          <c:val>
            <c:numRef>
              <c:f>Données!$E$131:$E$171</c:f>
              <c:numCache>
                <c:formatCode>#\ ##0.0</c:formatCode>
                <c:ptCount val="41"/>
                <c:pt idx="0">
                  <c:v>8.6</c:v>
                </c:pt>
                <c:pt idx="1">
                  <c:v>8.9</c:v>
                </c:pt>
                <c:pt idx="2">
                  <c:v>9.1</c:v>
                </c:pt>
                <c:pt idx="3">
                  <c:v>9.4</c:v>
                </c:pt>
                <c:pt idx="4">
                  <c:v>9.3000000000000007</c:v>
                </c:pt>
                <c:pt idx="5">
                  <c:v>9.1</c:v>
                </c:pt>
                <c:pt idx="6">
                  <c:v>9</c:v>
                </c:pt>
                <c:pt idx="7">
                  <c:v>9.1999999999999993</c:v>
                </c:pt>
                <c:pt idx="8">
                  <c:v>9.3000000000000007</c:v>
                </c:pt>
                <c:pt idx="9">
                  <c:v>9.3000000000000007</c:v>
                </c:pt>
                <c:pt idx="10">
                  <c:v>9.3000000000000007</c:v>
                </c:pt>
                <c:pt idx="11">
                  <c:v>9.6</c:v>
                </c:pt>
                <c:pt idx="12">
                  <c:v>9.5</c:v>
                </c:pt>
                <c:pt idx="13">
                  <c:v>9.4</c:v>
                </c:pt>
                <c:pt idx="14">
                  <c:v>9.4</c:v>
                </c:pt>
                <c:pt idx="15">
                  <c:v>9.1999999999999993</c:v>
                </c:pt>
                <c:pt idx="16">
                  <c:v>9.1999999999999993</c:v>
                </c:pt>
                <c:pt idx="17">
                  <c:v>9.3000000000000007</c:v>
                </c:pt>
                <c:pt idx="18">
                  <c:v>8.9</c:v>
                </c:pt>
                <c:pt idx="19">
                  <c:v>8.6999999999999993</c:v>
                </c:pt>
                <c:pt idx="20">
                  <c:v>8.8000000000000007</c:v>
                </c:pt>
                <c:pt idx="21">
                  <c:v>8.4</c:v>
                </c:pt>
                <c:pt idx="22">
                  <c:v>8.6</c:v>
                </c:pt>
                <c:pt idx="23">
                  <c:v>8.5</c:v>
                </c:pt>
                <c:pt idx="24">
                  <c:v>8.5</c:v>
                </c:pt>
                <c:pt idx="25">
                  <c:v>8.3000000000000007</c:v>
                </c:pt>
                <c:pt idx="26">
                  <c:v>8.1999999999999993</c:v>
                </c:pt>
                <c:pt idx="27">
                  <c:v>8</c:v>
                </c:pt>
                <c:pt idx="28">
                  <c:v>7.9</c:v>
                </c:pt>
                <c:pt idx="29">
                  <c:v>7.8</c:v>
                </c:pt>
                <c:pt idx="30">
                  <c:v>7.3</c:v>
                </c:pt>
                <c:pt idx="31">
                  <c:v>7</c:v>
                </c:pt>
                <c:pt idx="32">
                  <c:v>8.5</c:v>
                </c:pt>
                <c:pt idx="33">
                  <c:v>7.7</c:v>
                </c:pt>
                <c:pt idx="34">
                  <c:v>9.5</c:v>
                </c:pt>
                <c:pt idx="35">
                  <c:v>7.9</c:v>
                </c:pt>
                <c:pt idx="36">
                  <c:v>7.4</c:v>
                </c:pt>
                <c:pt idx="37">
                  <c:v>6.8</c:v>
                </c:pt>
                <c:pt idx="38">
                  <c:v>6.9</c:v>
                </c:pt>
                <c:pt idx="39">
                  <c:v>6.8</c:v>
                </c:pt>
                <c:pt idx="4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FB-4D12-9A9C-F99194765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538432"/>
        <c:axId val="375539968"/>
      </c:lineChart>
      <c:catAx>
        <c:axId val="375538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3755399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3755399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37553843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3C-44A8-B981-4D644F1EC9B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73C-44A8-B981-4D644F1EC9B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3C-44A8-B981-4D644F1EC9B7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173C-44A8-B981-4D644F1EC9B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3C-44A8-B981-4D644F1EC9B7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173C-44A8-B981-4D644F1EC9B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73C-44A8-B981-4D644F1EC9B7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3C-44A8-B981-4D644F1EC9B7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3C-44A8-B981-4D644F1EC9B7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3C-44A8-B981-4D644F1EC9B7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3C-44A8-B981-4D644F1EC9B7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3C-44A8-B981-4D644F1EC9B7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3C-44A8-B981-4D644F1EC9B7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3C-44A8-B981-4D644F1EC9B7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3C-44A8-B981-4D644F1EC9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graphiques_trim'!$G$24:$G$34</c:f>
              <c:strCache>
                <c:ptCount val="11"/>
                <c:pt idx="0">
                  <c:v>Ariege</c:v>
                </c:pt>
                <c:pt idx="1">
                  <c:v>Alpes de Haute Provence</c:v>
                </c:pt>
                <c:pt idx="2">
                  <c:v>Territoire de Belfort</c:v>
                </c:pt>
                <c:pt idx="3">
                  <c:v>Paca</c:v>
                </c:pt>
                <c:pt idx="4">
                  <c:v>Meuse</c:v>
                </c:pt>
                <c:pt idx="5">
                  <c:v>France métro.</c:v>
                </c:pt>
                <c:pt idx="6">
                  <c:v>Creuse</c:v>
                </c:pt>
                <c:pt idx="7">
                  <c:v>Hautes Alpes</c:v>
                </c:pt>
                <c:pt idx="8">
                  <c:v>Haute Marne</c:v>
                </c:pt>
                <c:pt idx="9">
                  <c:v>Lozere</c:v>
                </c:pt>
                <c:pt idx="10">
                  <c:v>Cantal</c:v>
                </c:pt>
              </c:strCache>
            </c:strRef>
          </c:cat>
          <c:val>
            <c:numRef>
              <c:f>'données graphiques_trim'!$H$24:$H$34</c:f>
              <c:numCache>
                <c:formatCode>#\ ##0.0</c:formatCode>
                <c:ptCount val="11"/>
                <c:pt idx="0">
                  <c:v>9.5</c:v>
                </c:pt>
                <c:pt idx="1">
                  <c:v>8.5</c:v>
                </c:pt>
                <c:pt idx="2">
                  <c:v>8.4</c:v>
                </c:pt>
                <c:pt idx="3">
                  <c:v>8.1999999999999993</c:v>
                </c:pt>
                <c:pt idx="4">
                  <c:v>7.3</c:v>
                </c:pt>
                <c:pt idx="5">
                  <c:v>7.1</c:v>
                </c:pt>
                <c:pt idx="6">
                  <c:v>7</c:v>
                </c:pt>
                <c:pt idx="7">
                  <c:v>6.9</c:v>
                </c:pt>
                <c:pt idx="8">
                  <c:v>6.5</c:v>
                </c:pt>
                <c:pt idx="9">
                  <c:v>4.7</c:v>
                </c:pt>
                <c:pt idx="1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3C-44A8-B981-4D644F1EC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374464"/>
        <c:axId val="386327296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graphiques_trim'!$G$24:$G$34</c:f>
              <c:strCache>
                <c:ptCount val="11"/>
                <c:pt idx="0">
                  <c:v>Ariege</c:v>
                </c:pt>
                <c:pt idx="1">
                  <c:v>Alpes de Haute Provence</c:v>
                </c:pt>
                <c:pt idx="2">
                  <c:v>Territoire de Belfort</c:v>
                </c:pt>
                <c:pt idx="3">
                  <c:v>Paca</c:v>
                </c:pt>
                <c:pt idx="4">
                  <c:v>Meuse</c:v>
                </c:pt>
                <c:pt idx="5">
                  <c:v>France métro.</c:v>
                </c:pt>
                <c:pt idx="6">
                  <c:v>Creuse</c:v>
                </c:pt>
                <c:pt idx="7">
                  <c:v>Hautes Alpes</c:v>
                </c:pt>
                <c:pt idx="8">
                  <c:v>Haute Marne</c:v>
                </c:pt>
                <c:pt idx="9">
                  <c:v>Lozere</c:v>
                </c:pt>
                <c:pt idx="10">
                  <c:v>Cantal</c:v>
                </c:pt>
              </c:strCache>
            </c:strRef>
          </c:xVal>
          <c:yVal>
            <c:numRef>
              <c:f>'données graphiques_trim'!$J$24:$J$34</c:f>
              <c:numCache>
                <c:formatCode>#\ ##0.0</c:formatCode>
                <c:ptCount val="11"/>
                <c:pt idx="0">
                  <c:v>9.9999999999999645E-2</c:v>
                </c:pt>
                <c:pt idx="1">
                  <c:v>0.19999999999999929</c:v>
                </c:pt>
                <c:pt idx="2">
                  <c:v>-9.9999999999999645E-2</c:v>
                </c:pt>
                <c:pt idx="3">
                  <c:v>0</c:v>
                </c:pt>
                <c:pt idx="4">
                  <c:v>0</c:v>
                </c:pt>
                <c:pt idx="5">
                  <c:v>-0.10000000000000053</c:v>
                </c:pt>
                <c:pt idx="6">
                  <c:v>0</c:v>
                </c:pt>
                <c:pt idx="7">
                  <c:v>0.10000000000000053</c:v>
                </c:pt>
                <c:pt idx="8">
                  <c:v>9.9999999999999645E-2</c:v>
                </c:pt>
                <c:pt idx="9">
                  <c:v>0.10000000000000053</c:v>
                </c:pt>
                <c:pt idx="10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73C-44A8-B981-4D644F1EC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329216"/>
        <c:axId val="386339200"/>
      </c:scatterChart>
      <c:catAx>
        <c:axId val="3853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386327296"/>
        <c:crosses val="autoZero"/>
        <c:auto val="1"/>
        <c:lblAlgn val="ctr"/>
        <c:lblOffset val="100"/>
        <c:noMultiLvlLbl val="0"/>
      </c:catAx>
      <c:valAx>
        <c:axId val="386327296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85374464"/>
        <c:crosses val="autoZero"/>
        <c:crossBetween val="between"/>
        <c:majorUnit val="2"/>
      </c:valAx>
      <c:valAx>
        <c:axId val="386329216"/>
        <c:scaling>
          <c:orientation val="minMax"/>
        </c:scaling>
        <c:delete val="1"/>
        <c:axPos val="b"/>
        <c:majorTickMark val="out"/>
        <c:minorTickMark val="none"/>
        <c:tickLblPos val="nextTo"/>
        <c:crossAx val="386339200"/>
        <c:crosses val="autoZero"/>
        <c:crossBetween val="midCat"/>
      </c:valAx>
      <c:valAx>
        <c:axId val="386339200"/>
        <c:scaling>
          <c:orientation val="minMax"/>
          <c:max val="0.30000000000000004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86329216"/>
        <c:crosses val="max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4.4497972829049735E-2"/>
          <c:y val="0.10731052984574112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trim'!$A$17:$B$100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  <c:pt idx="48">
                    <c:v>2024</c:v>
                  </c:pt>
                  <c:pt idx="52">
                    <c:v>2025</c:v>
                  </c:pt>
                  <c:pt idx="56">
                    <c:v>2026</c:v>
                  </c:pt>
                  <c:pt idx="60">
                    <c:v>2027</c:v>
                  </c:pt>
                  <c:pt idx="64">
                    <c:v>2028</c:v>
                  </c:pt>
                </c:lvl>
              </c:multiLvlStrCache>
            </c:multiLvlStrRef>
          </c:cat>
          <c:val>
            <c:numRef>
              <c:f>dep05_trim!$BG$75:$BG$118</c:f>
              <c:numCache>
                <c:formatCode>#\ ##0.0</c:formatCode>
                <c:ptCount val="44"/>
                <c:pt idx="0">
                  <c:v>0.51660516605165352</c:v>
                </c:pt>
                <c:pt idx="1">
                  <c:v>2.6431718061673992</c:v>
                </c:pt>
                <c:pt idx="2">
                  <c:v>3.6838340486409216</c:v>
                </c:pt>
                <c:pt idx="3">
                  <c:v>2.7250776129699839</c:v>
                </c:pt>
                <c:pt idx="4">
                  <c:v>3.5594358629952971</c:v>
                </c:pt>
                <c:pt idx="5">
                  <c:v>2.5291828793774229</c:v>
                </c:pt>
                <c:pt idx="6">
                  <c:v>0.85388994307400434</c:v>
                </c:pt>
                <c:pt idx="7">
                  <c:v>1.0034493571652536</c:v>
                </c:pt>
                <c:pt idx="8">
                  <c:v>1.0866190624029937</c:v>
                </c:pt>
                <c:pt idx="9">
                  <c:v>1.5970515970515908</c:v>
                </c:pt>
                <c:pt idx="10">
                  <c:v>2.0858524788391675</c:v>
                </c:pt>
                <c:pt idx="11">
                  <c:v>2.1320698845128883</c:v>
                </c:pt>
                <c:pt idx="12">
                  <c:v>3.8271962887793665</c:v>
                </c:pt>
                <c:pt idx="13">
                  <c:v>1.4241831890533296</c:v>
                </c:pt>
                <c:pt idx="14">
                  <c:v>0.82599118942732197</c:v>
                </c:pt>
                <c:pt idx="15">
                  <c:v>1.7476788640087504</c:v>
                </c:pt>
                <c:pt idx="16">
                  <c:v>1.180891035963505</c:v>
                </c:pt>
                <c:pt idx="17">
                  <c:v>-1.1140583554376637</c:v>
                </c:pt>
                <c:pt idx="18">
                  <c:v>1.2875536480686733</c:v>
                </c:pt>
                <c:pt idx="19">
                  <c:v>1.1122881355932313</c:v>
                </c:pt>
                <c:pt idx="20">
                  <c:v>1.2310110005238517</c:v>
                </c:pt>
                <c:pt idx="21">
                  <c:v>0.46571798188874691</c:v>
                </c:pt>
                <c:pt idx="22">
                  <c:v>1.8284831315992678</c:v>
                </c:pt>
                <c:pt idx="23">
                  <c:v>1.3151239251391056</c:v>
                </c:pt>
                <c:pt idx="24">
                  <c:v>0.17473789316024835</c:v>
                </c:pt>
                <c:pt idx="25">
                  <c:v>0.44854223772738955</c:v>
                </c:pt>
                <c:pt idx="26">
                  <c:v>1.1659637806995971</c:v>
                </c:pt>
                <c:pt idx="27">
                  <c:v>0.19617459538989745</c:v>
                </c:pt>
                <c:pt idx="28">
                  <c:v>0.36710719530101965</c:v>
                </c:pt>
                <c:pt idx="29">
                  <c:v>-2.4384296513046966E-2</c:v>
                </c:pt>
                <c:pt idx="30">
                  <c:v>-0.73170731707317138</c:v>
                </c:pt>
                <c:pt idx="31">
                  <c:v>-4.9140049140039554E-2</c:v>
                </c:pt>
                <c:pt idx="32">
                  <c:v>0.58997050147493457</c:v>
                </c:pt>
                <c:pt idx="33">
                  <c:v>3.9833822091886573</c:v>
                </c:pt>
                <c:pt idx="34">
                  <c:v>-2.3501762632205381E-2</c:v>
                </c:pt>
                <c:pt idx="35">
                  <c:v>0.9167842031029716</c:v>
                </c:pt>
                <c:pt idx="36">
                  <c:v>7.6403447472629837</c:v>
                </c:pt>
                <c:pt idx="37">
                  <c:v>-7.7905215321358963</c:v>
                </c:pt>
                <c:pt idx="38">
                  <c:v>-3.567237737620288</c:v>
                </c:pt>
                <c:pt idx="39">
                  <c:v>-1.2655147237770614</c:v>
                </c:pt>
                <c:pt idx="40">
                  <c:v>-3.4508257333004777</c:v>
                </c:pt>
                <c:pt idx="41">
                  <c:v>-0.61271381159050398</c:v>
                </c:pt>
                <c:pt idx="42">
                  <c:v>-1.0531723606473142</c:v>
                </c:pt>
                <c:pt idx="43">
                  <c:v>3.0633437175493272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7-4CDE-AE73-E9CB47453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371008"/>
        <c:axId val="387373312"/>
      </c:barChart>
      <c:catAx>
        <c:axId val="38737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3873733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387373312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3873710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0.90597</cdr:x>
      <cdr:y>0.27297</cdr:y>
    </cdr:from>
    <cdr:to>
      <cdr:x>0.90707</cdr:x>
      <cdr:y>0.78067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99969" y="1300359"/>
          <a:ext cx="8256" cy="241855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0.90504</cdr:x>
      <cdr:y>0.27648</cdr:y>
    </cdr:from>
    <cdr:to>
      <cdr:x>0.9685</cdr:x>
      <cdr:y>0.27648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92924" y="1317079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0.21494</cdr:y>
    </cdr:from>
    <cdr:to>
      <cdr:x>0.98863</cdr:x>
      <cdr:y>0.27366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79" y="1023939"/>
          <a:ext cx="692101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0.90377</cdr:x>
      <cdr:y>0.24672</cdr:y>
    </cdr:from>
    <cdr:to>
      <cdr:x>0.96447</cdr:x>
      <cdr:y>0.24689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3418" y="1175298"/>
          <a:ext cx="455596" cy="8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0.89361</cdr:x>
      <cdr:y>0.18936</cdr:y>
    </cdr:from>
    <cdr:to>
      <cdr:x>0.98202</cdr:x>
      <cdr:y>0.24808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07199" y="902073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0.90463</cdr:x>
      <cdr:y>0.24565</cdr:y>
    </cdr:from>
    <cdr:to>
      <cdr:x>0.90598</cdr:x>
      <cdr:y>0.76849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789859" y="1170229"/>
          <a:ext cx="10132" cy="2490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29" y="0"/>
          <a:ext cx="7197741" cy="8981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0.90684</cdr:x>
      <cdr:y>0.27727</cdr:y>
    </cdr:from>
    <cdr:to>
      <cdr:x>0.90707</cdr:x>
      <cdr:y>0.77893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06499" y="1320830"/>
          <a:ext cx="1726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0.91099</cdr:x>
      <cdr:y>0.27596</cdr:y>
    </cdr:from>
    <cdr:to>
      <cdr:x>0.97445</cdr:x>
      <cdr:y>0.27596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7642" y="1314619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0.89819</cdr:x>
      <cdr:y>0.22164</cdr:y>
    </cdr:from>
    <cdr:to>
      <cdr:x>0.99801</cdr:x>
      <cdr:y>0.28036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41560" y="1055825"/>
          <a:ext cx="74921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0.82116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105157"/>
          <a:ext cx="6115050" cy="676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000"/>
            <a:t>août 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0.08581</cdr:x>
      <cdr:y>0</cdr:y>
    </cdr:from>
    <cdr:to>
      <cdr:x>0.91891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579" y="0"/>
          <a:ext cx="5734031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2022 et le T3 2022)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2012)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0.8702</cdr:y>
    </cdr:from>
    <cdr:to>
      <cdr:x>1</cdr:x>
      <cdr:y>0.93838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0.85893</cdr:y>
    </cdr:from>
    <cdr:to>
      <cdr:x>1</cdr:x>
      <cdr:y>0.95688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2022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0.38233</cdr:x>
      <cdr:y>0.15589</cdr:y>
    </cdr:from>
    <cdr:to>
      <cdr:x>0.72059</cdr:x>
      <cdr:y>0.3189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869656" y="742633"/>
          <a:ext cx="2538878" cy="7765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12 800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T3 2022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janvier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taux qui demeure l’un des plus bas parmi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866846"/>
              </p:ext>
            </p:extLst>
          </p:nvPr>
        </p:nvGraphicFramePr>
        <p:xfrm>
          <a:off x="655608" y="1062037"/>
          <a:ext cx="7378729" cy="526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350" y="20013"/>
            <a:ext cx="9010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poursuit son recul, mais devrait repartir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à 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hausse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fin 2022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41254"/>
              </p:ext>
            </p:extLst>
          </p:nvPr>
        </p:nvGraphicFramePr>
        <p:xfrm>
          <a:off x="526211" y="1047129"/>
          <a:ext cx="7798639" cy="500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0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trimestriel concerne autant les hommes que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617154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est deux fois plus forte chez les jeunes que chez les seniors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442236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3068" y="36982"/>
            <a:ext cx="8900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Nouveau recul du nombre de demandeurs d’emploi de longue durée, ralentissement de la hausse chez les inscrits depuis moins d’un an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147476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</a:t>
            </a:r>
            <a:r>
              <a:rPr lang="fr-FR" sz="2800" b="1" dirty="0" smtClean="0">
                <a:solidFill>
                  <a:srgbClr val="376092"/>
                </a:solidFill>
              </a:rPr>
              <a:t>de foyers </a:t>
            </a:r>
            <a:r>
              <a:rPr lang="fr-FR" sz="2800" b="1" dirty="0">
                <a:solidFill>
                  <a:srgbClr val="376092"/>
                </a:solidFill>
              </a:rPr>
              <a:t>bénéficiaires du RSA </a:t>
            </a:r>
            <a:r>
              <a:rPr lang="fr-FR" sz="2800" b="1" dirty="0" smtClean="0">
                <a:solidFill>
                  <a:srgbClr val="376092"/>
                </a:solidFill>
              </a:rPr>
              <a:t>continue de reculer </a:t>
            </a:r>
            <a:r>
              <a:rPr lang="fr-FR" sz="2800" b="1" dirty="0">
                <a:solidFill>
                  <a:srgbClr val="376092"/>
                </a:solidFill>
              </a:rPr>
              <a:t>en rythme </a:t>
            </a:r>
            <a:r>
              <a:rPr lang="fr-FR" sz="2800" b="1" dirty="0" smtClean="0">
                <a:solidFill>
                  <a:srgbClr val="376092"/>
                </a:solidFill>
              </a:rPr>
              <a:t>annuel…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20" y="100399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040307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 mais demeure au-dessus de son niveau 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194110"/>
              </p:ext>
            </p:extLst>
          </p:nvPr>
        </p:nvGraphicFramePr>
        <p:xfrm>
          <a:off x="233082" y="1104899"/>
          <a:ext cx="8677836" cy="538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0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7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2" y="42272"/>
            <a:ext cx="85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le deuxième trimestre consécutif, l’emploi salarié se replie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2022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974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851" y="3437198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-0,2 %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772658"/>
              </p:ext>
            </p:extLst>
          </p:nvPr>
        </p:nvGraphicFramePr>
        <p:xfrm>
          <a:off x="56562" y="1443021"/>
          <a:ext cx="8247016" cy="473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73001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créations d’emplois intérimaires ne suffisent pas à compenser les créations d’emplois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52832" y="2955367"/>
            <a:ext cx="14361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+40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-160 emplois </a:t>
            </a:r>
            <a:r>
              <a:rPr lang="fr-FR" b="1" dirty="0">
                <a:solidFill>
                  <a:srgbClr val="00B0F0"/>
                </a:solidFill>
              </a:rPr>
              <a:t>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2022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540614"/>
              </p:ext>
            </p:extLst>
          </p:nvPr>
        </p:nvGraphicFramePr>
        <p:xfrm>
          <a:off x="557349" y="1360965"/>
          <a:ext cx="7846422" cy="493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43297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hors intérim se contracte dans tous les secteurs d’activité, à l’exception de l’industrie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108266"/>
              </p:ext>
            </p:extLst>
          </p:nvPr>
        </p:nvGraphicFramePr>
        <p:xfrm>
          <a:off x="766354" y="1325879"/>
          <a:ext cx="7581580" cy="487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5" y="31843"/>
            <a:ext cx="872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Quasi-stabilité dans le tertiaire, recul marqué dans la construction et rebond dans l’industrie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245289"/>
              </p:ext>
            </p:extLst>
          </p:nvPr>
        </p:nvGraphicFramePr>
        <p:xfrm>
          <a:off x="522514" y="1224915"/>
          <a:ext cx="7881257" cy="515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52005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la première fois en deux ans, l’emploi recule en rythme annuel dans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56" y="1784168"/>
            <a:ext cx="8513981" cy="33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6428" y="360354"/>
            <a:ext cx="8817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contrats aidés poursuivent leur recul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105582"/>
              </p:ext>
            </p:extLst>
          </p:nvPr>
        </p:nvGraphicFramePr>
        <p:xfrm>
          <a:off x="156140" y="1094014"/>
          <a:ext cx="8827805" cy="533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447713" y="2764094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510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637239" y="3041905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79941" y="73869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9941" y="230083"/>
            <a:ext cx="8528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L’apprentissage progresse moins vite que mi-2022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034426"/>
              </p:ext>
            </p:extLst>
          </p:nvPr>
        </p:nvGraphicFramePr>
        <p:xfrm>
          <a:off x="342899" y="863601"/>
          <a:ext cx="8699501" cy="567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356750" y="1529381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1 300</a:t>
            </a:r>
            <a:endParaRPr lang="fr-FR" sz="11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8566257" y="1897102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9479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Quasi-stabilité du 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4817" y="395254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7,1 %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11700" y="4238889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6,9 % (+0,1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533381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8,2 %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749944"/>
              </p:ext>
            </p:extLst>
          </p:nvPr>
        </p:nvGraphicFramePr>
        <p:xfrm>
          <a:off x="396815" y="1073530"/>
          <a:ext cx="7962181" cy="525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8653</TotalTime>
  <Words>1496</Words>
  <Application>Microsoft Office PowerPoint</Application>
  <PresentationFormat>Affichage à l'écran (4:3)</PresentationFormat>
  <Paragraphs>241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BLANCHE, Jerome (DREETS-PACA)</cp:lastModifiedBy>
  <cp:revision>806</cp:revision>
  <cp:lastPrinted>2018-10-09T12:30:48Z</cp:lastPrinted>
  <dcterms:created xsi:type="dcterms:W3CDTF">2018-05-30T13:27:07Z</dcterms:created>
  <dcterms:modified xsi:type="dcterms:W3CDTF">2023-01-20T15:40:43Z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