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300" r:id="rId6"/>
    <p:sldId id="299" r:id="rId7"/>
    <p:sldId id="264" r:id="rId8"/>
    <p:sldId id="292" r:id="rId9"/>
    <p:sldId id="293" r:id="rId10"/>
    <p:sldId id="290" r:id="rId11"/>
    <p:sldId id="261" r:id="rId12"/>
    <p:sldId id="306" r:id="rId13"/>
    <p:sldId id="302" r:id="rId14"/>
    <p:sldId id="307" r:id="rId15"/>
    <p:sldId id="296" r:id="rId16"/>
    <p:sldId id="308" r:id="rId17"/>
    <p:sldId id="305" r:id="rId18"/>
    <p:sldId id="309" r:id="rId19"/>
    <p:sldId id="271" r:id="rId20"/>
    <p:sldId id="310" r:id="rId21"/>
    <p:sldId id="272" r:id="rId22"/>
    <p:sldId id="312" r:id="rId23"/>
    <p:sldId id="311" r:id="rId2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0\2020-T4\01%20-%20Fichiers%20de%20travail\Politiques%20emploi\2020_T4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0\2020-T4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6103077760173418"/>
          <c:y val="2.425660102653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2'!$D$14:$D$54</c:f>
              <c:numCache>
                <c:formatCode>#,##0.0</c:formatCode>
                <c:ptCount val="41"/>
                <c:pt idx="0">
                  <c:v>100</c:v>
                </c:pt>
                <c:pt idx="1">
                  <c:v>100.16826121208105</c:v>
                </c:pt>
                <c:pt idx="2">
                  <c:v>100.22200738854181</c:v>
                </c:pt>
                <c:pt idx="3">
                  <c:v>100.05295329293024</c:v>
                </c:pt>
                <c:pt idx="4">
                  <c:v>100.37446756455064</c:v>
                </c:pt>
                <c:pt idx="5">
                  <c:v>100.48275280100265</c:v>
                </c:pt>
                <c:pt idx="6">
                  <c:v>100.36042219915309</c:v>
                </c:pt>
                <c:pt idx="7">
                  <c:v>100.15716084265395</c:v>
                </c:pt>
                <c:pt idx="8">
                  <c:v>100.26986357306167</c:v>
                </c:pt>
                <c:pt idx="9">
                  <c:v>100.26680530801544</c:v>
                </c:pt>
                <c:pt idx="10">
                  <c:v>100.34212924341355</c:v>
                </c:pt>
                <c:pt idx="11">
                  <c:v>100.54199252763907</c:v>
                </c:pt>
                <c:pt idx="12">
                  <c:v>100.81361177137542</c:v>
                </c:pt>
                <c:pt idx="13">
                  <c:v>100.97139559394621</c:v>
                </c:pt>
                <c:pt idx="14">
                  <c:v>100.86339353018366</c:v>
                </c:pt>
                <c:pt idx="15">
                  <c:v>100.94426765029532</c:v>
                </c:pt>
                <c:pt idx="16">
                  <c:v>101.11252886237638</c:v>
                </c:pt>
                <c:pt idx="17">
                  <c:v>101.08432486250551</c:v>
                </c:pt>
                <c:pt idx="18">
                  <c:v>101.44752215401536</c:v>
                </c:pt>
                <c:pt idx="19">
                  <c:v>101.31641319879232</c:v>
                </c:pt>
                <c:pt idx="20">
                  <c:v>101.80154465038652</c:v>
                </c:pt>
                <c:pt idx="21">
                  <c:v>102.17924038359705</c:v>
                </c:pt>
                <c:pt idx="22">
                  <c:v>102.6137405583146</c:v>
                </c:pt>
                <c:pt idx="23">
                  <c:v>102.75555344119947</c:v>
                </c:pt>
                <c:pt idx="24">
                  <c:v>102.90319968148735</c:v>
                </c:pt>
                <c:pt idx="25">
                  <c:v>103.27511869183279</c:v>
                </c:pt>
                <c:pt idx="26">
                  <c:v>103.5800956783883</c:v>
                </c:pt>
                <c:pt idx="27">
                  <c:v>104.0152754675606</c:v>
                </c:pt>
                <c:pt idx="28">
                  <c:v>104.28536557877383</c:v>
                </c:pt>
                <c:pt idx="29">
                  <c:v>104.83183223490646</c:v>
                </c:pt>
                <c:pt idx="30">
                  <c:v>104.9341708448797</c:v>
                </c:pt>
                <c:pt idx="31">
                  <c:v>104.99675200925182</c:v>
                </c:pt>
                <c:pt idx="32">
                  <c:v>105.07683324583297</c:v>
                </c:pt>
                <c:pt idx="33">
                  <c:v>105.52135773375764</c:v>
                </c:pt>
                <c:pt idx="34">
                  <c:v>105.92000824598873</c:v>
                </c:pt>
                <c:pt idx="35">
                  <c:v>106.16466944968785</c:v>
                </c:pt>
                <c:pt idx="36">
                  <c:v>106.36821397887645</c:v>
                </c:pt>
                <c:pt idx="37">
                  <c:v>104.22850450272894</c:v>
                </c:pt>
                <c:pt idx="38">
                  <c:v>102.88694556911197</c:v>
                </c:pt>
                <c:pt idx="39">
                  <c:v>105.1545924663605</c:v>
                </c:pt>
                <c:pt idx="40">
                  <c:v>105.47033001511576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2'!$C$14:$C$54</c:f>
              <c:numCache>
                <c:formatCode>#,##0.0</c:formatCode>
                <c:ptCount val="41"/>
                <c:pt idx="0">
                  <c:v>100</c:v>
                </c:pt>
                <c:pt idx="1">
                  <c:v>100.19847049808084</c:v>
                </c:pt>
                <c:pt idx="2">
                  <c:v>100.30205586836959</c:v>
                </c:pt>
                <c:pt idx="3">
                  <c:v>100.22726828268935</c:v>
                </c:pt>
                <c:pt idx="4">
                  <c:v>100.28622782278363</c:v>
                </c:pt>
                <c:pt idx="5">
                  <c:v>100.31077406010984</c:v>
                </c:pt>
                <c:pt idx="6">
                  <c:v>100.26252089774961</c:v>
                </c:pt>
                <c:pt idx="7">
                  <c:v>100.12361010621922</c:v>
                </c:pt>
                <c:pt idx="8">
                  <c:v>100.01239715819355</c:v>
                </c:pt>
                <c:pt idx="9">
                  <c:v>100.01888672166453</c:v>
                </c:pt>
                <c:pt idx="10">
                  <c:v>99.897815534055894</c:v>
                </c:pt>
                <c:pt idx="11">
                  <c:v>100.07300899717532</c:v>
                </c:pt>
                <c:pt idx="12">
                  <c:v>100.3362880696359</c:v>
                </c:pt>
                <c:pt idx="13">
                  <c:v>100.36500204288785</c:v>
                </c:pt>
                <c:pt idx="14">
                  <c:v>100.40158058397219</c:v>
                </c:pt>
                <c:pt idx="15">
                  <c:v>100.2764466248269</c:v>
                </c:pt>
                <c:pt idx="16">
                  <c:v>100.36465163388597</c:v>
                </c:pt>
                <c:pt idx="17">
                  <c:v>100.30101605889756</c:v>
                </c:pt>
                <c:pt idx="18">
                  <c:v>100.54114612582001</c:v>
                </c:pt>
                <c:pt idx="19">
                  <c:v>100.61047624692986</c:v>
                </c:pt>
                <c:pt idx="20">
                  <c:v>100.78789142079252</c:v>
                </c:pt>
                <c:pt idx="21">
                  <c:v>100.963202183238</c:v>
                </c:pt>
                <c:pt idx="22">
                  <c:v>101.22421244710725</c:v>
                </c:pt>
                <c:pt idx="23">
                  <c:v>101.52175557541059</c:v>
                </c:pt>
                <c:pt idx="24">
                  <c:v>101.61769880732186</c:v>
                </c:pt>
                <c:pt idx="25">
                  <c:v>102.01748225724145</c:v>
                </c:pt>
                <c:pt idx="26">
                  <c:v>102.34152622518147</c:v>
                </c:pt>
                <c:pt idx="27">
                  <c:v>102.64775406794099</c:v>
                </c:pt>
                <c:pt idx="28">
                  <c:v>103.03175892439478</c:v>
                </c:pt>
                <c:pt idx="29">
                  <c:v>103.1472200721681</c:v>
                </c:pt>
                <c:pt idx="30">
                  <c:v>103.2331257321346</c:v>
                </c:pt>
                <c:pt idx="31">
                  <c:v>103.38637275541143</c:v>
                </c:pt>
                <c:pt idx="32">
                  <c:v>103.68864809607221</c:v>
                </c:pt>
                <c:pt idx="33">
                  <c:v>104.05862159286856</c:v>
                </c:pt>
                <c:pt idx="34">
                  <c:v>104.29413620255178</c:v>
                </c:pt>
                <c:pt idx="35">
                  <c:v>104.44775178218802</c:v>
                </c:pt>
                <c:pt idx="36">
                  <c:v>104.80393155884002</c:v>
                </c:pt>
                <c:pt idx="37">
                  <c:v>102.77920208954403</c:v>
                </c:pt>
                <c:pt idx="38">
                  <c:v>101.96017967404538</c:v>
                </c:pt>
                <c:pt idx="39">
                  <c:v>103.69815642856067</c:v>
                </c:pt>
                <c:pt idx="40">
                  <c:v>103.59121375960039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2'!$F$8:$F$9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2'!$F$14:$F$54</c:f>
              <c:numCache>
                <c:formatCode>#,##0.0</c:formatCode>
                <c:ptCount val="41"/>
                <c:pt idx="0">
                  <c:v>100</c:v>
                </c:pt>
                <c:pt idx="1">
                  <c:v>99.221182527573148</c:v>
                </c:pt>
                <c:pt idx="2">
                  <c:v>99.691116399300583</c:v>
                </c:pt>
                <c:pt idx="3">
                  <c:v>98.191885258472894</c:v>
                </c:pt>
                <c:pt idx="4">
                  <c:v>99.440870895859319</c:v>
                </c:pt>
                <c:pt idx="5">
                  <c:v>99.242131243245566</c:v>
                </c:pt>
                <c:pt idx="6">
                  <c:v>98.478655140950963</c:v>
                </c:pt>
                <c:pt idx="7">
                  <c:v>97.625417751475169</c:v>
                </c:pt>
                <c:pt idx="8">
                  <c:v>98.981864975420152</c:v>
                </c:pt>
                <c:pt idx="9">
                  <c:v>99.406632698629394</c:v>
                </c:pt>
                <c:pt idx="10">
                  <c:v>98.048402402177302</c:v>
                </c:pt>
                <c:pt idx="11">
                  <c:v>98.644992431417805</c:v>
                </c:pt>
                <c:pt idx="12">
                  <c:v>99.548697932691937</c:v>
                </c:pt>
                <c:pt idx="13">
                  <c:v>99.770382845158551</c:v>
                </c:pt>
                <c:pt idx="14">
                  <c:v>98.173403367472147</c:v>
                </c:pt>
                <c:pt idx="15">
                  <c:v>98.457857230079156</c:v>
                </c:pt>
                <c:pt idx="16">
                  <c:v>98.910640906786952</c:v>
                </c:pt>
                <c:pt idx="17">
                  <c:v>98.330932695727611</c:v>
                </c:pt>
                <c:pt idx="18">
                  <c:v>97.848726218826997</c:v>
                </c:pt>
                <c:pt idx="19">
                  <c:v>97.660667089059189</c:v>
                </c:pt>
                <c:pt idx="20">
                  <c:v>98.218343957857158</c:v>
                </c:pt>
                <c:pt idx="21">
                  <c:v>98.558198482483562</c:v>
                </c:pt>
                <c:pt idx="22">
                  <c:v>98.332496648750066</c:v>
                </c:pt>
                <c:pt idx="23">
                  <c:v>98.332700671029869</c:v>
                </c:pt>
                <c:pt idx="24">
                  <c:v>98.385143319269773</c:v>
                </c:pt>
                <c:pt idx="25">
                  <c:v>98.377089069580677</c:v>
                </c:pt>
                <c:pt idx="26">
                  <c:v>99.574480248478565</c:v>
                </c:pt>
                <c:pt idx="27">
                  <c:v>99.483914520073952</c:v>
                </c:pt>
                <c:pt idx="28">
                  <c:v>100.48146829570076</c:v>
                </c:pt>
                <c:pt idx="29">
                  <c:v>100.39405451830635</c:v>
                </c:pt>
                <c:pt idx="30">
                  <c:v>100.68957218564012</c:v>
                </c:pt>
                <c:pt idx="31">
                  <c:v>100.09082387078567</c:v>
                </c:pt>
                <c:pt idx="32">
                  <c:v>101.18930214405162</c:v>
                </c:pt>
                <c:pt idx="33">
                  <c:v>101.29140283480476</c:v>
                </c:pt>
                <c:pt idx="34">
                  <c:v>101.15439331376106</c:v>
                </c:pt>
                <c:pt idx="35">
                  <c:v>100.39438135694816</c:v>
                </c:pt>
                <c:pt idx="36">
                  <c:v>102.81950324571952</c:v>
                </c:pt>
                <c:pt idx="37">
                  <c:v>100.2248445933667</c:v>
                </c:pt>
                <c:pt idx="38">
                  <c:v>98.646642498647523</c:v>
                </c:pt>
                <c:pt idx="39">
                  <c:v>100.27618005037478</c:v>
                </c:pt>
                <c:pt idx="40">
                  <c:v>95.831826696254879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26496"/>
        <c:axId val="170028032"/>
      </c:lineChart>
      <c:catAx>
        <c:axId val="1700264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7002803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70028032"/>
        <c:scaling>
          <c:orientation val="minMax"/>
          <c:max val="107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7002649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dep05_trim!$BH$91:$BH$111</c:f>
              <c:numCache>
                <c:formatCode>#,##0.0</c:formatCode>
                <c:ptCount val="21"/>
                <c:pt idx="0">
                  <c:v>1.6103059581320522</c:v>
                </c:pt>
                <c:pt idx="1">
                  <c:v>-1.6904384574749076</c:v>
                </c:pt>
                <c:pt idx="2">
                  <c:v>0.42987641053198189</c:v>
                </c:pt>
                <c:pt idx="3">
                  <c:v>0</c:v>
                </c:pt>
                <c:pt idx="4">
                  <c:v>1.2306046013911276</c:v>
                </c:pt>
                <c:pt idx="5">
                  <c:v>-5.2854122621570632E-2</c:v>
                </c:pt>
                <c:pt idx="6">
                  <c:v>1.1105235325224783</c:v>
                </c:pt>
                <c:pt idx="7">
                  <c:v>2.0397489539748959</c:v>
                </c:pt>
                <c:pt idx="8">
                  <c:v>5.1255766273716752E-2</c:v>
                </c:pt>
                <c:pt idx="9">
                  <c:v>0</c:v>
                </c:pt>
                <c:pt idx="10">
                  <c:v>0.81967213114753079</c:v>
                </c:pt>
                <c:pt idx="11">
                  <c:v>-0.45731707317072656</c:v>
                </c:pt>
                <c:pt idx="12">
                  <c:v>1.0719754977029039</c:v>
                </c:pt>
                <c:pt idx="13">
                  <c:v>0.40404040404040664</c:v>
                </c:pt>
                <c:pt idx="14">
                  <c:v>-0.50301810865192031</c:v>
                </c:pt>
                <c:pt idx="15">
                  <c:v>-0.5561172901921041</c:v>
                </c:pt>
                <c:pt idx="16">
                  <c:v>1.5251652262328497</c:v>
                </c:pt>
                <c:pt idx="17">
                  <c:v>6.0590886329494165</c:v>
                </c:pt>
                <c:pt idx="18">
                  <c:v>-0.89707271010386336</c:v>
                </c:pt>
                <c:pt idx="19">
                  <c:v>1.3339685564554449</c:v>
                </c:pt>
                <c:pt idx="20">
                  <c:v>9.4499294781382304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dep05_trim!$BI$91:$BI$111</c:f>
              <c:numCache>
                <c:formatCode>#,##0.0</c:formatCode>
                <c:ptCount val="21"/>
                <c:pt idx="0">
                  <c:v>0.53561863952866773</c:v>
                </c:pt>
                <c:pt idx="1">
                  <c:v>-0.31965903036760279</c:v>
                </c:pt>
                <c:pt idx="2">
                  <c:v>1.9241047568145486</c:v>
                </c:pt>
                <c:pt idx="3">
                  <c:v>1.9402202412165614</c:v>
                </c:pt>
                <c:pt idx="4">
                  <c:v>1.3374485596707952</c:v>
                </c:pt>
                <c:pt idx="5">
                  <c:v>1.1675126903553101</c:v>
                </c:pt>
                <c:pt idx="6">
                  <c:v>2.308078273958869</c:v>
                </c:pt>
                <c:pt idx="7">
                  <c:v>0.63756743501715007</c:v>
                </c:pt>
                <c:pt idx="8">
                  <c:v>0.53606237816765656</c:v>
                </c:pt>
                <c:pt idx="9">
                  <c:v>1.0179350460494341</c:v>
                </c:pt>
                <c:pt idx="10">
                  <c:v>1.2955854126679434</c:v>
                </c:pt>
                <c:pt idx="11">
                  <c:v>0.80530554239695018</c:v>
                </c:pt>
                <c:pt idx="12">
                  <c:v>4.6992481203012026E-2</c:v>
                </c:pt>
                <c:pt idx="13">
                  <c:v>-0.28182245185532917</c:v>
                </c:pt>
                <c:pt idx="14">
                  <c:v>-1.7428167687235097</c:v>
                </c:pt>
                <c:pt idx="15">
                  <c:v>0.91083413231065613</c:v>
                </c:pt>
                <c:pt idx="16">
                  <c:v>-9.5011876484563107E-2</c:v>
                </c:pt>
                <c:pt idx="17">
                  <c:v>3.4236804564907297</c:v>
                </c:pt>
                <c:pt idx="18">
                  <c:v>-1.7011494252873516</c:v>
                </c:pt>
                <c:pt idx="19">
                  <c:v>1.1225444340505097</c:v>
                </c:pt>
                <c:pt idx="20">
                  <c:v>8.4643848288621584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043840"/>
        <c:axId val="169045376"/>
      </c:barChart>
      <c:catAx>
        <c:axId val="1690438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690453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9045376"/>
        <c:scaling>
          <c:orientation val="minMax"/>
          <c:max val="10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904384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(données)'!$K$3:$K$13</c:f>
              <c:numCache>
                <c:formatCode>0.0</c:formatCode>
                <c:ptCount val="11"/>
                <c:pt idx="0">
                  <c:v>8.5126286248830674</c:v>
                </c:pt>
                <c:pt idx="1">
                  <c:v>11.379310344827598</c:v>
                </c:pt>
                <c:pt idx="2">
                  <c:v>12.074303405572762</c:v>
                </c:pt>
                <c:pt idx="3">
                  <c:v>9.6685082872927985</c:v>
                </c:pt>
                <c:pt idx="4">
                  <c:v>8.0604534005037856</c:v>
                </c:pt>
                <c:pt idx="5">
                  <c:v>8.5664335664335631</c:v>
                </c:pt>
                <c:pt idx="6">
                  <c:v>0.32206119162641045</c:v>
                </c:pt>
                <c:pt idx="7">
                  <c:v>4.3873729266987738</c:v>
                </c:pt>
                <c:pt idx="8">
                  <c:v>0.4100461301896452</c:v>
                </c:pt>
                <c:pt idx="9">
                  <c:v>0.40837161817253165</c:v>
                </c:pt>
                <c:pt idx="10">
                  <c:v>8.1342145399084806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(données)'!$R$3:$R$13</c:f>
              <c:numCache>
                <c:formatCode>0.0</c:formatCode>
                <c:ptCount val="11"/>
                <c:pt idx="0">
                  <c:v>9.4355518112889669</c:v>
                </c:pt>
                <c:pt idx="1">
                  <c:v>9.0069284064665069</c:v>
                </c:pt>
                <c:pt idx="2">
                  <c:v>8.333333333333325</c:v>
                </c:pt>
                <c:pt idx="3">
                  <c:v>6.5189048239895797</c:v>
                </c:pt>
                <c:pt idx="4">
                  <c:v>6.6707466340269139</c:v>
                </c:pt>
                <c:pt idx="5">
                  <c:v>7.1141709695926592</c:v>
                </c:pt>
                <c:pt idx="6">
                  <c:v>4.1242635243706527</c:v>
                </c:pt>
                <c:pt idx="7">
                  <c:v>5.555555555555558</c:v>
                </c:pt>
                <c:pt idx="8">
                  <c:v>3.7037037037036979</c:v>
                </c:pt>
                <c:pt idx="9">
                  <c:v>-1.0808270676691656</c:v>
                </c:pt>
                <c:pt idx="10">
                  <c:v>2.7078384798099764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12704"/>
        <c:axId val="169114240"/>
      </c:barChart>
      <c:catAx>
        <c:axId val="169112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691142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9114240"/>
        <c:scaling>
          <c:orientation val="minMax"/>
          <c:max val="14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91127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dep05_trim!$BJ$91:$BJ$111</c:f>
              <c:numCache>
                <c:formatCode>#,##0.0</c:formatCode>
                <c:ptCount val="21"/>
                <c:pt idx="0">
                  <c:v>0</c:v>
                </c:pt>
                <c:pt idx="1">
                  <c:v>-2.1484375</c:v>
                </c:pt>
                <c:pt idx="2">
                  <c:v>-1.5968063872255578</c:v>
                </c:pt>
                <c:pt idx="3">
                  <c:v>-2.8397565922920753</c:v>
                </c:pt>
                <c:pt idx="4">
                  <c:v>0.62630480167014113</c:v>
                </c:pt>
                <c:pt idx="5">
                  <c:v>-1.4522821576763545</c:v>
                </c:pt>
                <c:pt idx="6">
                  <c:v>0.42105263157894424</c:v>
                </c:pt>
                <c:pt idx="7">
                  <c:v>-0.62893081761006275</c:v>
                </c:pt>
                <c:pt idx="8">
                  <c:v>-1.2658227848101222</c:v>
                </c:pt>
                <c:pt idx="9">
                  <c:v>0.64102564102563875</c:v>
                </c:pt>
                <c:pt idx="10">
                  <c:v>-1.0615711252653925</c:v>
                </c:pt>
                <c:pt idx="11">
                  <c:v>-1.5021459227467782</c:v>
                </c:pt>
                <c:pt idx="12">
                  <c:v>-0.43572984749455923</c:v>
                </c:pt>
                <c:pt idx="13">
                  <c:v>0.2188183807440014</c:v>
                </c:pt>
                <c:pt idx="14">
                  <c:v>-1.7467248908296984</c:v>
                </c:pt>
                <c:pt idx="15">
                  <c:v>0.44444444444444731</c:v>
                </c:pt>
                <c:pt idx="16">
                  <c:v>-0.44247787610619538</c:v>
                </c:pt>
                <c:pt idx="17">
                  <c:v>8.4444444444444535</c:v>
                </c:pt>
                <c:pt idx="18">
                  <c:v>-3.4836065573770503</c:v>
                </c:pt>
                <c:pt idx="19">
                  <c:v>-1.6985138004246281</c:v>
                </c:pt>
                <c:pt idx="20">
                  <c:v>15.550755939524841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dep05_trim!$BK$91:$BK$111</c:f>
              <c:numCache>
                <c:formatCode>#,##0.0</c:formatCode>
                <c:ptCount val="21"/>
                <c:pt idx="0">
                  <c:v>0.93537414965985111</c:v>
                </c:pt>
                <c:pt idx="1">
                  <c:v>-1.1794439764111209</c:v>
                </c:pt>
                <c:pt idx="2">
                  <c:v>1.4919011082694</c:v>
                </c:pt>
                <c:pt idx="3">
                  <c:v>1.5959680806383769</c:v>
                </c:pt>
                <c:pt idx="4">
                  <c:v>0.53741215378255713</c:v>
                </c:pt>
                <c:pt idx="5">
                  <c:v>0.41118421052630527</c:v>
                </c:pt>
                <c:pt idx="6">
                  <c:v>1.8018018018017834</c:v>
                </c:pt>
                <c:pt idx="7">
                  <c:v>1.6894609814963824</c:v>
                </c:pt>
                <c:pt idx="8">
                  <c:v>0.75158227848102221</c:v>
                </c:pt>
                <c:pt idx="9">
                  <c:v>0.19630938358852212</c:v>
                </c:pt>
                <c:pt idx="10">
                  <c:v>1.2147335423197569</c:v>
                </c:pt>
                <c:pt idx="11">
                  <c:v>-3.8714672861017707E-2</c:v>
                </c:pt>
                <c:pt idx="12">
                  <c:v>0.42602633617352392</c:v>
                </c:pt>
                <c:pt idx="13">
                  <c:v>-0.34708831469340007</c:v>
                </c:pt>
                <c:pt idx="14">
                  <c:v>-0.85139318885449899</c:v>
                </c:pt>
                <c:pt idx="15">
                  <c:v>3.9032006245132145E-2</c:v>
                </c:pt>
                <c:pt idx="16">
                  <c:v>1.0924697619976387</c:v>
                </c:pt>
                <c:pt idx="17">
                  <c:v>4.3612504824392273</c:v>
                </c:pt>
                <c:pt idx="18">
                  <c:v>-0.99852071005916976</c:v>
                </c:pt>
                <c:pt idx="19">
                  <c:v>1.6809861785580971</c:v>
                </c:pt>
                <c:pt idx="20">
                  <c:v>8.9272593681116739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dep05_trim!$BL$91:$BL$111</c:f>
              <c:numCache>
                <c:formatCode>#,##0.0</c:formatCode>
                <c:ptCount val="21"/>
                <c:pt idx="0">
                  <c:v>2.0785219399538146</c:v>
                </c:pt>
                <c:pt idx="1">
                  <c:v>0.11312217194570096</c:v>
                </c:pt>
                <c:pt idx="2">
                  <c:v>1.9209039548022444</c:v>
                </c:pt>
                <c:pt idx="3">
                  <c:v>1.4412416851441234</c:v>
                </c:pt>
                <c:pt idx="4">
                  <c:v>3.6065573770491799</c:v>
                </c:pt>
                <c:pt idx="5">
                  <c:v>2.0042194092827037</c:v>
                </c:pt>
                <c:pt idx="6">
                  <c:v>2.1716649431230639</c:v>
                </c:pt>
                <c:pt idx="7">
                  <c:v>1.3157894736842035</c:v>
                </c:pt>
                <c:pt idx="8">
                  <c:v>-9.9900099900085415E-2</c:v>
                </c:pt>
                <c:pt idx="9">
                  <c:v>1.2999999999999901</c:v>
                </c:pt>
                <c:pt idx="10">
                  <c:v>1.6781836130306038</c:v>
                </c:pt>
                <c:pt idx="11">
                  <c:v>1.5533980582524087</c:v>
                </c:pt>
                <c:pt idx="12">
                  <c:v>1.2428298279158811</c:v>
                </c:pt>
                <c:pt idx="13">
                  <c:v>0.94428706326723511</c:v>
                </c:pt>
                <c:pt idx="14">
                  <c:v>-1.5902712815715758</c:v>
                </c:pt>
                <c:pt idx="15">
                  <c:v>0.47528517110266844</c:v>
                </c:pt>
                <c:pt idx="16">
                  <c:v>0.18921475875117721</c:v>
                </c:pt>
                <c:pt idx="17">
                  <c:v>3.966005665722383</c:v>
                </c:pt>
                <c:pt idx="18">
                  <c:v>-1.0899182561307952</c:v>
                </c:pt>
                <c:pt idx="19">
                  <c:v>1.377410468319562</c:v>
                </c:pt>
                <c:pt idx="20">
                  <c:v>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75296"/>
        <c:axId val="169181184"/>
      </c:barChart>
      <c:catAx>
        <c:axId val="169175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6918118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9181184"/>
        <c:scaling>
          <c:orientation val="minMax"/>
          <c:max val="16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917529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(données)'!$Y$3:$Y$13</c:f>
              <c:numCache>
                <c:formatCode>0.0</c:formatCode>
                <c:ptCount val="11"/>
                <c:pt idx="0">
                  <c:v>7.7777777777777724</c:v>
                </c:pt>
                <c:pt idx="1">
                  <c:v>9.7938144329897003</c:v>
                </c:pt>
                <c:pt idx="2">
                  <c:v>6.3380281690140761</c:v>
                </c:pt>
                <c:pt idx="3">
                  <c:v>5.0772626931567366</c:v>
                </c:pt>
                <c:pt idx="4">
                  <c:v>3.991596638655448</c:v>
                </c:pt>
                <c:pt idx="5">
                  <c:v>3.4343434343434343</c:v>
                </c:pt>
                <c:pt idx="6">
                  <c:v>-6.4453125</c:v>
                </c:pt>
                <c:pt idx="7">
                  <c:v>-1.043841336116913</c:v>
                </c:pt>
                <c:pt idx="8">
                  <c:v>-3.1645569620253111</c:v>
                </c:pt>
                <c:pt idx="9">
                  <c:v>-1.5250544662309351</c:v>
                </c:pt>
                <c:pt idx="10">
                  <c:v>2.433628318584069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(données)'!$AF$3:$AF$13</c:f>
              <c:numCache>
                <c:formatCode>0.0</c:formatCode>
                <c:ptCount val="11"/>
                <c:pt idx="0">
                  <c:v>8.5751978891820624</c:v>
                </c:pt>
                <c:pt idx="1">
                  <c:v>7.1081409477521174</c:v>
                </c:pt>
                <c:pt idx="2">
                  <c:v>8.7351106069200277</c:v>
                </c:pt>
                <c:pt idx="3">
                  <c:v>7.1465832029212306</c:v>
                </c:pt>
                <c:pt idx="4">
                  <c:v>7.0593962999026205</c:v>
                </c:pt>
                <c:pt idx="5">
                  <c:v>6.9577080491132426</c:v>
                </c:pt>
                <c:pt idx="6">
                  <c:v>2.8486394557823091</c:v>
                </c:pt>
                <c:pt idx="7">
                  <c:v>4.5059942124844987</c:v>
                </c:pt>
                <c:pt idx="8">
                  <c:v>2.1360759493670889</c:v>
                </c:pt>
                <c:pt idx="9">
                  <c:v>-0.73586367157241206</c:v>
                </c:pt>
                <c:pt idx="10">
                  <c:v>6.2036675770581251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(données)'!$AM$3:$AM$13</c:f>
              <c:numCache>
                <c:formatCode>0.0</c:formatCode>
                <c:ptCount val="11"/>
                <c:pt idx="0">
                  <c:v>11.842105263157897</c:v>
                </c:pt>
                <c:pt idx="1">
                  <c:v>22.117647058823529</c:v>
                </c:pt>
                <c:pt idx="2">
                  <c:v>17.919075144508678</c:v>
                </c:pt>
                <c:pt idx="3">
                  <c:v>13.071895424836599</c:v>
                </c:pt>
                <c:pt idx="4">
                  <c:v>10.549132947976879</c:v>
                </c:pt>
                <c:pt idx="5">
                  <c:v>13.202614379084965</c:v>
                </c:pt>
                <c:pt idx="6">
                  <c:v>5.6581986143187102</c:v>
                </c:pt>
                <c:pt idx="7">
                  <c:v>9.3989071038251382</c:v>
                </c:pt>
                <c:pt idx="8">
                  <c:v>4.4955044955044876</c:v>
                </c:pt>
                <c:pt idx="9">
                  <c:v>1.051625239005749</c:v>
                </c:pt>
                <c:pt idx="10">
                  <c:v>4.4465468306527756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59424"/>
        <c:axId val="190360960"/>
      </c:barChart>
      <c:catAx>
        <c:axId val="1903594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03609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0360960"/>
        <c:scaling>
          <c:orientation val="minMax"/>
          <c:max val="24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035942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dep05_trim!$BS$91:$BS$111</c:f>
              <c:numCache>
                <c:formatCode>#,##0.0</c:formatCode>
                <c:ptCount val="21"/>
                <c:pt idx="0">
                  <c:v>0.67294751009421283</c:v>
                </c:pt>
                <c:pt idx="1">
                  <c:v>-1.6934046345811082</c:v>
                </c:pt>
                <c:pt idx="2">
                  <c:v>1.1786038077969296</c:v>
                </c:pt>
                <c:pt idx="3">
                  <c:v>-0.26881720430107503</c:v>
                </c:pt>
                <c:pt idx="4">
                  <c:v>1.572327044025168</c:v>
                </c:pt>
                <c:pt idx="5">
                  <c:v>-1.9018133569217222</c:v>
                </c:pt>
                <c:pt idx="6">
                  <c:v>0.31559963931471202</c:v>
                </c:pt>
                <c:pt idx="7">
                  <c:v>-0.76404494382023014</c:v>
                </c:pt>
                <c:pt idx="8">
                  <c:v>-0.90579710144927938</c:v>
                </c:pt>
                <c:pt idx="9">
                  <c:v>-0.59414990859232297</c:v>
                </c:pt>
                <c:pt idx="10">
                  <c:v>0.41379310344826781</c:v>
                </c:pt>
                <c:pt idx="11">
                  <c:v>-1.4194139194139144</c:v>
                </c:pt>
                <c:pt idx="12">
                  <c:v>1.1611704598234907</c:v>
                </c:pt>
                <c:pt idx="13">
                  <c:v>-1.6528925619834656</c:v>
                </c:pt>
                <c:pt idx="14">
                  <c:v>-1.1204481792717047</c:v>
                </c:pt>
                <c:pt idx="15">
                  <c:v>0.70821529745042078</c:v>
                </c:pt>
                <c:pt idx="16">
                  <c:v>2.3909985935302469</c:v>
                </c:pt>
                <c:pt idx="17">
                  <c:v>4.9450549450549497</c:v>
                </c:pt>
                <c:pt idx="18">
                  <c:v>-6.0209424083769614</c:v>
                </c:pt>
                <c:pt idx="19">
                  <c:v>-1.7641597028783651</c:v>
                </c:pt>
                <c:pt idx="20">
                  <c:v>12.807183364839325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dep05_trim!$BT$91:$BT$111</c:f>
              <c:numCache>
                <c:formatCode>#,##0.0</c:formatCode>
                <c:ptCount val="21"/>
                <c:pt idx="0">
                  <c:v>1.6655562958028058</c:v>
                </c:pt>
                <c:pt idx="1">
                  <c:v>0</c:v>
                </c:pt>
                <c:pt idx="2">
                  <c:v>1.1795543905635641</c:v>
                </c:pt>
                <c:pt idx="3">
                  <c:v>2.7849740932642364</c:v>
                </c:pt>
                <c:pt idx="4">
                  <c:v>0.88216761184625181</c:v>
                </c:pt>
                <c:pt idx="5">
                  <c:v>4.0599625234228442</c:v>
                </c:pt>
                <c:pt idx="6">
                  <c:v>3.6014405762304857</c:v>
                </c:pt>
                <c:pt idx="7">
                  <c:v>3.997682502896871</c:v>
                </c:pt>
                <c:pt idx="8">
                  <c:v>1.7827298050139273</c:v>
                </c:pt>
                <c:pt idx="9">
                  <c:v>1.8609742747673685</c:v>
                </c:pt>
                <c:pt idx="10">
                  <c:v>1.8269747447609008</c:v>
                </c:pt>
                <c:pt idx="11">
                  <c:v>2.058047493403703</c:v>
                </c:pt>
                <c:pt idx="12">
                  <c:v>-0.15511892450879028</c:v>
                </c:pt>
                <c:pt idx="13">
                  <c:v>1.9678922837907731</c:v>
                </c:pt>
                <c:pt idx="14">
                  <c:v>-1.1681056373793686</c:v>
                </c:pt>
                <c:pt idx="15">
                  <c:v>-0.3597122302158362</c:v>
                </c:pt>
                <c:pt idx="16">
                  <c:v>-1.1861784424961219</c:v>
                </c:pt>
                <c:pt idx="17">
                  <c:v>4.4363256784968552</c:v>
                </c:pt>
                <c:pt idx="18">
                  <c:v>4.0979510244877559</c:v>
                </c:pt>
                <c:pt idx="19">
                  <c:v>4.3206913106097034</c:v>
                </c:pt>
                <c:pt idx="20">
                  <c:v>5.2001840773124863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24576"/>
        <c:axId val="190426112"/>
      </c:barChart>
      <c:catAx>
        <c:axId val="1904245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04261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90426112"/>
        <c:scaling>
          <c:orientation val="minMax"/>
          <c:max val="14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042457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(données)'!$AT$3:$AT$13</c:f>
              <c:numCache>
                <c:formatCode>0.0</c:formatCode>
                <c:ptCount val="11"/>
                <c:pt idx="0">
                  <c:v>3.7492317148125398</c:v>
                </c:pt>
                <c:pt idx="1">
                  <c:v>8.7677725118483263</c:v>
                </c:pt>
                <c:pt idx="2">
                  <c:v>7.244008714596939</c:v>
                </c:pt>
                <c:pt idx="3">
                  <c:v>6.2468257998984367</c:v>
                </c:pt>
                <c:pt idx="4">
                  <c:v>4.1586998087954186</c:v>
                </c:pt>
                <c:pt idx="5">
                  <c:v>2.2946305644791165</c:v>
                </c:pt>
                <c:pt idx="6">
                  <c:v>-0.13458950201884479</c:v>
                </c:pt>
                <c:pt idx="7">
                  <c:v>-0.80862533692722671</c:v>
                </c:pt>
                <c:pt idx="8">
                  <c:v>-2.4909420289854989</c:v>
                </c:pt>
                <c:pt idx="9">
                  <c:v>-0.9289363678588014</c:v>
                </c:pt>
                <c:pt idx="10">
                  <c:v>-0.79699953117674527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(données)'!$BA$3:$BA$13</c:f>
              <c:numCache>
                <c:formatCode>0.0</c:formatCode>
                <c:ptCount val="11"/>
                <c:pt idx="0">
                  <c:v>22.575516693163756</c:v>
                </c:pt>
                <c:pt idx="1">
                  <c:v>13.099870298313876</c:v>
                </c:pt>
                <c:pt idx="2">
                  <c:v>16.169724770642201</c:v>
                </c:pt>
                <c:pt idx="3">
                  <c:v>11.549851924975329</c:v>
                </c:pt>
                <c:pt idx="4">
                  <c:v>13.27433628318586</c:v>
                </c:pt>
                <c:pt idx="5">
                  <c:v>17.265624999999996</c:v>
                </c:pt>
                <c:pt idx="6">
                  <c:v>5.7295136575616246</c:v>
                </c:pt>
                <c:pt idx="7">
                  <c:v>13.106490233144296</c:v>
                </c:pt>
                <c:pt idx="8">
                  <c:v>7.7437325905292509</c:v>
                </c:pt>
                <c:pt idx="9">
                  <c:v>0.2585315408479838</c:v>
                </c:pt>
                <c:pt idx="10">
                  <c:v>12.068076328004128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510208"/>
        <c:axId val="190511744"/>
      </c:barChart>
      <c:catAx>
        <c:axId val="190510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90511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0511744"/>
        <c:scaling>
          <c:orientation val="minMax"/>
          <c:max val="24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905102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Graph3'!$J$10:$J$49</c:f>
              <c:numCache>
                <c:formatCode>#,##0</c:formatCode>
                <c:ptCount val="40"/>
                <c:pt idx="0">
                  <c:v>-489.84616785235994</c:v>
                </c:pt>
                <c:pt idx="1">
                  <c:v>167.90497592874453</c:v>
                </c:pt>
                <c:pt idx="2">
                  <c:v>-717.22750532421924</c:v>
                </c:pt>
                <c:pt idx="3">
                  <c:v>441.74908314035565</c:v>
                </c:pt>
                <c:pt idx="4">
                  <c:v>42.312981574199512</c:v>
                </c:pt>
                <c:pt idx="5">
                  <c:v>-402.19735917071375</c:v>
                </c:pt>
                <c:pt idx="6">
                  <c:v>-341.9742337039861</c:v>
                </c:pt>
                <c:pt idx="7">
                  <c:v>687.90421728103684</c:v>
                </c:pt>
                <c:pt idx="8">
                  <c:v>222.21686376217258</c:v>
                </c:pt>
                <c:pt idx="9">
                  <c:v>-604.66767688468826</c:v>
                </c:pt>
                <c:pt idx="10">
                  <c:v>265.42528747431788</c:v>
                </c:pt>
                <c:pt idx="11">
                  <c:v>459.94875164788391</c:v>
                </c:pt>
                <c:pt idx="12">
                  <c:v>74.157722909425502</c:v>
                </c:pt>
                <c:pt idx="13">
                  <c:v>-712.70315430506889</c:v>
                </c:pt>
                <c:pt idx="14">
                  <c:v>33.771322312008124</c:v>
                </c:pt>
                <c:pt idx="15">
                  <c:v>210.53979977976996</c:v>
                </c:pt>
                <c:pt idx="16">
                  <c:v>-269.0096571851609</c:v>
                </c:pt>
                <c:pt idx="17">
                  <c:v>-265.98742726797354</c:v>
                </c:pt>
                <c:pt idx="18">
                  <c:v>-87.269393508329813</c:v>
                </c:pt>
                <c:pt idx="19">
                  <c:v>227.06941140966956</c:v>
                </c:pt>
                <c:pt idx="20">
                  <c:v>184.92795775904233</c:v>
                </c:pt>
                <c:pt idx="21">
                  <c:v>-180.18518090937141</c:v>
                </c:pt>
                <c:pt idx="22">
                  <c:v>36.478294324741</c:v>
                </c:pt>
                <c:pt idx="23">
                  <c:v>6.4902885949340998</c:v>
                </c:pt>
                <c:pt idx="24">
                  <c:v>-39.808314274407167</c:v>
                </c:pt>
                <c:pt idx="25">
                  <c:v>583.36426247592317</c:v>
                </c:pt>
                <c:pt idx="26">
                  <c:v>-96.922409777493158</c:v>
                </c:pt>
                <c:pt idx="27">
                  <c:v>426.00353446718509</c:v>
                </c:pt>
                <c:pt idx="28">
                  <c:v>-44.9533021807365</c:v>
                </c:pt>
                <c:pt idx="29">
                  <c:v>131.70341001764609</c:v>
                </c:pt>
                <c:pt idx="30">
                  <c:v>-357.27099515485315</c:v>
                </c:pt>
                <c:pt idx="31">
                  <c:v>581.38587400285905</c:v>
                </c:pt>
                <c:pt idx="32">
                  <c:v>8.7439654752597562</c:v>
                </c:pt>
                <c:pt idx="33">
                  <c:v>-57.377951111775474</c:v>
                </c:pt>
                <c:pt idx="34">
                  <c:v>-399.79384596100863</c:v>
                </c:pt>
                <c:pt idx="35">
                  <c:v>1198.4755305505823</c:v>
                </c:pt>
                <c:pt idx="36">
                  <c:v>-910.78357456890808</c:v>
                </c:pt>
                <c:pt idx="37">
                  <c:v>-1040.611098382491</c:v>
                </c:pt>
                <c:pt idx="38">
                  <c:v>782.65128730123251</c:v>
                </c:pt>
                <c:pt idx="39">
                  <c:v>-2277.5333581805462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Graph3'!$K$10:$K$49</c:f>
              <c:numCache>
                <c:formatCode>#,##0</c:formatCode>
                <c:ptCount val="40"/>
                <c:pt idx="0">
                  <c:v>111.25800986281979</c:v>
                </c:pt>
                <c:pt idx="1">
                  <c:v>60.532886822076193</c:v>
                </c:pt>
                <c:pt idx="2">
                  <c:v>-11.55834771766024</c:v>
                </c:pt>
                <c:pt idx="3">
                  <c:v>165.3908290396929</c:v>
                </c:pt>
                <c:pt idx="4">
                  <c:v>-138.92159869737225</c:v>
                </c:pt>
                <c:pt idx="5">
                  <c:v>31.066739391388978</c:v>
                </c:pt>
                <c:pt idx="6">
                  <c:v>-72.789922270693978</c:v>
                </c:pt>
                <c:pt idx="7">
                  <c:v>-28.526540091603692</c:v>
                </c:pt>
                <c:pt idx="8">
                  <c:v>-15.734554881636882</c:v>
                </c:pt>
                <c:pt idx="9">
                  <c:v>-55.576763262590987</c:v>
                </c:pt>
                <c:pt idx="10">
                  <c:v>24.580944077326251</c:v>
                </c:pt>
                <c:pt idx="11">
                  <c:v>-20.65172351845024</c:v>
                </c:pt>
                <c:pt idx="12">
                  <c:v>33.604731884103558</c:v>
                </c:pt>
                <c:pt idx="13">
                  <c:v>-63.598790899668984</c:v>
                </c:pt>
                <c:pt idx="14">
                  <c:v>104.50352088305931</c:v>
                </c:pt>
                <c:pt idx="15">
                  <c:v>9.5612434061046088</c:v>
                </c:pt>
                <c:pt idx="16">
                  <c:v>-12.790214500411366</c:v>
                </c:pt>
                <c:pt idx="17">
                  <c:v>31.58377259446695</c:v>
                </c:pt>
                <c:pt idx="18">
                  <c:v>-4.1473531011820342</c:v>
                </c:pt>
                <c:pt idx="19">
                  <c:v>44.02088379608756</c:v>
                </c:pt>
                <c:pt idx="20">
                  <c:v>-19.722498177099624</c:v>
                </c:pt>
                <c:pt idx="21">
                  <c:v>70.470074978624893</c:v>
                </c:pt>
                <c:pt idx="22">
                  <c:v>-36.379117788729332</c:v>
                </c:pt>
                <c:pt idx="23">
                  <c:v>19.002418361641503</c:v>
                </c:pt>
                <c:pt idx="24">
                  <c:v>35.893091951157658</c:v>
                </c:pt>
                <c:pt idx="25">
                  <c:v>-1.3047467856732737</c:v>
                </c:pt>
                <c:pt idx="26">
                  <c:v>52.897829554812347</c:v>
                </c:pt>
                <c:pt idx="27">
                  <c:v>58.91374047946465</c:v>
                </c:pt>
                <c:pt idx="28">
                  <c:v>2.460905517446804</c:v>
                </c:pt>
                <c:pt idx="29">
                  <c:v>11.949619466447189</c:v>
                </c:pt>
                <c:pt idx="30">
                  <c:v>66.215607152657412</c:v>
                </c:pt>
                <c:pt idx="31">
                  <c:v>-47.40855480969492</c:v>
                </c:pt>
                <c:pt idx="32">
                  <c:v>40.887833771936585</c:v>
                </c:pt>
                <c:pt idx="33">
                  <c:v>-9.2232539656303061</c:v>
                </c:pt>
                <c:pt idx="34">
                  <c:v>30.347169471807319</c:v>
                </c:pt>
                <c:pt idx="35">
                  <c:v>-19.608258981640802</c:v>
                </c:pt>
                <c:pt idx="36">
                  <c:v>-350.49660285820914</c:v>
                </c:pt>
                <c:pt idx="37">
                  <c:v>273.43695921846268</c:v>
                </c:pt>
                <c:pt idx="38">
                  <c:v>9.4773460752596748</c:v>
                </c:pt>
                <c:pt idx="39">
                  <c:v>117.10474767715834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426368"/>
        <c:axId val="170427904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Graph3'!$I$10:$I$49</c:f>
              <c:numCache>
                <c:formatCode>#,##0</c:formatCode>
                <c:ptCount val="40"/>
                <c:pt idx="0">
                  <c:v>-378.58815798954311</c:v>
                </c:pt>
                <c:pt idx="1">
                  <c:v>228.43786275081948</c:v>
                </c:pt>
                <c:pt idx="2">
                  <c:v>-728.78585304187436</c:v>
                </c:pt>
                <c:pt idx="3">
                  <c:v>607.13991218004958</c:v>
                </c:pt>
                <c:pt idx="4">
                  <c:v>-96.608617123172735</c:v>
                </c:pt>
                <c:pt idx="5">
                  <c:v>-371.13061977933103</c:v>
                </c:pt>
                <c:pt idx="6">
                  <c:v>-414.76415597467712</c:v>
                </c:pt>
                <c:pt idx="7">
                  <c:v>659.3776771894336</c:v>
                </c:pt>
                <c:pt idx="8">
                  <c:v>206.48230888053513</c:v>
                </c:pt>
                <c:pt idx="9">
                  <c:v>-660.24444014728215</c:v>
                </c:pt>
                <c:pt idx="10">
                  <c:v>290.00623155164794</c:v>
                </c:pt>
                <c:pt idx="11">
                  <c:v>439.29702812943287</c:v>
                </c:pt>
                <c:pt idx="12">
                  <c:v>107.76245479352656</c:v>
                </c:pt>
                <c:pt idx="13">
                  <c:v>-776.30194520473742</c:v>
                </c:pt>
                <c:pt idx="14">
                  <c:v>138.27484319506766</c:v>
                </c:pt>
                <c:pt idx="15">
                  <c:v>220.101043185874</c:v>
                </c:pt>
                <c:pt idx="16">
                  <c:v>-281.79987168557273</c:v>
                </c:pt>
                <c:pt idx="17">
                  <c:v>-234.40365467350057</c:v>
                </c:pt>
                <c:pt idx="18">
                  <c:v>-91.416746609516849</c:v>
                </c:pt>
                <c:pt idx="19">
                  <c:v>271.09029520575859</c:v>
                </c:pt>
                <c:pt idx="20">
                  <c:v>165.2054595819427</c:v>
                </c:pt>
                <c:pt idx="21">
                  <c:v>-109.71510593074345</c:v>
                </c:pt>
                <c:pt idx="22">
                  <c:v>9.9176536008599214E-2</c:v>
                </c:pt>
                <c:pt idx="23">
                  <c:v>25.492706956574693</c:v>
                </c:pt>
                <c:pt idx="24">
                  <c:v>-3.9152223232522374</c:v>
                </c:pt>
                <c:pt idx="25">
                  <c:v>582.05951569025638</c:v>
                </c:pt>
                <c:pt idx="26">
                  <c:v>-44.024580222685472</c:v>
                </c:pt>
                <c:pt idx="27">
                  <c:v>484.91727494665247</c:v>
                </c:pt>
                <c:pt idx="28">
                  <c:v>-42.492396663292311</c:v>
                </c:pt>
                <c:pt idx="29">
                  <c:v>143.65302948409226</c:v>
                </c:pt>
                <c:pt idx="30">
                  <c:v>-291.05538800219074</c:v>
                </c:pt>
                <c:pt idx="31">
                  <c:v>533.97731919315993</c:v>
                </c:pt>
                <c:pt idx="32">
                  <c:v>49.631799247195886</c:v>
                </c:pt>
                <c:pt idx="33">
                  <c:v>-66.601205077400664</c:v>
                </c:pt>
                <c:pt idx="34">
                  <c:v>-369.44667648920586</c:v>
                </c:pt>
                <c:pt idx="35">
                  <c:v>1178.8672715689463</c:v>
                </c:pt>
                <c:pt idx="36">
                  <c:v>-1261.2801774271211</c:v>
                </c:pt>
                <c:pt idx="37">
                  <c:v>-767.17413916402438</c:v>
                </c:pt>
                <c:pt idx="38">
                  <c:v>792.12863337648741</c:v>
                </c:pt>
                <c:pt idx="39">
                  <c:v>-2160.4286105033825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426368"/>
        <c:axId val="170427904"/>
      </c:lineChart>
      <c:catAx>
        <c:axId val="1704263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704279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0427904"/>
        <c:scaling>
          <c:orientation val="minMax"/>
          <c:max val="15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70426368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2'!$W$8:$W$9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2'!$W$14:$W$54</c:f>
              <c:numCache>
                <c:formatCode>#,##0.0</c:formatCode>
                <c:ptCount val="41"/>
                <c:pt idx="0">
                  <c:v>100</c:v>
                </c:pt>
                <c:pt idx="1">
                  <c:v>104.94605452555786</c:v>
                </c:pt>
                <c:pt idx="2">
                  <c:v>101.93692034197204</c:v>
                </c:pt>
                <c:pt idx="3">
                  <c:v>101.40166221049694</c:v>
                </c:pt>
                <c:pt idx="4">
                  <c:v>103.24091393631964</c:v>
                </c:pt>
                <c:pt idx="5">
                  <c:v>101.60168104846959</c:v>
                </c:pt>
                <c:pt idx="6">
                  <c:v>102.06574334278989</c:v>
                </c:pt>
                <c:pt idx="7">
                  <c:v>99.813190309279094</c:v>
                </c:pt>
                <c:pt idx="8">
                  <c:v>98.261638076927454</c:v>
                </c:pt>
                <c:pt idx="9">
                  <c:v>95.713654894988125</c:v>
                </c:pt>
                <c:pt idx="10">
                  <c:v>95.18362703354191</c:v>
                </c:pt>
                <c:pt idx="11">
                  <c:v>95.522043318303446</c:v>
                </c:pt>
                <c:pt idx="12">
                  <c:v>94.254719004012259</c:v>
                </c:pt>
                <c:pt idx="13">
                  <c:v>95.100925895659287</c:v>
                </c:pt>
                <c:pt idx="14">
                  <c:v>92.058398796760088</c:v>
                </c:pt>
                <c:pt idx="15">
                  <c:v>92.758236897231981</c:v>
                </c:pt>
                <c:pt idx="16">
                  <c:v>92.668583217210937</c:v>
                </c:pt>
                <c:pt idx="17">
                  <c:v>90.468148194000392</c:v>
                </c:pt>
                <c:pt idx="18">
                  <c:v>90.460297615813474</c:v>
                </c:pt>
                <c:pt idx="19">
                  <c:v>89.607259459781091</c:v>
                </c:pt>
                <c:pt idx="20">
                  <c:v>90.535511365899083</c:v>
                </c:pt>
                <c:pt idx="21">
                  <c:v>89.083595117443139</c:v>
                </c:pt>
                <c:pt idx="22">
                  <c:v>89.793265151589992</c:v>
                </c:pt>
                <c:pt idx="23">
                  <c:v>88.920891882757985</c:v>
                </c:pt>
                <c:pt idx="24">
                  <c:v>88.615974476029422</c:v>
                </c:pt>
                <c:pt idx="25">
                  <c:v>90.324377119039241</c:v>
                </c:pt>
                <c:pt idx="26">
                  <c:v>89.848142085283328</c:v>
                </c:pt>
                <c:pt idx="27">
                  <c:v>90.700669376298137</c:v>
                </c:pt>
                <c:pt idx="28">
                  <c:v>93.355928492019132</c:v>
                </c:pt>
                <c:pt idx="29">
                  <c:v>93.059715626058093</c:v>
                </c:pt>
                <c:pt idx="30">
                  <c:v>95.774503976227365</c:v>
                </c:pt>
                <c:pt idx="31">
                  <c:v>95.728155062037175</c:v>
                </c:pt>
                <c:pt idx="32">
                  <c:v>94.027233453364317</c:v>
                </c:pt>
                <c:pt idx="33">
                  <c:v>94.901383895452966</c:v>
                </c:pt>
                <c:pt idx="34">
                  <c:v>95.45537540221261</c:v>
                </c:pt>
                <c:pt idx="35">
                  <c:v>94.327745102310658</c:v>
                </c:pt>
                <c:pt idx="36">
                  <c:v>92.437077064997993</c:v>
                </c:pt>
                <c:pt idx="37">
                  <c:v>89.082556813036888</c:v>
                </c:pt>
                <c:pt idx="38">
                  <c:v>91.204312203150295</c:v>
                </c:pt>
                <c:pt idx="39">
                  <c:v>91.371935786206706</c:v>
                </c:pt>
                <c:pt idx="40">
                  <c:v>93.930541104641961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2'!$V$8:$V$9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2'!$V$14:$V$54</c:f>
              <c:numCache>
                <c:formatCode>#,##0.0</c:formatCode>
                <c:ptCount val="41"/>
                <c:pt idx="0">
                  <c:v>100</c:v>
                </c:pt>
                <c:pt idx="1">
                  <c:v>100.06626352894115</c:v>
                </c:pt>
                <c:pt idx="2">
                  <c:v>98.773440276791945</c:v>
                </c:pt>
                <c:pt idx="3">
                  <c:v>97.77408614882404</c:v>
                </c:pt>
                <c:pt idx="4">
                  <c:v>96.852205525579635</c:v>
                </c:pt>
                <c:pt idx="5">
                  <c:v>95.629231621660537</c:v>
                </c:pt>
                <c:pt idx="6">
                  <c:v>94.708333907391577</c:v>
                </c:pt>
                <c:pt idx="7">
                  <c:v>95.053964291412314</c:v>
                </c:pt>
                <c:pt idx="8">
                  <c:v>93.491509530798027</c:v>
                </c:pt>
                <c:pt idx="9">
                  <c:v>94.489847036886928</c:v>
                </c:pt>
                <c:pt idx="10">
                  <c:v>93.870076622922866</c:v>
                </c:pt>
                <c:pt idx="11">
                  <c:v>92.784702197265077</c:v>
                </c:pt>
                <c:pt idx="12">
                  <c:v>93.044975176040396</c:v>
                </c:pt>
                <c:pt idx="13">
                  <c:v>91.763128438141422</c:v>
                </c:pt>
                <c:pt idx="14">
                  <c:v>91.809163209590878</c:v>
                </c:pt>
                <c:pt idx="15">
                  <c:v>92.378404430225586</c:v>
                </c:pt>
                <c:pt idx="16">
                  <c:v>92.475544852316247</c:v>
                </c:pt>
                <c:pt idx="17">
                  <c:v>93.888101075631639</c:v>
                </c:pt>
                <c:pt idx="18">
                  <c:v>94.413196414621908</c:v>
                </c:pt>
                <c:pt idx="19">
                  <c:v>94.749595602916543</c:v>
                </c:pt>
                <c:pt idx="20">
                  <c:v>96.425509532706627</c:v>
                </c:pt>
                <c:pt idx="21">
                  <c:v>94.597097417895654</c:v>
                </c:pt>
                <c:pt idx="22">
                  <c:v>96.590719550714638</c:v>
                </c:pt>
                <c:pt idx="23">
                  <c:v>97.279426153755566</c:v>
                </c:pt>
                <c:pt idx="24">
                  <c:v>96.758964248733022</c:v>
                </c:pt>
                <c:pt idx="25">
                  <c:v>98.014997766092023</c:v>
                </c:pt>
                <c:pt idx="26">
                  <c:v>98.915955731363823</c:v>
                </c:pt>
                <c:pt idx="27">
                  <c:v>97.96568526844834</c:v>
                </c:pt>
                <c:pt idx="28">
                  <c:v>100.03448360069724</c:v>
                </c:pt>
                <c:pt idx="29">
                  <c:v>97.986933988661448</c:v>
                </c:pt>
                <c:pt idx="30">
                  <c:v>98.505143492959689</c:v>
                </c:pt>
                <c:pt idx="31">
                  <c:v>98.147889536535672</c:v>
                </c:pt>
                <c:pt idx="32">
                  <c:v>100.49282607219141</c:v>
                </c:pt>
                <c:pt idx="33">
                  <c:v>98.747893074453046</c:v>
                </c:pt>
                <c:pt idx="34">
                  <c:v>98.457741388178604</c:v>
                </c:pt>
                <c:pt idx="35">
                  <c:v>100.04874767756307</c:v>
                </c:pt>
                <c:pt idx="36">
                  <c:v>102.73188605321751</c:v>
                </c:pt>
                <c:pt idx="37">
                  <c:v>100.26227165356741</c:v>
                </c:pt>
                <c:pt idx="38">
                  <c:v>101.87413973786687</c:v>
                </c:pt>
                <c:pt idx="39">
                  <c:v>102.46454207626077</c:v>
                </c:pt>
                <c:pt idx="40">
                  <c:v>101.03985511720337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2'!$X$8:$X$9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2'!$X$14:$X$54</c:f>
              <c:numCache>
                <c:formatCode>#,##0.0</c:formatCode>
                <c:ptCount val="41"/>
                <c:pt idx="0">
                  <c:v>100</c:v>
                </c:pt>
                <c:pt idx="1">
                  <c:v>98.889551716387018</c:v>
                </c:pt>
                <c:pt idx="2">
                  <c:v>100.34701258791034</c:v>
                </c:pt>
                <c:pt idx="3">
                  <c:v>97.179597375245564</c:v>
                </c:pt>
                <c:pt idx="4">
                  <c:v>98.892451529443775</c:v>
                </c:pt>
                <c:pt idx="5">
                  <c:v>98.369080764435097</c:v>
                </c:pt>
                <c:pt idx="6">
                  <c:v>96.874811649853612</c:v>
                </c:pt>
                <c:pt idx="7">
                  <c:v>96.883674695867271</c:v>
                </c:pt>
                <c:pt idx="8">
                  <c:v>98.676875624954349</c:v>
                </c:pt>
                <c:pt idx="9">
                  <c:v>99.575473281917056</c:v>
                </c:pt>
                <c:pt idx="10">
                  <c:v>96.616585041923912</c:v>
                </c:pt>
                <c:pt idx="11">
                  <c:v>97.32719834737938</c:v>
                </c:pt>
                <c:pt idx="12">
                  <c:v>99.625305838772562</c:v>
                </c:pt>
                <c:pt idx="13">
                  <c:v>98.980283811343241</c:v>
                </c:pt>
                <c:pt idx="14">
                  <c:v>96.997761359297087</c:v>
                </c:pt>
                <c:pt idx="15">
                  <c:v>96.8660290213206</c:v>
                </c:pt>
                <c:pt idx="16">
                  <c:v>98.741640308661232</c:v>
                </c:pt>
                <c:pt idx="17">
                  <c:v>97.865528125311712</c:v>
                </c:pt>
                <c:pt idx="18">
                  <c:v>96.483778659936959</c:v>
                </c:pt>
                <c:pt idx="19">
                  <c:v>96.239468495482782</c:v>
                </c:pt>
                <c:pt idx="20">
                  <c:v>97.114723511972059</c:v>
                </c:pt>
                <c:pt idx="21">
                  <c:v>98.457460315899027</c:v>
                </c:pt>
                <c:pt idx="22">
                  <c:v>97.606804614843654</c:v>
                </c:pt>
                <c:pt idx="23">
                  <c:v>96.610441470122055</c:v>
                </c:pt>
                <c:pt idx="24">
                  <c:v>97.835539235342864</c:v>
                </c:pt>
                <c:pt idx="25">
                  <c:v>97.262658206946369</c:v>
                </c:pt>
                <c:pt idx="26">
                  <c:v>99.299306824115391</c:v>
                </c:pt>
                <c:pt idx="27">
                  <c:v>99.476646641750108</c:v>
                </c:pt>
                <c:pt idx="28">
                  <c:v>101.28677460377592</c:v>
                </c:pt>
                <c:pt idx="29">
                  <c:v>101.15786566941264</c:v>
                </c:pt>
                <c:pt idx="30">
                  <c:v>101.80861163875747</c:v>
                </c:pt>
                <c:pt idx="31">
                  <c:v>101.32333840684736</c:v>
                </c:pt>
                <c:pt idx="32">
                  <c:v>102.82330000683868</c:v>
                </c:pt>
                <c:pt idx="33">
                  <c:v>103.34700559423497</c:v>
                </c:pt>
                <c:pt idx="34">
                  <c:v>101.90864080950988</c:v>
                </c:pt>
                <c:pt idx="35">
                  <c:v>100.67885858662329</c:v>
                </c:pt>
                <c:pt idx="36">
                  <c:v>105.20291038478283</c:v>
                </c:pt>
                <c:pt idx="37">
                  <c:v>100.47000081239858</c:v>
                </c:pt>
                <c:pt idx="38">
                  <c:v>97.262274686465261</c:v>
                </c:pt>
                <c:pt idx="39">
                  <c:v>100.17283450628244</c:v>
                </c:pt>
                <c:pt idx="40">
                  <c:v>88.650806203624981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2'!$Y$8:$Y$9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2'!$Y$14:$Y$54</c:f>
              <c:numCache>
                <c:formatCode>#,##0.0</c:formatCode>
                <c:ptCount val="41"/>
                <c:pt idx="0">
                  <c:v>100</c:v>
                </c:pt>
                <c:pt idx="1">
                  <c:v>99.026399204169664</c:v>
                </c:pt>
                <c:pt idx="2">
                  <c:v>99.301073589055477</c:v>
                </c:pt>
                <c:pt idx="3">
                  <c:v>99.504718426206537</c:v>
                </c:pt>
                <c:pt idx="4">
                  <c:v>100.2386547585552</c:v>
                </c:pt>
                <c:pt idx="5">
                  <c:v>100.61352566416211</c:v>
                </c:pt>
                <c:pt idx="6">
                  <c:v>100.6586292379033</c:v>
                </c:pt>
                <c:pt idx="7">
                  <c:v>102.04304108697681</c:v>
                </c:pt>
                <c:pt idx="8">
                  <c:v>100.92625721897778</c:v>
                </c:pt>
                <c:pt idx="9">
                  <c:v>101.16388940112364</c:v>
                </c:pt>
                <c:pt idx="10">
                  <c:v>101.65555898503966</c:v>
                </c:pt>
                <c:pt idx="11">
                  <c:v>102.65865080380703</c:v>
                </c:pt>
                <c:pt idx="12">
                  <c:v>101.80916953511334</c:v>
                </c:pt>
                <c:pt idx="13">
                  <c:v>102.8467356513185</c:v>
                </c:pt>
                <c:pt idx="14">
                  <c:v>101.24739976486225</c:v>
                </c:pt>
                <c:pt idx="15">
                  <c:v>101.67355514531845</c:v>
                </c:pt>
                <c:pt idx="16">
                  <c:v>101.63633509135211</c:v>
                </c:pt>
                <c:pt idx="17">
                  <c:v>101.76675303581813</c:v>
                </c:pt>
                <c:pt idx="18">
                  <c:v>101.57709006639828</c:v>
                </c:pt>
                <c:pt idx="19">
                  <c:v>101.07820112980063</c:v>
                </c:pt>
                <c:pt idx="20">
                  <c:v>101.71992651828516</c:v>
                </c:pt>
                <c:pt idx="21">
                  <c:v>101.65171379581497</c:v>
                </c:pt>
                <c:pt idx="22">
                  <c:v>101.75623050674385</c:v>
                </c:pt>
                <c:pt idx="23">
                  <c:v>102.29478456771747</c:v>
                </c:pt>
                <c:pt idx="24">
                  <c:v>102.08596226575035</c:v>
                </c:pt>
                <c:pt idx="25">
                  <c:v>101.91416660775062</c:v>
                </c:pt>
                <c:pt idx="26">
                  <c:v>102.88365207573251</c:v>
                </c:pt>
                <c:pt idx="27">
                  <c:v>102.1848611626222</c:v>
                </c:pt>
                <c:pt idx="28">
                  <c:v>101.82960462319667</c:v>
                </c:pt>
                <c:pt idx="29">
                  <c:v>102.20715586324782</c:v>
                </c:pt>
                <c:pt idx="30">
                  <c:v>101.82039602749472</c:v>
                </c:pt>
                <c:pt idx="31">
                  <c:v>101.08264636303244</c:v>
                </c:pt>
                <c:pt idx="32">
                  <c:v>101.83529101388737</c:v>
                </c:pt>
                <c:pt idx="33">
                  <c:v>101.77237070058706</c:v>
                </c:pt>
                <c:pt idx="34">
                  <c:v>103.02024826643022</c:v>
                </c:pt>
                <c:pt idx="35">
                  <c:v>102.77240803284624</c:v>
                </c:pt>
                <c:pt idx="36">
                  <c:v>103.49045082824819</c:v>
                </c:pt>
                <c:pt idx="37">
                  <c:v>103.2571349258466</c:v>
                </c:pt>
                <c:pt idx="38">
                  <c:v>102.45611350449559</c:v>
                </c:pt>
                <c:pt idx="39">
                  <c:v>104.04683989221594</c:v>
                </c:pt>
                <c:pt idx="40">
                  <c:v>104.711925522295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3184"/>
        <c:axId val="170111360"/>
      </c:lineChart>
      <c:catAx>
        <c:axId val="1700931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7011136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70111360"/>
        <c:scaling>
          <c:orientation val="minMax"/>
          <c:max val="106"/>
          <c:min val="8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70093184"/>
        <c:crosses val="autoZero"/>
        <c:crossBetween val="midCat"/>
        <c:majorUnit val="2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627152818198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43760814605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annuel'!$AQ$48:$AU$48</c:f>
              <c:numCache>
                <c:formatCode>#,##0</c:formatCode>
                <c:ptCount val="5"/>
                <c:pt idx="0">
                  <c:v>-3450</c:v>
                </c:pt>
                <c:pt idx="1">
                  <c:v>-3650</c:v>
                </c:pt>
                <c:pt idx="2">
                  <c:v>220</c:v>
                </c:pt>
                <c:pt idx="3">
                  <c:v>-30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1.936152539506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8201850303164E-3"/>
                  <c:y val="-1.1500412378462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728059552747654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836234924641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annuel'!$AW$48:$BA$48</c:f>
              <c:numCache>
                <c:formatCode>#,##0</c:formatCode>
                <c:ptCount val="5"/>
                <c:pt idx="0">
                  <c:v>50</c:v>
                </c:pt>
                <c:pt idx="1">
                  <c:v>20</c:v>
                </c:pt>
                <c:pt idx="2">
                  <c:v>10</c:v>
                </c:pt>
                <c:pt idx="3">
                  <c:v>-20</c:v>
                </c:pt>
                <c:pt idx="4">
                  <c:v>30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072129162062E-3"/>
                  <c:y val="0.149408237472037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142019107439977E-3"/>
                  <c:y val="0.163914496048162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669998273949E-3"/>
                  <c:y val="-3.84907695369249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62492800857331E-5"/>
                  <c:y val="-6.8705670447236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59642535904546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annuel'!$AK$48:$AO$48</c:f>
              <c:numCache>
                <c:formatCode>#,##0</c:formatCode>
                <c:ptCount val="5"/>
                <c:pt idx="0">
                  <c:v>-3400</c:v>
                </c:pt>
                <c:pt idx="1">
                  <c:v>-3630</c:v>
                </c:pt>
                <c:pt idx="2">
                  <c:v>230</c:v>
                </c:pt>
                <c:pt idx="3">
                  <c:v>-40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253696"/>
        <c:axId val="170284160"/>
      </c:barChart>
      <c:catAx>
        <c:axId val="17025369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70284160"/>
        <c:crosses val="autoZero"/>
        <c:auto val="1"/>
        <c:lblAlgn val="ctr"/>
        <c:lblOffset val="100"/>
        <c:noMultiLvlLbl val="0"/>
      </c:catAx>
      <c:valAx>
        <c:axId val="170284160"/>
        <c:scaling>
          <c:orientation val="minMax"/>
          <c:max val="1000"/>
          <c:min val="-4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70253696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GRAPHIQUE_stocks_bénéf'!$Y$3:$Y$46</c:f>
              <c:numCache>
                <c:formatCode>#,##0</c:formatCode>
                <c:ptCount val="44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398</c:v>
                </c:pt>
                <c:pt idx="7">
                  <c:v>502</c:v>
                </c:pt>
                <c:pt idx="8">
                  <c:v>650</c:v>
                </c:pt>
                <c:pt idx="9">
                  <c:v>640</c:v>
                </c:pt>
                <c:pt idx="10">
                  <c:v>564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483</c:v>
                </c:pt>
                <c:pt idx="23">
                  <c:v>483</c:v>
                </c:pt>
                <c:pt idx="24">
                  <c:v>500</c:v>
                </c:pt>
                <c:pt idx="25">
                  <c:v>516</c:v>
                </c:pt>
                <c:pt idx="26">
                  <c:v>524</c:v>
                </c:pt>
                <c:pt idx="27">
                  <c:v>487</c:v>
                </c:pt>
                <c:pt idx="28">
                  <c:v>459</c:v>
                </c:pt>
                <c:pt idx="29">
                  <c:v>453</c:v>
                </c:pt>
                <c:pt idx="30">
                  <c:v>373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106</c:v>
                </c:pt>
                <c:pt idx="43">
                  <c:v>111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GRAPHIQUE_stocks_bénéf'!$AB$3:$AB$46</c:f>
              <c:numCache>
                <c:formatCode>#,##0</c:formatCode>
                <c:ptCount val="44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6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GRAPHIQUE_stocks_bénéf'!$AE$3:$AE$46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226</c:v>
                </c:pt>
                <c:pt idx="31">
                  <c:v>193</c:v>
                </c:pt>
                <c:pt idx="32">
                  <c:v>167</c:v>
                </c:pt>
                <c:pt idx="33">
                  <c:v>136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GRAPHIQUE_stocks_bénéf'!$AF$3:$AF$46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240</c:v>
                </c:pt>
                <c:pt idx="31">
                  <c:v>242</c:v>
                </c:pt>
                <c:pt idx="32">
                  <c:v>223</c:v>
                </c:pt>
                <c:pt idx="33">
                  <c:v>250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254</c:v>
                </c:pt>
                <c:pt idx="43">
                  <c:v>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17408"/>
        <c:axId val="170818944"/>
      </c:areaChart>
      <c:catAx>
        <c:axId val="1708174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0818944"/>
        <c:crossesAt val="0"/>
        <c:auto val="0"/>
        <c:lblAlgn val="ctr"/>
        <c:lblOffset val="100"/>
        <c:tickLblSkip val="4"/>
        <c:noMultiLvlLbl val="0"/>
      </c:catAx>
      <c:valAx>
        <c:axId val="170818944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0817408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245328850509999"/>
          <c:y val="0.11417179670722978"/>
          <c:w val="0.44314981775314344"/>
          <c:h val="2.9581006919589606E-2"/>
        </c:manualLayout>
      </c:layout>
      <c:overlay val="0"/>
      <c:spPr>
        <a:noFill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trim'!$B$116:$C$168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Données!$C$124:$C$164</c:f>
              <c:numCache>
                <c:formatCode>#,##0.0</c:formatCode>
                <c:ptCount val="41"/>
                <c:pt idx="0">
                  <c:v>10.199999999999999</c:v>
                </c:pt>
                <c:pt idx="1">
                  <c:v>10.199999999999999</c:v>
                </c:pt>
                <c:pt idx="2">
                  <c:v>10.3</c:v>
                </c:pt>
                <c:pt idx="3">
                  <c:v>10.4</c:v>
                </c:pt>
                <c:pt idx="4">
                  <c:v>10.6</c:v>
                </c:pt>
                <c:pt idx="5">
                  <c:v>10.6</c:v>
                </c:pt>
                <c:pt idx="6">
                  <c:v>10.8</c:v>
                </c:pt>
                <c:pt idx="7">
                  <c:v>10.8</c:v>
                </c:pt>
                <c:pt idx="8">
                  <c:v>11.1</c:v>
                </c:pt>
                <c:pt idx="9">
                  <c:v>11.3</c:v>
                </c:pt>
                <c:pt idx="10">
                  <c:v>11.5</c:v>
                </c:pt>
                <c:pt idx="11">
                  <c:v>11.3</c:v>
                </c:pt>
                <c:pt idx="12">
                  <c:v>11.2</c:v>
                </c:pt>
                <c:pt idx="13">
                  <c:v>11.2</c:v>
                </c:pt>
                <c:pt idx="14">
                  <c:v>11.3</c:v>
                </c:pt>
                <c:pt idx="15">
                  <c:v>11.4</c:v>
                </c:pt>
                <c:pt idx="16">
                  <c:v>11.6</c:v>
                </c:pt>
                <c:pt idx="17">
                  <c:v>11.4</c:v>
                </c:pt>
                <c:pt idx="18">
                  <c:v>11.7</c:v>
                </c:pt>
                <c:pt idx="19">
                  <c:v>11.5</c:v>
                </c:pt>
                <c:pt idx="20">
                  <c:v>11.4</c:v>
                </c:pt>
                <c:pt idx="21">
                  <c:v>11.4</c:v>
                </c:pt>
                <c:pt idx="22">
                  <c:v>11.2</c:v>
                </c:pt>
                <c:pt idx="23">
                  <c:v>11.1</c:v>
                </c:pt>
                <c:pt idx="24">
                  <c:v>11.4</c:v>
                </c:pt>
                <c:pt idx="25">
                  <c:v>10.9</c:v>
                </c:pt>
                <c:pt idx="26">
                  <c:v>10.8</c:v>
                </c:pt>
                <c:pt idx="27">
                  <c:v>10.9</c:v>
                </c:pt>
                <c:pt idx="28">
                  <c:v>10.3</c:v>
                </c:pt>
                <c:pt idx="29">
                  <c:v>10.6</c:v>
                </c:pt>
                <c:pt idx="30">
                  <c:v>10.4</c:v>
                </c:pt>
                <c:pt idx="31">
                  <c:v>10.3</c:v>
                </c:pt>
                <c:pt idx="32">
                  <c:v>10</c:v>
                </c:pt>
                <c:pt idx="33">
                  <c:v>10</c:v>
                </c:pt>
                <c:pt idx="34">
                  <c:v>9.6999999999999993</c:v>
                </c:pt>
                <c:pt idx="35">
                  <c:v>9.6</c:v>
                </c:pt>
                <c:pt idx="36">
                  <c:v>9.1</c:v>
                </c:pt>
                <c:pt idx="37">
                  <c:v>8.8000000000000007</c:v>
                </c:pt>
                <c:pt idx="38">
                  <c:v>8.3000000000000007</c:v>
                </c:pt>
                <c:pt idx="39">
                  <c:v>10.3</c:v>
                </c:pt>
                <c:pt idx="40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trim'!$B$116:$C$168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Données!$B$124:$B$164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8.8000000000000007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9</c:v>
                </c:pt>
                <c:pt idx="5">
                  <c:v>9.1</c:v>
                </c:pt>
                <c:pt idx="6">
                  <c:v>9.3000000000000007</c:v>
                </c:pt>
                <c:pt idx="7">
                  <c:v>9.4</c:v>
                </c:pt>
                <c:pt idx="8">
                  <c:v>9.6999999999999993</c:v>
                </c:pt>
                <c:pt idx="9">
                  <c:v>9.9</c:v>
                </c:pt>
                <c:pt idx="10">
                  <c:v>10.1</c:v>
                </c:pt>
                <c:pt idx="11">
                  <c:v>9.9</c:v>
                </c:pt>
                <c:pt idx="12">
                  <c:v>9.8000000000000007</c:v>
                </c:pt>
                <c:pt idx="13">
                  <c:v>9.8000000000000007</c:v>
                </c:pt>
                <c:pt idx="14">
                  <c:v>9.8000000000000007</c:v>
                </c:pt>
                <c:pt idx="15">
                  <c:v>9.9</c:v>
                </c:pt>
                <c:pt idx="16">
                  <c:v>10.1</c:v>
                </c:pt>
                <c:pt idx="17">
                  <c:v>10</c:v>
                </c:pt>
                <c:pt idx="18">
                  <c:v>10.199999999999999</c:v>
                </c:pt>
                <c:pt idx="19">
                  <c:v>10</c:v>
                </c:pt>
                <c:pt idx="20">
                  <c:v>9.9</c:v>
                </c:pt>
                <c:pt idx="21">
                  <c:v>9.9</c:v>
                </c:pt>
                <c:pt idx="22">
                  <c:v>9.6999999999999993</c:v>
                </c:pt>
                <c:pt idx="23">
                  <c:v>9.6</c:v>
                </c:pt>
                <c:pt idx="24">
                  <c:v>9.6999999999999993</c:v>
                </c:pt>
                <c:pt idx="25">
                  <c:v>9.3000000000000007</c:v>
                </c:pt>
                <c:pt idx="26">
                  <c:v>9.1999999999999993</c:v>
                </c:pt>
                <c:pt idx="27">
                  <c:v>9.1999999999999993</c:v>
                </c:pt>
                <c:pt idx="28">
                  <c:v>8.6</c:v>
                </c:pt>
                <c:pt idx="29">
                  <c:v>8.9</c:v>
                </c:pt>
                <c:pt idx="30">
                  <c:v>8.8000000000000007</c:v>
                </c:pt>
                <c:pt idx="31">
                  <c:v>8.6999999999999993</c:v>
                </c:pt>
                <c:pt idx="32">
                  <c:v>8.4</c:v>
                </c:pt>
                <c:pt idx="33">
                  <c:v>8.4</c:v>
                </c:pt>
                <c:pt idx="34">
                  <c:v>8.1</c:v>
                </c:pt>
                <c:pt idx="35">
                  <c:v>8.1999999999999993</c:v>
                </c:pt>
                <c:pt idx="36">
                  <c:v>7.8</c:v>
                </c:pt>
                <c:pt idx="37">
                  <c:v>7.6</c:v>
                </c:pt>
                <c:pt idx="38">
                  <c:v>7</c:v>
                </c:pt>
                <c:pt idx="39">
                  <c:v>8.9</c:v>
                </c:pt>
                <c:pt idx="40">
                  <c:v>7.7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trim'!$B$116:$C$168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Données!$E$124:$E$164</c:f>
              <c:numCache>
                <c:formatCode>#,##0.0</c:formatCode>
                <c:ptCount val="41"/>
                <c:pt idx="0">
                  <c:v>7.8</c:v>
                </c:pt>
                <c:pt idx="1">
                  <c:v>8</c:v>
                </c:pt>
                <c:pt idx="2">
                  <c:v>7.8</c:v>
                </c:pt>
                <c:pt idx="3">
                  <c:v>8.1999999999999993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8.6</c:v>
                </c:pt>
                <c:pt idx="7">
                  <c:v>8.6999999999999993</c:v>
                </c:pt>
                <c:pt idx="8">
                  <c:v>9</c:v>
                </c:pt>
                <c:pt idx="9">
                  <c:v>9.1</c:v>
                </c:pt>
                <c:pt idx="10">
                  <c:v>9.4</c:v>
                </c:pt>
                <c:pt idx="11">
                  <c:v>9.3000000000000007</c:v>
                </c:pt>
                <c:pt idx="12">
                  <c:v>9.1999999999999993</c:v>
                </c:pt>
                <c:pt idx="13">
                  <c:v>9.1</c:v>
                </c:pt>
                <c:pt idx="14">
                  <c:v>9.3000000000000007</c:v>
                </c:pt>
                <c:pt idx="15">
                  <c:v>9.3000000000000007</c:v>
                </c:pt>
                <c:pt idx="16">
                  <c:v>9.4</c:v>
                </c:pt>
                <c:pt idx="17">
                  <c:v>9.3000000000000007</c:v>
                </c:pt>
                <c:pt idx="18">
                  <c:v>9.6</c:v>
                </c:pt>
                <c:pt idx="19">
                  <c:v>9.5</c:v>
                </c:pt>
                <c:pt idx="20">
                  <c:v>9.5</c:v>
                </c:pt>
                <c:pt idx="21">
                  <c:v>9.4</c:v>
                </c:pt>
                <c:pt idx="22">
                  <c:v>9.1999999999999993</c:v>
                </c:pt>
                <c:pt idx="23">
                  <c:v>9.1999999999999993</c:v>
                </c:pt>
                <c:pt idx="24">
                  <c:v>9.3000000000000007</c:v>
                </c:pt>
                <c:pt idx="25">
                  <c:v>9</c:v>
                </c:pt>
                <c:pt idx="26">
                  <c:v>8.6999999999999993</c:v>
                </c:pt>
                <c:pt idx="27">
                  <c:v>8.8000000000000007</c:v>
                </c:pt>
                <c:pt idx="28">
                  <c:v>8.4</c:v>
                </c:pt>
                <c:pt idx="29">
                  <c:v>8.6</c:v>
                </c:pt>
                <c:pt idx="30">
                  <c:v>8.5</c:v>
                </c:pt>
                <c:pt idx="31">
                  <c:v>8.5</c:v>
                </c:pt>
                <c:pt idx="32">
                  <c:v>8.1999999999999993</c:v>
                </c:pt>
                <c:pt idx="33">
                  <c:v>8.1999999999999993</c:v>
                </c:pt>
                <c:pt idx="34">
                  <c:v>7.9</c:v>
                </c:pt>
                <c:pt idx="35">
                  <c:v>7.9</c:v>
                </c:pt>
                <c:pt idx="36">
                  <c:v>7.5</c:v>
                </c:pt>
                <c:pt idx="37">
                  <c:v>7.4</c:v>
                </c:pt>
                <c:pt idx="38">
                  <c:v>6.9</c:v>
                </c:pt>
                <c:pt idx="39">
                  <c:v>8.4</c:v>
                </c:pt>
                <c:pt idx="40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516480"/>
        <c:axId val="170518016"/>
      </c:lineChart>
      <c:catAx>
        <c:axId val="1705164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705180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0518016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7051648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graphiques'!$G$24:$G$32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Territoire de Belfort</c:v>
                </c:pt>
                <c:pt idx="4">
                  <c:v>France métro.</c:v>
                </c:pt>
                <c:pt idx="5">
                  <c:v>Hautes-Alpes</c:v>
                </c:pt>
                <c:pt idx="6">
                  <c:v>Meuse</c:v>
                </c:pt>
                <c:pt idx="7">
                  <c:v>Corse-du-Sud</c:v>
                </c:pt>
                <c:pt idx="8">
                  <c:v>Cantal</c:v>
                </c:pt>
              </c:strCache>
            </c:strRef>
          </c:cat>
          <c:val>
            <c:numRef>
              <c:f>'données graphiques'!$H$24:$H$32</c:f>
              <c:numCache>
                <c:formatCode>#,##0.0</c:formatCode>
                <c:ptCount val="9"/>
                <c:pt idx="0">
                  <c:v>9.6999999999999993</c:v>
                </c:pt>
                <c:pt idx="1">
                  <c:v>9</c:v>
                </c:pt>
                <c:pt idx="2">
                  <c:v>8.9</c:v>
                </c:pt>
                <c:pt idx="3">
                  <c:v>8.6</c:v>
                </c:pt>
                <c:pt idx="4">
                  <c:v>7.7</c:v>
                </c:pt>
                <c:pt idx="5">
                  <c:v>7.5</c:v>
                </c:pt>
                <c:pt idx="6">
                  <c:v>7.3</c:v>
                </c:pt>
                <c:pt idx="7">
                  <c:v>6.7</c:v>
                </c:pt>
                <c:pt idx="8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591744"/>
        <c:axId val="170593664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graphiques'!$J$24:$J$32</c:f>
              <c:numCache>
                <c:formatCode>#,##0.0</c:formatCode>
                <c:ptCount val="9"/>
                <c:pt idx="0">
                  <c:v>-0.5</c:v>
                </c:pt>
                <c:pt idx="1">
                  <c:v>-0.5</c:v>
                </c:pt>
                <c:pt idx="2">
                  <c:v>-0.19999999999999929</c:v>
                </c:pt>
                <c:pt idx="3">
                  <c:v>-9.9999999999999645E-2</c:v>
                </c:pt>
                <c:pt idx="4">
                  <c:v>-9.9999999999999645E-2</c:v>
                </c:pt>
                <c:pt idx="5">
                  <c:v>0</c:v>
                </c:pt>
                <c:pt idx="6">
                  <c:v>-0.10000000000000053</c:v>
                </c:pt>
                <c:pt idx="7">
                  <c:v>-0.70000000000000018</c:v>
                </c:pt>
                <c:pt idx="8">
                  <c:v>-0.10000000000000053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599552"/>
        <c:axId val="170601088"/>
      </c:scatterChart>
      <c:catAx>
        <c:axId val="1705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70593664"/>
        <c:crosses val="autoZero"/>
        <c:auto val="1"/>
        <c:lblAlgn val="ctr"/>
        <c:lblOffset val="100"/>
        <c:noMultiLvlLbl val="0"/>
      </c:catAx>
      <c:valAx>
        <c:axId val="170593664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0591744"/>
        <c:crosses val="autoZero"/>
        <c:crossBetween val="between"/>
        <c:majorUnit val="2"/>
      </c:valAx>
      <c:valAx>
        <c:axId val="170599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70601088"/>
        <c:crosses val="autoZero"/>
        <c:crossBetween val="midCat"/>
      </c:valAx>
      <c:valAx>
        <c:axId val="170601088"/>
        <c:scaling>
          <c:orientation val="minMax"/>
          <c:max val="0.1"/>
          <c:min val="-0.70000000000000007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70599552"/>
        <c:crosses val="max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4.4497972829049735E-2"/>
          <c:y val="0.10731052984574112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trim'!$A$9:$B$53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dep05_trim!$BG$67:$BG$111</c:f>
              <c:numCache>
                <c:formatCode>#,##0.0</c:formatCode>
                <c:ptCount val="45"/>
                <c:pt idx="0">
                  <c:v>3.0585106382978733</c:v>
                </c:pt>
                <c:pt idx="1">
                  <c:v>1.8494623655914033</c:v>
                </c:pt>
                <c:pt idx="2">
                  <c:v>2.5760135135135309</c:v>
                </c:pt>
                <c:pt idx="3">
                  <c:v>1.2350761630300466</c:v>
                </c:pt>
                <c:pt idx="4">
                  <c:v>3.131354209028081</c:v>
                </c:pt>
                <c:pt idx="5">
                  <c:v>7.8864353312302349E-2</c:v>
                </c:pt>
                <c:pt idx="6">
                  <c:v>2.8762805358550025</c:v>
                </c:pt>
                <c:pt idx="7">
                  <c:v>3.7150517043278208</c:v>
                </c:pt>
                <c:pt idx="8">
                  <c:v>0.66469719350072953</c:v>
                </c:pt>
                <c:pt idx="9">
                  <c:v>2.6779163609684575</c:v>
                </c:pt>
                <c:pt idx="10">
                  <c:v>3.6441586280814509</c:v>
                </c:pt>
                <c:pt idx="11">
                  <c:v>2.792140641158225</c:v>
                </c:pt>
                <c:pt idx="12">
                  <c:v>3.2193158953722323</c:v>
                </c:pt>
                <c:pt idx="13">
                  <c:v>2.7940220922676895</c:v>
                </c:pt>
                <c:pt idx="14">
                  <c:v>0.72692793931732336</c:v>
                </c:pt>
                <c:pt idx="15">
                  <c:v>1.0982114841543655</c:v>
                </c:pt>
                <c:pt idx="16">
                  <c:v>0.96213531967721533</c:v>
                </c:pt>
                <c:pt idx="17">
                  <c:v>1.9366738395327321</c:v>
                </c:pt>
                <c:pt idx="18">
                  <c:v>1.6284680337756319</c:v>
                </c:pt>
                <c:pt idx="19">
                  <c:v>2.6409495548961326</c:v>
                </c:pt>
                <c:pt idx="20">
                  <c:v>3.4113905753107909</c:v>
                </c:pt>
                <c:pt idx="21">
                  <c:v>1.6494268940452805</c:v>
                </c:pt>
                <c:pt idx="22">
                  <c:v>0.85258525852585088</c:v>
                </c:pt>
                <c:pt idx="23">
                  <c:v>1.7180256340332711</c:v>
                </c:pt>
                <c:pt idx="24">
                  <c:v>1.072386058981234</c:v>
                </c:pt>
                <c:pt idx="25">
                  <c:v>-1.0079575596816936</c:v>
                </c:pt>
                <c:pt idx="26">
                  <c:v>1.1789924973204746</c:v>
                </c:pt>
                <c:pt idx="27">
                  <c:v>0.97987288135594763</c:v>
                </c:pt>
                <c:pt idx="28">
                  <c:v>1.2850773669027094</c:v>
                </c:pt>
                <c:pt idx="29">
                  <c:v>0.56965302951836883</c:v>
                </c:pt>
                <c:pt idx="30">
                  <c:v>1.7250257466529417</c:v>
                </c:pt>
                <c:pt idx="31">
                  <c:v>1.3161225006327548</c:v>
                </c:pt>
                <c:pt idx="32">
                  <c:v>0.29977516862353948</c:v>
                </c:pt>
                <c:pt idx="33">
                  <c:v>0.52303860523039702</c:v>
                </c:pt>
                <c:pt idx="34">
                  <c:v>1.0654112983151443</c:v>
                </c:pt>
                <c:pt idx="35">
                  <c:v>0.19612650159352985</c:v>
                </c:pt>
                <c:pt idx="36">
                  <c:v>0.53829214582823415</c:v>
                </c:pt>
                <c:pt idx="37">
                  <c:v>4.8673643222207907E-2</c:v>
                </c:pt>
                <c:pt idx="38">
                  <c:v>-1.1432741425444037</c:v>
                </c:pt>
                <c:pt idx="39">
                  <c:v>0.19685039370078705</c:v>
                </c:pt>
                <c:pt idx="40">
                  <c:v>0.68762278978387048</c:v>
                </c:pt>
                <c:pt idx="41">
                  <c:v>4.7073170731707359</c:v>
                </c:pt>
                <c:pt idx="42">
                  <c:v>-1.3044491031912409</c:v>
                </c:pt>
                <c:pt idx="43">
                  <c:v>1.2272834552749412</c:v>
                </c:pt>
                <c:pt idx="44">
                  <c:v>8.9531359291210144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08000"/>
        <c:axId val="129009536"/>
      </c:barChart>
      <c:catAx>
        <c:axId val="1290080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90095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9009536"/>
        <c:scaling>
          <c:orientation val="minMax"/>
          <c:max val="10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900800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(données)'!$D$3:$D$13</c:f>
              <c:numCache>
                <c:formatCode>0.0</c:formatCode>
                <c:ptCount val="11"/>
                <c:pt idx="0">
                  <c:v>8.9982269503545922</c:v>
                </c:pt>
                <c:pt idx="1">
                  <c:v>10.126067507116709</c:v>
                </c:pt>
                <c:pt idx="2">
                  <c:v>10.118168389955695</c:v>
                </c:pt>
                <c:pt idx="3">
                  <c:v>8.0482897384305918</c:v>
                </c:pt>
                <c:pt idx="4">
                  <c:v>7.3556797020484233</c:v>
                </c:pt>
                <c:pt idx="5">
                  <c:v>7.8346342873663044</c:v>
                </c:pt>
                <c:pt idx="6">
                  <c:v>2.2252010723860627</c:v>
                </c:pt>
                <c:pt idx="7">
                  <c:v>4.9829530553370027</c:v>
                </c:pt>
                <c:pt idx="8">
                  <c:v>2.0984261803647319</c:v>
                </c:pt>
                <c:pt idx="9">
                  <c:v>-0.36701737215562025</c:v>
                </c:pt>
                <c:pt idx="10">
                  <c:v>5.329076620825135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958592"/>
        <c:axId val="168989056"/>
      </c:barChart>
      <c:catAx>
        <c:axId val="1689585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68989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8989056"/>
        <c:scaling>
          <c:orientation val="minMax"/>
          <c:max val="12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68958592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0.90708</cdr:x>
      <cdr:y>0.27645</cdr:y>
    </cdr:from>
    <cdr:to>
      <cdr:x>0.90818</cdr:x>
      <cdr:y>0.78415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08305" y="1316925"/>
          <a:ext cx="8257" cy="241855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0.90945</cdr:x>
      <cdr:y>0.27648</cdr:y>
    </cdr:from>
    <cdr:to>
      <cdr:x>0.97291</cdr:x>
      <cdr:y>0.27648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26083" y="131706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0.21494</cdr:y>
    </cdr:from>
    <cdr:to>
      <cdr:x>0.98863</cdr:x>
      <cdr:y>0.27366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79" y="1023939"/>
          <a:ext cx="692101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0.91039</cdr:x>
      <cdr:y>0.24324</cdr:y>
    </cdr:from>
    <cdr:to>
      <cdr:x>0.97109</cdr:x>
      <cdr:y>0.24341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3148" y="1158715"/>
          <a:ext cx="455596" cy="81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0.89361</cdr:x>
      <cdr:y>0.18936</cdr:y>
    </cdr:from>
    <cdr:to>
      <cdr:x>0.98202</cdr:x>
      <cdr:y>0.24808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07199" y="902073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0.90794</cdr:x>
      <cdr:y>0.24218</cdr:y>
    </cdr:from>
    <cdr:to>
      <cdr:x>0.90929</cdr:x>
      <cdr:y>0.76502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814755" y="1153683"/>
          <a:ext cx="10133" cy="2490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0.90795</cdr:x>
      <cdr:y>0.27379</cdr:y>
    </cdr:from>
    <cdr:to>
      <cdr:x>0.90818</cdr:x>
      <cdr:y>0.77545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14808" y="1304265"/>
          <a:ext cx="1726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0.91099</cdr:x>
      <cdr:y>0.27596</cdr:y>
    </cdr:from>
    <cdr:to>
      <cdr:x>0.97445</cdr:x>
      <cdr:y>0.27596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7642" y="1314619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0.89819</cdr:x>
      <cdr:y>0.22164</cdr:y>
    </cdr:from>
    <cdr:to>
      <cdr:x>0.99801</cdr:x>
      <cdr:y>0.28036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41560" y="1055825"/>
          <a:ext cx="74921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0.96655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kern="1200" dirty="0">
              <a:solidFill>
                <a:srgbClr val="000000"/>
              </a:solidFill>
              <a:ea typeface="Calibri"/>
              <a:cs typeface="Calibri"/>
            </a:rPr>
            <a:t>Evolution trimestrielle de l'emploi salarié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 smtClean="0">
              <a:solidFill>
                <a:srgbClr val="000000"/>
              </a:solidFill>
              <a:latin typeface="Calibri"/>
              <a:ea typeface="Calibri"/>
              <a:cs typeface="Calibri"/>
            </a:rPr>
            <a:t> </a:t>
          </a:r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dans les </a:t>
          </a:r>
          <a:r>
            <a:rPr lang="fr-FR" sz="1500" b="1" i="0" u="none" strike="noStrike" kern="1200" baseline="0" dirty="0" smtClean="0">
              <a:solidFill>
                <a:srgbClr val="000000"/>
              </a:solidFill>
              <a:latin typeface="Calibri"/>
              <a:ea typeface="Calibri"/>
              <a:cs typeface="Calibri"/>
            </a:rPr>
            <a:t>Hautes-Alpes</a:t>
          </a:r>
        </a:p>
        <a:p xmlns:a="http://schemas.openxmlformats.org/drawingml/2006/main">
          <a:pPr algn="ctr" rtl="0"/>
          <a:r>
            <a:rPr lang="fr-FR" sz="1100" b="0" i="1" baseline="0" dirty="0" smtClean="0">
              <a:effectLst/>
              <a:latin typeface="+mn-lt"/>
              <a:ea typeface="+mn-ea"/>
              <a:cs typeface="+mn-cs"/>
            </a:rPr>
            <a:t>(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en indice base 100 au 4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2010)</a:t>
          </a:r>
          <a:endParaRPr lang="fr-FR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 dirty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 dirty="0"/>
            <a:t>à l'emploi salarié, dans les Hautes-Alpes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nombre, entre 2019 et 2020) </a:t>
          </a:r>
          <a:endParaRPr lang="fr-FR" sz="1400" dirty="0">
            <a:effectLst/>
          </a:endParaRPr>
        </a:p>
        <a:p xmlns:a="http://schemas.openxmlformats.org/drawingml/2006/main">
          <a:pPr algn="ctr"/>
          <a:endParaRPr lang="fr-FR" sz="1400" b="1" i="0" baseline="0" dirty="0"/>
        </a:p>
        <a:p xmlns:a="http://schemas.openxmlformats.org/drawingml/2006/main">
          <a:pPr algn="ctr"/>
          <a:endParaRPr lang="fr-FR" sz="1400" b="1" i="0" baseline="0" dirty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0.8702</cdr:y>
    </cdr:from>
    <cdr:to>
      <cdr:x>1</cdr:x>
      <cdr:y>0.93838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2020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0.56442</cdr:x>
      <cdr:y>0.19067</cdr:y>
    </cdr:from>
    <cdr:to>
      <cdr:x>0.92274</cdr:x>
      <cdr:y>0.35368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4236388" y="908309"/>
          <a:ext cx="2689442" cy="776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14 300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2020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2020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hausse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modérée de la demande d’emploi sur un trimestre fin 2020, qui devrait exploser début 2021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29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un très léger repli fin 2019, la progression est vive sur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29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910637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hommes sont légèrement plus touchés en rythme trimestriel…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74928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et beaucoup plus en rythme annuel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31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0"/>
            <a:ext cx="9141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Si la demande d’emploi des jeunes se replie sur un trimestre fin 2020, elle devrait fortement rebondir début 2021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4316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25-49 ans sont les plus impactés par la hausse annuelle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698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Si la </a:t>
            </a:r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demande d’emploi 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des inscrits depuis moins d’un an continue de reculer, elle devrait franchement rebondir début 2021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quasi-stabilité fin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2019, la demande d’emploi de longue durée progresse vivement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rythme annuel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Forte hausse du nombre de bénéficiaires du RSA en 2020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51364" r="28223" b="7967"/>
          <a:stretch/>
        </p:blipFill>
        <p:spPr bwMode="auto">
          <a:xfrm>
            <a:off x="227016" y="1571221"/>
            <a:ext cx="8667483" cy="297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–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7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6133" y="105415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562" y="42272"/>
            <a:ext cx="914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chute sans précédent de l’emploi salarié au 4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trimestre, en lien avec les nouvelles restrictions sanitaires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6562" y="996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090913" y="1215753"/>
            <a:ext cx="95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2020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090913" y="19217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90913" y="2537329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-0,1 %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90911" y="408520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-4,4 %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825699"/>
              </p:ext>
            </p:extLst>
          </p:nvPr>
        </p:nvGraphicFramePr>
        <p:xfrm>
          <a:off x="171919" y="1054158"/>
          <a:ext cx="8567479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Près de 2 300 emplois hors intérim détruits en un seul trimestre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742537" y="1883990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2020 :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7847" y="2967335"/>
            <a:ext cx="14361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+120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-2 280 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769063"/>
              </p:ext>
            </p:extLst>
          </p:nvPr>
        </p:nvGraphicFramePr>
        <p:xfrm>
          <a:off x="592428" y="1120581"/>
          <a:ext cx="7816911" cy="482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5" y="452529"/>
            <a:ext cx="918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Des pertes massives dans le tertiaire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marchand…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374956"/>
              </p:ext>
            </p:extLst>
          </p:nvPr>
        </p:nvGraphicFramePr>
        <p:xfrm>
          <a:off x="721217" y="991090"/>
          <a:ext cx="7662929" cy="520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1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sur un trimestre</a:t>
            </a:r>
            <a:r>
              <a:rPr lang="fr-FR" sz="2800" b="1" smtClean="0">
                <a:solidFill>
                  <a:schemeClr val="accent1">
                    <a:lumMod val="75000"/>
                  </a:schemeClr>
                </a:solidFill>
              </a:rPr>
              <a:t>, comme sur un an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5" y="1545465"/>
            <a:ext cx="8649903" cy="379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3" y="55745"/>
            <a:ext cx="8612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total en 2020,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3 400 emplois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sont détruits,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3 630 dans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seul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96285"/>
              </p:ext>
            </p:extLst>
          </p:nvPr>
        </p:nvGraphicFramePr>
        <p:xfrm>
          <a:off x="682580" y="1105779"/>
          <a:ext cx="7665354" cy="497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quatre ans de baisse, le nombre de bénéficiaires de contrat aidé augmente pour le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consécutif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751409"/>
              </p:ext>
            </p:extLst>
          </p:nvPr>
        </p:nvGraphicFramePr>
        <p:xfrm>
          <a:off x="273631" y="997322"/>
          <a:ext cx="8592824" cy="509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217677" y="2743893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 smtClean="0"/>
              <a:t>380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474334" y="3080999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89079"/>
            <a:ext cx="8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chômage repart à la baisse en rythme trimestriel et se stabilise par rapport à fin 2019…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1012" y="3581647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7,7 %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37894" y="4058654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7,5 % (0,0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12374" y="3119936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8,9 % (-0,2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125054"/>
              </p:ext>
            </p:extLst>
          </p:nvPr>
        </p:nvGraphicFramePr>
        <p:xfrm>
          <a:off x="125699" y="1343891"/>
          <a:ext cx="8371691" cy="466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alors qu’il baisse sur un an dans tous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67419" y="81269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6225</TotalTime>
  <Words>1846</Words>
  <Application>Microsoft Office PowerPoint</Application>
  <PresentationFormat>Affichage à l'écran (4:3)</PresentationFormat>
  <Paragraphs>297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606</cp:revision>
  <cp:lastPrinted>2018-10-09T12:30:48Z</cp:lastPrinted>
  <dcterms:created xsi:type="dcterms:W3CDTF">2018-05-30T13:27:07Z</dcterms:created>
  <dcterms:modified xsi:type="dcterms:W3CDTF">2021-04-09T13:46:03Z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