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2" r:id="rId13"/>
    <p:sldId id="305" r:id="rId14"/>
    <p:sldId id="302" r:id="rId15"/>
    <p:sldId id="306" r:id="rId16"/>
    <p:sldId id="307" r:id="rId17"/>
    <p:sldId id="308" r:id="rId18"/>
    <p:sldId id="309" r:id="rId19"/>
    <p:sldId id="313" r:id="rId20"/>
    <p:sldId id="311" r:id="rId21"/>
    <p:sldId id="310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1\01%20-%20Fichiers%20de%20travail\Indicateurs%20sociaux\2021-T1%20-%20Indicateurs%20sociaux_V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&#233;clairages%20d&#233;p\Emploi%20salari&#233;%20total%20yc%20int&#233;rim_TDB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1\2021-T1\01%20-%20Fichiers%20de%20travail\Politiques%20emploi\2021_T1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1\01%20-%20Fichiers%20de%20travail\Activit&#233;%20partielle\figures%20AP%20pour%20diapos%20d&#233;partementaux%20note%20de%20conj%201T202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1\2021-T1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2011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#,##0.0</c:formatCode>
                <c:ptCount val="41"/>
                <c:pt idx="0">
                  <c:v>100</c:v>
                </c:pt>
                <c:pt idx="1">
                  <c:v>100.05405167023054</c:v>
                </c:pt>
                <c:pt idx="2">
                  <c:v>99.882567657877814</c:v>
                </c:pt>
                <c:pt idx="3">
                  <c:v>100.20563381237284</c:v>
                </c:pt>
                <c:pt idx="4">
                  <c:v>100.31339791640987</c:v>
                </c:pt>
                <c:pt idx="5">
                  <c:v>100.19212089481522</c:v>
                </c:pt>
                <c:pt idx="6">
                  <c:v>99.986487082442366</c:v>
                </c:pt>
                <c:pt idx="7">
                  <c:v>100.10126207257623</c:v>
                </c:pt>
                <c:pt idx="8">
                  <c:v>100.09724777489176</c:v>
                </c:pt>
                <c:pt idx="9">
                  <c:v>100.17436752195708</c:v>
                </c:pt>
                <c:pt idx="10">
                  <c:v>100.36948500518466</c:v>
                </c:pt>
                <c:pt idx="11">
                  <c:v>100.645227678526</c:v>
                </c:pt>
                <c:pt idx="12">
                  <c:v>100.79986294848469</c:v>
                </c:pt>
                <c:pt idx="13">
                  <c:v>100.69543466928405</c:v>
                </c:pt>
                <c:pt idx="14">
                  <c:v>100.77012322197709</c:v>
                </c:pt>
                <c:pt idx="15">
                  <c:v>100.94420804691416</c:v>
                </c:pt>
                <c:pt idx="16">
                  <c:v>100.91181096841821</c:v>
                </c:pt>
                <c:pt idx="17">
                  <c:v>101.28044788254277</c:v>
                </c:pt>
                <c:pt idx="18">
                  <c:v>101.13904283312169</c:v>
                </c:pt>
                <c:pt idx="19">
                  <c:v>101.63359299996948</c:v>
                </c:pt>
                <c:pt idx="20">
                  <c:v>102.00550919952643</c:v>
                </c:pt>
                <c:pt idx="21">
                  <c:v>102.44572499912363</c:v>
                </c:pt>
                <c:pt idx="22">
                  <c:v>102.57118593661481</c:v>
                </c:pt>
                <c:pt idx="23">
                  <c:v>102.73582868108271</c:v>
                </c:pt>
                <c:pt idx="24">
                  <c:v>103.09168768990173</c:v>
                </c:pt>
                <c:pt idx="25">
                  <c:v>103.39473889537835</c:v>
                </c:pt>
                <c:pt idx="26">
                  <c:v>103.80069181614742</c:v>
                </c:pt>
                <c:pt idx="27">
                  <c:v>104.13009038389124</c:v>
                </c:pt>
                <c:pt idx="28">
                  <c:v>104.66122154513144</c:v>
                </c:pt>
                <c:pt idx="29">
                  <c:v>104.71838288258235</c:v>
                </c:pt>
                <c:pt idx="30">
                  <c:v>104.81353869952585</c:v>
                </c:pt>
                <c:pt idx="31">
                  <c:v>104.93781230953287</c:v>
                </c:pt>
                <c:pt idx="32">
                  <c:v>105.31340357035029</c:v>
                </c:pt>
                <c:pt idx="33">
                  <c:v>105.72444503747998</c:v>
                </c:pt>
                <c:pt idx="34">
                  <c:v>106.0134744707629</c:v>
                </c:pt>
                <c:pt idx="35">
                  <c:v>106.24319406924268</c:v>
                </c:pt>
                <c:pt idx="36">
                  <c:v>104.13619663952399</c:v>
                </c:pt>
                <c:pt idx="37">
                  <c:v>102.78253022879235</c:v>
                </c:pt>
                <c:pt idx="38">
                  <c:v>104.97993416551799</c:v>
                </c:pt>
                <c:pt idx="39">
                  <c:v>105.2621788703201</c:v>
                </c:pt>
                <c:pt idx="40">
                  <c:v>105.53860001650949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#,##0.0</c:formatCode>
                <c:ptCount val="41"/>
                <c:pt idx="0">
                  <c:v>100</c:v>
                </c:pt>
                <c:pt idx="1">
                  <c:v>100.10315014406694</c:v>
                </c:pt>
                <c:pt idx="2">
                  <c:v>100.02924527847892</c:v>
                </c:pt>
                <c:pt idx="3">
                  <c:v>100.08759235127378</c:v>
                </c:pt>
                <c:pt idx="4">
                  <c:v>100.11186578352273</c:v>
                </c:pt>
                <c:pt idx="5">
                  <c:v>100.06385686203636</c:v>
                </c:pt>
                <c:pt idx="6">
                  <c:v>99.925589594059431</c:v>
                </c:pt>
                <c:pt idx="7">
                  <c:v>99.814280174565098</c:v>
                </c:pt>
                <c:pt idx="8">
                  <c:v>99.820298478267915</c:v>
                </c:pt>
                <c:pt idx="9">
                  <c:v>99.700464995841259</c:v>
                </c:pt>
                <c:pt idx="10">
                  <c:v>99.874675898763329</c:v>
                </c:pt>
                <c:pt idx="11">
                  <c:v>100.13753900144877</c:v>
                </c:pt>
                <c:pt idx="12">
                  <c:v>100.1656844022643</c:v>
                </c:pt>
                <c:pt idx="13">
                  <c:v>100.20384007312649</c:v>
                </c:pt>
                <c:pt idx="14">
                  <c:v>100.0762654512465</c:v>
                </c:pt>
                <c:pt idx="15">
                  <c:v>100.16630316325437</c:v>
                </c:pt>
                <c:pt idx="16">
                  <c:v>100.10222152492526</c:v>
                </c:pt>
                <c:pt idx="17">
                  <c:v>100.34336246385614</c:v>
                </c:pt>
                <c:pt idx="18">
                  <c:v>100.4082141900092</c:v>
                </c:pt>
                <c:pt idx="19">
                  <c:v>100.58917263597652</c:v>
                </c:pt>
                <c:pt idx="20">
                  <c:v>100.76456264550239</c:v>
                </c:pt>
                <c:pt idx="21">
                  <c:v>101.02527897337505</c:v>
                </c:pt>
                <c:pt idx="22">
                  <c:v>101.31440751204946</c:v>
                </c:pt>
                <c:pt idx="23">
                  <c:v>101.41893327125584</c:v>
                </c:pt>
                <c:pt idx="24">
                  <c:v>101.82181590545467</c:v>
                </c:pt>
                <c:pt idx="25">
                  <c:v>102.14411455017884</c:v>
                </c:pt>
                <c:pt idx="26">
                  <c:v>102.43655008911657</c:v>
                </c:pt>
                <c:pt idx="27">
                  <c:v>102.82907512586573</c:v>
                </c:pt>
                <c:pt idx="28">
                  <c:v>102.96552750246475</c:v>
                </c:pt>
                <c:pt idx="29">
                  <c:v>103.03437217167728</c:v>
                </c:pt>
                <c:pt idx="30">
                  <c:v>103.18932527467959</c:v>
                </c:pt>
                <c:pt idx="31">
                  <c:v>103.48503493349509</c:v>
                </c:pt>
                <c:pt idx="32">
                  <c:v>103.87786394167378</c:v>
                </c:pt>
                <c:pt idx="33">
                  <c:v>104.09126264136286</c:v>
                </c:pt>
                <c:pt idx="34">
                  <c:v>104.26132139324875</c:v>
                </c:pt>
                <c:pt idx="35">
                  <c:v>104.59883349313128</c:v>
                </c:pt>
                <c:pt idx="36">
                  <c:v>102.5745124701299</c:v>
                </c:pt>
                <c:pt idx="37">
                  <c:v>101.75489312975539</c:v>
                </c:pt>
                <c:pt idx="38">
                  <c:v>103.45925153018089</c:v>
                </c:pt>
                <c:pt idx="39">
                  <c:v>103.34443741008567</c:v>
                </c:pt>
                <c:pt idx="40">
                  <c:v>103.68741800718793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2'!$I$8:$I$9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2'!$I$10:$I$50</c:f>
              <c:numCache>
                <c:formatCode>#,##0.0</c:formatCode>
                <c:ptCount val="41"/>
                <c:pt idx="0">
                  <c:v>100</c:v>
                </c:pt>
                <c:pt idx="1">
                  <c:v>100.03120406535626</c:v>
                </c:pt>
                <c:pt idx="2">
                  <c:v>100.04187219138923</c:v>
                </c:pt>
                <c:pt idx="3">
                  <c:v>100.10984864061439</c:v>
                </c:pt>
                <c:pt idx="4">
                  <c:v>100.43345253479204</c:v>
                </c:pt>
                <c:pt idx="5">
                  <c:v>100.47284168131698</c:v>
                </c:pt>
                <c:pt idx="6">
                  <c:v>100.08160286773409</c:v>
                </c:pt>
                <c:pt idx="7">
                  <c:v>99.699079000171992</c:v>
                </c:pt>
                <c:pt idx="8">
                  <c:v>99.542691877146012</c:v>
                </c:pt>
                <c:pt idx="9">
                  <c:v>99.649108602627052</c:v>
                </c:pt>
                <c:pt idx="10">
                  <c:v>99.617793696586375</c:v>
                </c:pt>
                <c:pt idx="11">
                  <c:v>99.768461160720904</c:v>
                </c:pt>
                <c:pt idx="12">
                  <c:v>99.624004824679602</c:v>
                </c:pt>
                <c:pt idx="13">
                  <c:v>99.492836996797507</c:v>
                </c:pt>
                <c:pt idx="14">
                  <c:v>99.280369684325549</c:v>
                </c:pt>
                <c:pt idx="15">
                  <c:v>99.444843700258659</c:v>
                </c:pt>
                <c:pt idx="16">
                  <c:v>99.413396205767881</c:v>
                </c:pt>
                <c:pt idx="17">
                  <c:v>99.502177659497022</c:v>
                </c:pt>
                <c:pt idx="18">
                  <c:v>99.710721638968238</c:v>
                </c:pt>
                <c:pt idx="19">
                  <c:v>100.33598746319015</c:v>
                </c:pt>
                <c:pt idx="20">
                  <c:v>100.51236134139903</c:v>
                </c:pt>
                <c:pt idx="21">
                  <c:v>100.77459527028401</c:v>
                </c:pt>
                <c:pt idx="22">
                  <c:v>101.00811164725016</c:v>
                </c:pt>
                <c:pt idx="23">
                  <c:v>101.31036436336061</c:v>
                </c:pt>
                <c:pt idx="24">
                  <c:v>101.30099541211332</c:v>
                </c:pt>
                <c:pt idx="25">
                  <c:v>101.76939690851883</c:v>
                </c:pt>
                <c:pt idx="26">
                  <c:v>101.92010131006025</c:v>
                </c:pt>
                <c:pt idx="27">
                  <c:v>102.35722288495911</c:v>
                </c:pt>
                <c:pt idx="28">
                  <c:v>102.82637917718864</c:v>
                </c:pt>
                <c:pt idx="29">
                  <c:v>102.83975797113132</c:v>
                </c:pt>
                <c:pt idx="30">
                  <c:v>102.82530086305512</c:v>
                </c:pt>
                <c:pt idx="31">
                  <c:v>102.5847598857392</c:v>
                </c:pt>
                <c:pt idx="32">
                  <c:v>103.17904278589738</c:v>
                </c:pt>
                <c:pt idx="33">
                  <c:v>103.41624016553057</c:v>
                </c:pt>
                <c:pt idx="34">
                  <c:v>103.3358102851673</c:v>
                </c:pt>
                <c:pt idx="35">
                  <c:v>103.69181246886447</c:v>
                </c:pt>
                <c:pt idx="36">
                  <c:v>101.30001526441954</c:v>
                </c:pt>
                <c:pt idx="37">
                  <c:v>98.735276104864994</c:v>
                </c:pt>
                <c:pt idx="38">
                  <c:v>101.09169371906297</c:v>
                </c:pt>
                <c:pt idx="39">
                  <c:v>101.49060303440601</c:v>
                </c:pt>
                <c:pt idx="40">
                  <c:v>101.26287129749296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499008"/>
        <c:axId val="265500544"/>
      </c:lineChart>
      <c:catAx>
        <c:axId val="265499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6550054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65500544"/>
        <c:scaling>
          <c:orientation val="minMax"/>
          <c:max val="107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6549900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dep06_trim!$BH$91:$BH$112</c:f>
              <c:numCache>
                <c:formatCode>#,##0.0</c:formatCode>
                <c:ptCount val="22"/>
                <c:pt idx="0">
                  <c:v>0.44786096256685948</c:v>
                </c:pt>
                <c:pt idx="1">
                  <c:v>-0.39262660544353567</c:v>
                </c:pt>
                <c:pt idx="2">
                  <c:v>0.54115446285409874</c:v>
                </c:pt>
                <c:pt idx="3">
                  <c:v>0.71101069838526154</c:v>
                </c:pt>
                <c:pt idx="4">
                  <c:v>0.60702032198469702</c:v>
                </c:pt>
                <c:pt idx="5">
                  <c:v>0.47219307450157011</c:v>
                </c:pt>
                <c:pt idx="6">
                  <c:v>0.56135770234988502</c:v>
                </c:pt>
                <c:pt idx="7">
                  <c:v>0.19472932623652017</c:v>
                </c:pt>
                <c:pt idx="8">
                  <c:v>-0.77740347240217167</c:v>
                </c:pt>
                <c:pt idx="9">
                  <c:v>-0.47662575084879144</c:v>
                </c:pt>
                <c:pt idx="10">
                  <c:v>-2.6241553499972703E-2</c:v>
                </c:pt>
                <c:pt idx="11">
                  <c:v>-0.83338801758644498</c:v>
                </c:pt>
                <c:pt idx="12">
                  <c:v>5.2938062466911795E-2</c:v>
                </c:pt>
                <c:pt idx="13">
                  <c:v>-0.85978835978836043</c:v>
                </c:pt>
                <c:pt idx="14">
                  <c:v>-1.4142761841227425</c:v>
                </c:pt>
                <c:pt idx="15">
                  <c:v>-1.9082419813235885</c:v>
                </c:pt>
                <c:pt idx="16">
                  <c:v>0.82091611479027105</c:v>
                </c:pt>
                <c:pt idx="17">
                  <c:v>16.414642490591859</c:v>
                </c:pt>
                <c:pt idx="18">
                  <c:v>-3.303162101798518</c:v>
                </c:pt>
                <c:pt idx="19">
                  <c:v>-4.3338195964016446</c:v>
                </c:pt>
                <c:pt idx="20">
                  <c:v>-2.5414575258919658E-2</c:v>
                </c:pt>
                <c:pt idx="21">
                  <c:v>2.5421035907213341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dep06_trim!$BI$91:$BI$112</c:f>
              <c:numCache>
                <c:formatCode>#,##0.0</c:formatCode>
                <c:ptCount val="22"/>
                <c:pt idx="0">
                  <c:v>1.1537132987910148</c:v>
                </c:pt>
                <c:pt idx="1">
                  <c:v>0.10244502117198184</c:v>
                </c:pt>
                <c:pt idx="2">
                  <c:v>1.5419253598963012</c:v>
                </c:pt>
                <c:pt idx="3">
                  <c:v>1.0750520728347812</c:v>
                </c:pt>
                <c:pt idx="4">
                  <c:v>1.1101509007511723</c:v>
                </c:pt>
                <c:pt idx="5">
                  <c:v>1.1900065746219601</c:v>
                </c:pt>
                <c:pt idx="6">
                  <c:v>1.6698070300825041</c:v>
                </c:pt>
                <c:pt idx="7">
                  <c:v>1.3228527607362039</c:v>
                </c:pt>
                <c:pt idx="8">
                  <c:v>0.22075055187638082</c:v>
                </c:pt>
                <c:pt idx="9">
                  <c:v>0.13215859030837329</c:v>
                </c:pt>
                <c:pt idx="10">
                  <c:v>0.24511344352964315</c:v>
                </c:pt>
                <c:pt idx="11">
                  <c:v>-0.36363636363635488</c:v>
                </c:pt>
                <c:pt idx="12">
                  <c:v>-0.31462371004279399</c:v>
                </c:pt>
                <c:pt idx="13">
                  <c:v>-7.5748011614695798E-2</c:v>
                </c:pt>
                <c:pt idx="14">
                  <c:v>-0.84017687934301311</c:v>
                </c:pt>
                <c:pt idx="15">
                  <c:v>-1.4142829840096849</c:v>
                </c:pt>
                <c:pt idx="16">
                  <c:v>-2.5848142164786037E-2</c:v>
                </c:pt>
                <c:pt idx="17">
                  <c:v>9.0427250985715357</c:v>
                </c:pt>
                <c:pt idx="18">
                  <c:v>0.19561351511558911</c:v>
                </c:pt>
                <c:pt idx="19">
                  <c:v>-3.3485180145536364</c:v>
                </c:pt>
                <c:pt idx="20">
                  <c:v>-0.57538103691007203</c:v>
                </c:pt>
                <c:pt idx="21">
                  <c:v>1.7546019823924119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258496"/>
        <c:axId val="265260032"/>
      </c:barChart>
      <c:catAx>
        <c:axId val="2652584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652600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6526003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6525849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dep06_trim!$BJ$91:$BJ$112</c:f>
              <c:numCache>
                <c:formatCode>#,##0.0</c:formatCode>
                <c:ptCount val="22"/>
                <c:pt idx="0">
                  <c:v>1.0817307692307709</c:v>
                </c:pt>
                <c:pt idx="1">
                  <c:v>-1.6646848989298579</c:v>
                </c:pt>
                <c:pt idx="2">
                  <c:v>0.15114873035066978</c:v>
                </c:pt>
                <c:pt idx="3">
                  <c:v>-1.0564443102927923</c:v>
                </c:pt>
                <c:pt idx="4">
                  <c:v>9.1519219036007016E-2</c:v>
                </c:pt>
                <c:pt idx="5">
                  <c:v>-0.48765620237731788</c:v>
                </c:pt>
                <c:pt idx="6">
                  <c:v>0.15313935681469104</c:v>
                </c:pt>
                <c:pt idx="7">
                  <c:v>0.45871559633028358</c:v>
                </c:pt>
                <c:pt idx="8">
                  <c:v>-6.0882800608819121E-2</c:v>
                </c:pt>
                <c:pt idx="9">
                  <c:v>-0.63965884861407751</c:v>
                </c:pt>
                <c:pt idx="10">
                  <c:v>-0.18393623543838666</c:v>
                </c:pt>
                <c:pt idx="11">
                  <c:v>-6.1425061425068872E-2</c:v>
                </c:pt>
                <c:pt idx="12">
                  <c:v>0.21511985248925392</c:v>
                </c:pt>
                <c:pt idx="13">
                  <c:v>0.6133088009812937</c:v>
                </c:pt>
                <c:pt idx="14">
                  <c:v>-1.9811033221578733</c:v>
                </c:pt>
                <c:pt idx="15">
                  <c:v>-3.7313432835820892</c:v>
                </c:pt>
                <c:pt idx="16">
                  <c:v>0.96899224806201723</c:v>
                </c:pt>
                <c:pt idx="17">
                  <c:v>25.879718490083171</c:v>
                </c:pt>
                <c:pt idx="18">
                  <c:v>-4.4726810673443413</c:v>
                </c:pt>
                <c:pt idx="19">
                  <c:v>-7.1295557329076882</c:v>
                </c:pt>
                <c:pt idx="20">
                  <c:v>-0.83070753365797056</c:v>
                </c:pt>
                <c:pt idx="21">
                  <c:v>2.1952628538417063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dep06_trim!$BK$91:$BK$112</c:f>
              <c:numCache>
                <c:formatCode>#,##0.0</c:formatCode>
                <c:ptCount val="22"/>
                <c:pt idx="0">
                  <c:v>0.66046562826793664</c:v>
                </c:pt>
                <c:pt idx="1">
                  <c:v>-0.22417846793154617</c:v>
                </c:pt>
                <c:pt idx="2">
                  <c:v>0.8603682595353046</c:v>
                </c:pt>
                <c:pt idx="3">
                  <c:v>0.84216245585437832</c:v>
                </c:pt>
                <c:pt idx="4">
                  <c:v>0.44719827586208183</c:v>
                </c:pt>
                <c:pt idx="5">
                  <c:v>0.86895885855280408</c:v>
                </c:pt>
                <c:pt idx="6">
                  <c:v>0.83488433927145778</c:v>
                </c:pt>
                <c:pt idx="7">
                  <c:v>0.46408606687058374</c:v>
                </c:pt>
                <c:pt idx="8">
                  <c:v>-0.62467191601049965</c:v>
                </c:pt>
                <c:pt idx="9">
                  <c:v>-0.43843431408800981</c:v>
                </c:pt>
                <c:pt idx="10">
                  <c:v>-0.36608658743633171</c:v>
                </c:pt>
                <c:pt idx="11">
                  <c:v>-0.91591671548004738</c:v>
                </c:pt>
                <c:pt idx="12">
                  <c:v>-0.3815768259257335</c:v>
                </c:pt>
                <c:pt idx="13">
                  <c:v>-0.81463098834698711</c:v>
                </c:pt>
                <c:pt idx="14">
                  <c:v>-1.2510198531411554</c:v>
                </c:pt>
                <c:pt idx="15">
                  <c:v>-1.8617460754613013</c:v>
                </c:pt>
                <c:pt idx="16">
                  <c:v>0.52197339619464156</c:v>
                </c:pt>
                <c:pt idx="17">
                  <c:v>13.467336683417086</c:v>
                </c:pt>
                <c:pt idx="18">
                  <c:v>-1.8305284912902287</c:v>
                </c:pt>
                <c:pt idx="19">
                  <c:v>-4.4611528822055107</c:v>
                </c:pt>
                <c:pt idx="20">
                  <c:v>-0.54039874081847072</c:v>
                </c:pt>
                <c:pt idx="21">
                  <c:v>2.3632431291871203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dep06_trim!$BL$91:$BL$112</c:f>
              <c:numCache>
                <c:formatCode>#,##0.0</c:formatCode>
                <c:ptCount val="22"/>
                <c:pt idx="0">
                  <c:v>0.98261526832954527</c:v>
                </c:pt>
                <c:pt idx="1">
                  <c:v>0.6611776447105866</c:v>
                </c:pt>
                <c:pt idx="2">
                  <c:v>1.7970008675176619</c:v>
                </c:pt>
                <c:pt idx="3">
                  <c:v>1.7896274653031341</c:v>
                </c:pt>
                <c:pt idx="4">
                  <c:v>2.0691304867838767</c:v>
                </c:pt>
                <c:pt idx="5">
                  <c:v>1.2538082962268549</c:v>
                </c:pt>
                <c:pt idx="6">
                  <c:v>2.0946649693322605</c:v>
                </c:pt>
                <c:pt idx="7">
                  <c:v>1.5189299478576279</c:v>
                </c:pt>
                <c:pt idx="8">
                  <c:v>0.40196516301920227</c:v>
                </c:pt>
                <c:pt idx="9">
                  <c:v>0.57829181494661874</c:v>
                </c:pt>
                <c:pt idx="10">
                  <c:v>1.2162759840778303</c:v>
                </c:pt>
                <c:pt idx="11">
                  <c:v>-0.12016604762944416</c:v>
                </c:pt>
                <c:pt idx="12">
                  <c:v>0.24062124029311516</c:v>
                </c:pt>
                <c:pt idx="13">
                  <c:v>-0.12002182214948531</c:v>
                </c:pt>
                <c:pt idx="14">
                  <c:v>-0.54620930740658657</c:v>
                </c:pt>
                <c:pt idx="15">
                  <c:v>-0.50527240773287074</c:v>
                </c:pt>
                <c:pt idx="16">
                  <c:v>-8.8319717376894591E-2</c:v>
                </c:pt>
                <c:pt idx="17">
                  <c:v>6.3756906077347963</c:v>
                </c:pt>
                <c:pt idx="18">
                  <c:v>0.19736158720264907</c:v>
                </c:pt>
                <c:pt idx="19">
                  <c:v>-1.2544059713870959</c:v>
                </c:pt>
                <c:pt idx="20">
                  <c:v>0.35695538057742837</c:v>
                </c:pt>
                <c:pt idx="21">
                  <c:v>1.6842765979705021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350144"/>
        <c:axId val="288817920"/>
      </c:barChart>
      <c:catAx>
        <c:axId val="265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888179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88817920"/>
        <c:scaling>
          <c:orientation val="minMax"/>
          <c:max val="27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6535014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dep06_trim!$BS$91:$BS$112</c:f>
              <c:numCache>
                <c:formatCode>#,##0.0</c:formatCode>
                <c:ptCount val="22"/>
                <c:pt idx="0">
                  <c:v>-7.9432624113473516E-2</c:v>
                </c:pt>
                <c:pt idx="1">
                  <c:v>0.68707058088692818</c:v>
                </c:pt>
                <c:pt idx="2">
                  <c:v>1.8892397924656024</c:v>
                </c:pt>
                <c:pt idx="3">
                  <c:v>0.53689046327558554</c:v>
                </c:pt>
                <c:pt idx="4">
                  <c:v>0.63862585333627209</c:v>
                </c:pt>
                <c:pt idx="5">
                  <c:v>0.23522975929977097</c:v>
                </c:pt>
                <c:pt idx="6">
                  <c:v>0.18555913332969354</c:v>
                </c:pt>
                <c:pt idx="7">
                  <c:v>-1.0459225363621538</c:v>
                </c:pt>
                <c:pt idx="8">
                  <c:v>-2.0478943022295581</c:v>
                </c:pt>
                <c:pt idx="9">
                  <c:v>-0.5395380205698852</c:v>
                </c:pt>
                <c:pt idx="10">
                  <c:v>-0.40684861840990516</c:v>
                </c:pt>
                <c:pt idx="11">
                  <c:v>-1.4751773049645367</c:v>
                </c:pt>
                <c:pt idx="12">
                  <c:v>-0.17852001151742458</c:v>
                </c:pt>
                <c:pt idx="13">
                  <c:v>-0.58843890619592054</c:v>
                </c:pt>
                <c:pt idx="14">
                  <c:v>-1.2244661095636045</c:v>
                </c:pt>
                <c:pt idx="15">
                  <c:v>-1.9857822689618665</c:v>
                </c:pt>
                <c:pt idx="16">
                  <c:v>1.8521848588383349</c:v>
                </c:pt>
                <c:pt idx="17">
                  <c:v>16.896186440677962</c:v>
                </c:pt>
                <c:pt idx="18">
                  <c:v>-4.9488999647585903</c:v>
                </c:pt>
                <c:pt idx="19">
                  <c:v>-9.5127118644067856</c:v>
                </c:pt>
                <c:pt idx="20">
                  <c:v>-3.1901194099742458</c:v>
                </c:pt>
                <c:pt idx="21">
                  <c:v>2.5636374629663283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dep06_trim!$BT$91:$BT$112</c:f>
              <c:numCache>
                <c:formatCode>#,##0.0</c:formatCode>
                <c:ptCount val="22"/>
                <c:pt idx="0">
                  <c:v>2.0999153259949388</c:v>
                </c:pt>
                <c:pt idx="1">
                  <c:v>-1.3683861336871828</c:v>
                </c:pt>
                <c:pt idx="2">
                  <c:v>-0.23543260741613059</c:v>
                </c:pt>
                <c:pt idx="3">
                  <c:v>1.4327855035819681</c:v>
                </c:pt>
                <c:pt idx="4">
                  <c:v>1.1882010801828047</c:v>
                </c:pt>
                <c:pt idx="5">
                  <c:v>1.7244210872064292</c:v>
                </c:pt>
                <c:pt idx="6">
                  <c:v>2.4943493703584174</c:v>
                </c:pt>
                <c:pt idx="7">
                  <c:v>3.3787508860360749</c:v>
                </c:pt>
                <c:pt idx="8">
                  <c:v>2.1865000761846609</c:v>
                </c:pt>
                <c:pt idx="9">
                  <c:v>0.32803996123162982</c:v>
                </c:pt>
                <c:pt idx="10">
                  <c:v>0.79512521364346611</c:v>
                </c:pt>
                <c:pt idx="11">
                  <c:v>0.55293423768800753</c:v>
                </c:pt>
                <c:pt idx="12">
                  <c:v>-8.0651074125681621E-2</c:v>
                </c:pt>
                <c:pt idx="13">
                  <c:v>-0.29351335485763297</c:v>
                </c:pt>
                <c:pt idx="14">
                  <c:v>-0.9861642625846434</c:v>
                </c:pt>
                <c:pt idx="15">
                  <c:v>-1.2338338040731256</c:v>
                </c:pt>
                <c:pt idx="16">
                  <c:v>-1.4599638771824353</c:v>
                </c:pt>
                <c:pt idx="17">
                  <c:v>7.0795784328700151</c:v>
                </c:pt>
                <c:pt idx="18">
                  <c:v>3.2380001426431937</c:v>
                </c:pt>
                <c:pt idx="19">
                  <c:v>3.5716753022452474</c:v>
                </c:pt>
                <c:pt idx="20">
                  <c:v>2.9815901814300938</c:v>
                </c:pt>
                <c:pt idx="21">
                  <c:v>1.6905239976682473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877184"/>
        <c:axId val="288887168"/>
      </c:barChart>
      <c:catAx>
        <c:axId val="2888771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888871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88887168"/>
        <c:scaling>
          <c:orientation val="minMax"/>
          <c:max val="1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8887718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d'allocataires</a:t>
            </a:r>
            <a:r>
              <a:rPr lang="fr-FR" sz="1500" baseline="0"/>
              <a:t> </a:t>
            </a:r>
          </a:p>
          <a:p>
            <a:pPr>
              <a:defRPr/>
            </a:pPr>
            <a:r>
              <a:rPr lang="fr-FR" sz="1500" baseline="0"/>
              <a:t>des principaux minima sociaux 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506297561856E-2"/>
          <c:y val="0.2480513049076412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RSA!$AT$40:$AT$54</c:f>
              <c:numCache>
                <c:formatCode>0.0</c:formatCode>
                <c:ptCount val="15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118.00507185122571</c:v>
                </c:pt>
                <c:pt idx="11">
                  <c:v>116.52578191039728</c:v>
                </c:pt>
                <c:pt idx="12">
                  <c:v>114.66610312764158</c:v>
                </c:pt>
                <c:pt idx="13">
                  <c:v>111.87658495350803</c:v>
                </c:pt>
                <c:pt idx="14">
                  <c:v>108.32628909551987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ASS!$AT$40:$AT$53</c:f>
              <c:numCache>
                <c:formatCode>0.0</c:formatCode>
                <c:ptCount val="14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109.36936936936937</c:v>
                </c:pt>
                <c:pt idx="10">
                  <c:v>105.22522522522522</c:v>
                </c:pt>
                <c:pt idx="11">
                  <c:v>102.34234234234233</c:v>
                </c:pt>
                <c:pt idx="12">
                  <c:v>99.63963963963964</c:v>
                </c:pt>
                <c:pt idx="13">
                  <c:v>96.936936936936931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AAH!$AT$40:$AT$54</c:f>
              <c:numCache>
                <c:formatCode>0.0</c:formatCode>
                <c:ptCount val="15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101.33149678604224</c:v>
                </c:pt>
                <c:pt idx="11">
                  <c:v>100.87235996326906</c:v>
                </c:pt>
                <c:pt idx="12">
                  <c:v>100.45913682277319</c:v>
                </c:pt>
                <c:pt idx="13">
                  <c:v>100.41322314049587</c:v>
                </c:pt>
                <c:pt idx="14">
                  <c:v>100.2754820936639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955392"/>
        <c:axId val="288961280"/>
      </c:lineChart>
      <c:dateAx>
        <c:axId val="288955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288961280"/>
        <c:crossesAt val="100"/>
        <c:auto val="1"/>
        <c:lblOffset val="100"/>
        <c:baseTimeUnit val="months"/>
      </c:dateAx>
      <c:valAx>
        <c:axId val="288961280"/>
        <c:scaling>
          <c:orientation val="minMax"/>
          <c:max val="120"/>
          <c:min val="9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88955392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334522381"/>
          <c:y val="0.80867822701937542"/>
          <c:w val="0.4027899330955238"/>
          <c:h val="6.77262673626470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Graph3'!$M$10:$M$50</c:f>
              <c:numCache>
                <c:formatCode>#,##0</c:formatCode>
                <c:ptCount val="41"/>
                <c:pt idx="0">
                  <c:v>234.27167185890721</c:v>
                </c:pt>
                <c:pt idx="1">
                  <c:v>662.84604499902343</c:v>
                </c:pt>
                <c:pt idx="2">
                  <c:v>22.554916374327149</c:v>
                </c:pt>
                <c:pt idx="3">
                  <c:v>135.84069596225163</c:v>
                </c:pt>
                <c:pt idx="4">
                  <c:v>1471.8251672344632</c:v>
                </c:pt>
                <c:pt idx="5">
                  <c:v>274.73796750337351</c:v>
                </c:pt>
                <c:pt idx="6">
                  <c:v>-1202.8818693905487</c:v>
                </c:pt>
                <c:pt idx="7">
                  <c:v>-1371.717051538697</c:v>
                </c:pt>
                <c:pt idx="8">
                  <c:v>-1063.5535377053311</c:v>
                </c:pt>
                <c:pt idx="9">
                  <c:v>257.46110956527991</c:v>
                </c:pt>
                <c:pt idx="10">
                  <c:v>359.59389922424452</c:v>
                </c:pt>
                <c:pt idx="11">
                  <c:v>601.79526222276036</c:v>
                </c:pt>
                <c:pt idx="12">
                  <c:v>-457.71462439978495</c:v>
                </c:pt>
                <c:pt idx="13">
                  <c:v>-463.06097469036467</c:v>
                </c:pt>
                <c:pt idx="14">
                  <c:v>-860.7020107160206</c:v>
                </c:pt>
                <c:pt idx="15">
                  <c:v>529.30840229062596</c:v>
                </c:pt>
                <c:pt idx="16">
                  <c:v>92.454223030887078</c:v>
                </c:pt>
                <c:pt idx="17">
                  <c:v>-385.90189988905331</c:v>
                </c:pt>
                <c:pt idx="18">
                  <c:v>298.2915115703945</c:v>
                </c:pt>
                <c:pt idx="19">
                  <c:v>2462.4504603176028</c:v>
                </c:pt>
                <c:pt idx="20">
                  <c:v>822.66919745947234</c:v>
                </c:pt>
                <c:pt idx="21">
                  <c:v>920.88658182125073</c:v>
                </c:pt>
                <c:pt idx="22">
                  <c:v>844.34069207817083</c:v>
                </c:pt>
                <c:pt idx="23">
                  <c:v>648.49317958892789</c:v>
                </c:pt>
                <c:pt idx="24">
                  <c:v>-537.41850191127742</c:v>
                </c:pt>
                <c:pt idx="25">
                  <c:v>2170.2950079789152</c:v>
                </c:pt>
                <c:pt idx="26">
                  <c:v>425.65181117871543</c:v>
                </c:pt>
                <c:pt idx="27">
                  <c:v>969.43188492674381</c:v>
                </c:pt>
                <c:pt idx="28">
                  <c:v>1655.0510862753727</c:v>
                </c:pt>
                <c:pt idx="29">
                  <c:v>-260.75099822646007</c:v>
                </c:pt>
                <c:pt idx="30">
                  <c:v>477.21832583390642</c:v>
                </c:pt>
                <c:pt idx="31">
                  <c:v>-1000.639019236085</c:v>
                </c:pt>
                <c:pt idx="32">
                  <c:v>1912.6528489186312</c:v>
                </c:pt>
                <c:pt idx="33">
                  <c:v>791.73882286663866</c:v>
                </c:pt>
                <c:pt idx="34">
                  <c:v>-272.21835737285437</c:v>
                </c:pt>
                <c:pt idx="35">
                  <c:v>1666.327519896673</c:v>
                </c:pt>
                <c:pt idx="36">
                  <c:v>-5463.3607257817057</c:v>
                </c:pt>
                <c:pt idx="37">
                  <c:v>-11209.919711544819</c:v>
                </c:pt>
                <c:pt idx="38">
                  <c:v>7819.5823685294017</c:v>
                </c:pt>
                <c:pt idx="39">
                  <c:v>955.30479882156942</c:v>
                </c:pt>
                <c:pt idx="40">
                  <c:v>-1027.1882423283532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Graph3'!$N$10:$N$50</c:f>
              <c:numCache>
                <c:formatCode>#,##0</c:formatCode>
                <c:ptCount val="41"/>
                <c:pt idx="0">
                  <c:v>15.187617133537969</c:v>
                </c:pt>
                <c:pt idx="1">
                  <c:v>-540.01632291047918</c:v>
                </c:pt>
                <c:pt idx="2">
                  <c:v>19.438424585356188</c:v>
                </c:pt>
                <c:pt idx="3">
                  <c:v>131.73752730982233</c:v>
                </c:pt>
                <c:pt idx="4">
                  <c:v>-198.01113259497561</c:v>
                </c:pt>
                <c:pt idx="5">
                  <c:v>-119.68900623100672</c:v>
                </c:pt>
                <c:pt idx="6">
                  <c:v>-337.16601199858997</c:v>
                </c:pt>
                <c:pt idx="7">
                  <c:v>-134.0258639581416</c:v>
                </c:pt>
                <c:pt idx="8">
                  <c:v>447.96109357347268</c:v>
                </c:pt>
                <c:pt idx="9">
                  <c:v>161.43100167656939</c:v>
                </c:pt>
                <c:pt idx="10">
                  <c:v>-482.85992761800571</c:v>
                </c:pt>
                <c:pt idx="11">
                  <c:v>-8.7173239432904666</c:v>
                </c:pt>
                <c:pt idx="12">
                  <c:v>-110.91421954422185</c:v>
                </c:pt>
                <c:pt idx="13">
                  <c:v>-53.259820749901337</c:v>
                </c:pt>
                <c:pt idx="14">
                  <c:v>24.359032777871107</c:v>
                </c:pt>
                <c:pt idx="15">
                  <c:v>118.1167789221372</c:v>
                </c:pt>
                <c:pt idx="16">
                  <c:v>-216.24216426809744</c:v>
                </c:pt>
                <c:pt idx="17">
                  <c:v>735.37563555981069</c:v>
                </c:pt>
                <c:pt idx="18">
                  <c:v>522.60790487533177</c:v>
                </c:pt>
                <c:pt idx="19">
                  <c:v>-1.193359879077434</c:v>
                </c:pt>
                <c:pt idx="20">
                  <c:v>-128.40214613984335</c:v>
                </c:pt>
                <c:pt idx="21">
                  <c:v>111.35457776422481</c:v>
                </c:pt>
                <c:pt idx="22">
                  <c:v>74.858500668135093</c:v>
                </c:pt>
                <c:pt idx="23">
                  <c:v>541.27541935756562</c:v>
                </c:pt>
                <c:pt idx="24">
                  <c:v>500.53915094132481</c:v>
                </c:pt>
                <c:pt idx="25">
                  <c:v>-326.50879062293097</c:v>
                </c:pt>
                <c:pt idx="26">
                  <c:v>167.57152518817838</c:v>
                </c:pt>
                <c:pt idx="27">
                  <c:v>751.22601495700019</c:v>
                </c:pt>
                <c:pt idx="28">
                  <c:v>191.7062619328226</c:v>
                </c:pt>
                <c:pt idx="29">
                  <c:v>313.41444201486229</c:v>
                </c:pt>
                <c:pt idx="30">
                  <c:v>-534.12637761912447</c:v>
                </c:pt>
                <c:pt idx="31">
                  <c:v>53.788631080074992</c:v>
                </c:pt>
                <c:pt idx="32">
                  <c:v>426.6450161192588</c:v>
                </c:pt>
                <c:pt idx="33">
                  <c:v>141.95003747389092</c:v>
                </c:pt>
                <c:pt idx="34">
                  <c:v>-44.380769690995294</c:v>
                </c:pt>
                <c:pt idx="35">
                  <c:v>-264.98289421423033</c:v>
                </c:pt>
                <c:pt idx="36">
                  <c:v>-3951.5594956692103</c:v>
                </c:pt>
                <c:pt idx="37">
                  <c:v>1114.2416452092975</c:v>
                </c:pt>
                <c:pt idx="38">
                  <c:v>1456.0718570320814</c:v>
                </c:pt>
                <c:pt idx="39">
                  <c:v>614.93676370243156</c:v>
                </c:pt>
                <c:pt idx="40">
                  <c:v>130.75934319593034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4985600"/>
        <c:axId val="26499558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Graph3'!$L$10:$L$50</c:f>
              <c:numCache>
                <c:formatCode>#,##0</c:formatCode>
                <c:ptCount val="41"/>
                <c:pt idx="0">
                  <c:v>249.45928899245337</c:v>
                </c:pt>
                <c:pt idx="1">
                  <c:v>122.8297220885288</c:v>
                </c:pt>
                <c:pt idx="2">
                  <c:v>41.99334095971426</c:v>
                </c:pt>
                <c:pt idx="3">
                  <c:v>267.57822327205213</c:v>
                </c:pt>
                <c:pt idx="4">
                  <c:v>1273.8140346395085</c:v>
                </c:pt>
                <c:pt idx="5">
                  <c:v>155.04896127234679</c:v>
                </c:pt>
                <c:pt idx="6">
                  <c:v>-1540.0478813891532</c:v>
                </c:pt>
                <c:pt idx="7">
                  <c:v>-1505.7429154968122</c:v>
                </c:pt>
                <c:pt idx="8">
                  <c:v>-615.59244413184933</c:v>
                </c:pt>
                <c:pt idx="9">
                  <c:v>418.89211124181747</c:v>
                </c:pt>
                <c:pt idx="10">
                  <c:v>-123.26602839375846</c:v>
                </c:pt>
                <c:pt idx="11">
                  <c:v>593.07793827948626</c:v>
                </c:pt>
                <c:pt idx="12">
                  <c:v>-568.62884394399589</c:v>
                </c:pt>
                <c:pt idx="13">
                  <c:v>-516.32079544028966</c:v>
                </c:pt>
                <c:pt idx="14">
                  <c:v>-836.34297793812584</c:v>
                </c:pt>
                <c:pt idx="15">
                  <c:v>647.4251812127186</c:v>
                </c:pt>
                <c:pt idx="16">
                  <c:v>-123.78794123721309</c:v>
                </c:pt>
                <c:pt idx="17">
                  <c:v>349.47373567079194</c:v>
                </c:pt>
                <c:pt idx="18">
                  <c:v>820.89941644569626</c:v>
                </c:pt>
                <c:pt idx="19">
                  <c:v>2461.2571004385245</c:v>
                </c:pt>
                <c:pt idx="20">
                  <c:v>694.26705131964991</c:v>
                </c:pt>
                <c:pt idx="21">
                  <c:v>1032.2411595854792</c:v>
                </c:pt>
                <c:pt idx="22">
                  <c:v>919.19919274630956</c:v>
                </c:pt>
                <c:pt idx="23">
                  <c:v>1189.7685989465099</c:v>
                </c:pt>
                <c:pt idx="24">
                  <c:v>-36.879350969975349</c:v>
                </c:pt>
                <c:pt idx="25">
                  <c:v>1843.7862173559843</c:v>
                </c:pt>
                <c:pt idx="26">
                  <c:v>593.22333636687836</c:v>
                </c:pt>
                <c:pt idx="27">
                  <c:v>1720.6578998837504</c:v>
                </c:pt>
                <c:pt idx="28">
                  <c:v>1846.7573482082225</c:v>
                </c:pt>
                <c:pt idx="29">
                  <c:v>52.663443788362201</c:v>
                </c:pt>
                <c:pt idx="30">
                  <c:v>-56.90805178519804</c:v>
                </c:pt>
                <c:pt idx="31">
                  <c:v>-946.85038815601729</c:v>
                </c:pt>
                <c:pt idx="32">
                  <c:v>2339.2978650379227</c:v>
                </c:pt>
                <c:pt idx="33">
                  <c:v>933.68886034050956</c:v>
                </c:pt>
                <c:pt idx="34">
                  <c:v>-316.59912706387695</c:v>
                </c:pt>
                <c:pt idx="35">
                  <c:v>1401.3446256824536</c:v>
                </c:pt>
                <c:pt idx="36">
                  <c:v>-9414.9202214509132</c:v>
                </c:pt>
                <c:pt idx="37">
                  <c:v>-10095.678066335502</c:v>
                </c:pt>
                <c:pt idx="38">
                  <c:v>9275.6542255614768</c:v>
                </c:pt>
                <c:pt idx="39">
                  <c:v>1570.2415625239955</c:v>
                </c:pt>
                <c:pt idx="40">
                  <c:v>-896.42889913241379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985600"/>
        <c:axId val="264995584"/>
      </c:lineChart>
      <c:catAx>
        <c:axId val="2649856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6499558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64995584"/>
        <c:scaling>
          <c:orientation val="minMax"/>
          <c:max val="10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64985600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889386298876E-3"/>
                  <c:y val="-1.725129775264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graph4'!$BH$49:$BL$49</c:f>
              <c:numCache>
                <c:formatCode>#,##0</c:formatCode>
                <c:ptCount val="5"/>
                <c:pt idx="0">
                  <c:v>-1030</c:v>
                </c:pt>
                <c:pt idx="1">
                  <c:v>-1920</c:v>
                </c:pt>
                <c:pt idx="2">
                  <c:v>610</c:v>
                </c:pt>
                <c:pt idx="3">
                  <c:v>-50</c:v>
                </c:pt>
                <c:pt idx="4">
                  <c:v>310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2.874084317189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355668158896627E-3"/>
                  <c:y val="-2.902474248136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graph4'!$BN$49:$BR$49</c:f>
              <c:numCache>
                <c:formatCode>#,##0</c:formatCode>
                <c:ptCount val="5"/>
                <c:pt idx="0">
                  <c:v>130</c:v>
                </c:pt>
                <c:pt idx="1">
                  <c:v>-90</c:v>
                </c:pt>
                <c:pt idx="2">
                  <c:v>70</c:v>
                </c:pt>
                <c:pt idx="3">
                  <c:v>80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5706643435689E-3"/>
                  <c:y val="4.0149791976969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93908493738851E-3"/>
                  <c:y val="0.103534953913905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12193880249269E-4"/>
                  <c:y val="2.18892253872995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6.87058968422201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1.70851238346601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graph4'!$BB$49:$BF$49</c:f>
              <c:numCache>
                <c:formatCode>#,##0</c:formatCode>
                <c:ptCount val="5"/>
                <c:pt idx="0">
                  <c:v>-900</c:v>
                </c:pt>
                <c:pt idx="1">
                  <c:v>-2000</c:v>
                </c:pt>
                <c:pt idx="2">
                  <c:v>680</c:v>
                </c:pt>
                <c:pt idx="3">
                  <c:v>30</c:v>
                </c:pt>
                <c:pt idx="4">
                  <c:v>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5081600"/>
        <c:axId val="265083136"/>
      </c:barChart>
      <c:catAx>
        <c:axId val="26508160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65083136"/>
        <c:crosses val="autoZero"/>
        <c:auto val="1"/>
        <c:lblAlgn val="ctr"/>
        <c:lblOffset val="100"/>
        <c:noMultiLvlLbl val="0"/>
      </c:catAx>
      <c:valAx>
        <c:axId val="265083136"/>
        <c:scaling>
          <c:orientation val="minMax"/>
          <c:max val="1000"/>
          <c:min val="-2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6508160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2'!$AD$10:$AD$50</c:f>
              <c:numCache>
                <c:formatCode>#,##0.0</c:formatCode>
                <c:ptCount val="41"/>
                <c:pt idx="0">
                  <c:v>100</c:v>
                </c:pt>
                <c:pt idx="1">
                  <c:v>99.626724302868936</c:v>
                </c:pt>
                <c:pt idx="2">
                  <c:v>98.008566014663828</c:v>
                </c:pt>
                <c:pt idx="3">
                  <c:v>98.547532158767453</c:v>
                </c:pt>
                <c:pt idx="4">
                  <c:v>97.622392700081491</c:v>
                </c:pt>
                <c:pt idx="5">
                  <c:v>95.771042743979564</c:v>
                </c:pt>
                <c:pt idx="6">
                  <c:v>94.139737167373255</c:v>
                </c:pt>
                <c:pt idx="7">
                  <c:v>92.70999046180583</c:v>
                </c:pt>
                <c:pt idx="8">
                  <c:v>92.302941278263276</c:v>
                </c:pt>
                <c:pt idx="9">
                  <c:v>92.389212442162801</c:v>
                </c:pt>
                <c:pt idx="10">
                  <c:v>91.308249109062658</c:v>
                </c:pt>
                <c:pt idx="11">
                  <c:v>90.114103976135155</c:v>
                </c:pt>
                <c:pt idx="12">
                  <c:v>88.925096908814766</c:v>
                </c:pt>
                <c:pt idx="13">
                  <c:v>87.570368555055779</c:v>
                </c:pt>
                <c:pt idx="14">
                  <c:v>86.957121894988362</c:v>
                </c:pt>
                <c:pt idx="15">
                  <c:v>85.847052822834755</c:v>
                </c:pt>
                <c:pt idx="16">
                  <c:v>85.191343481158484</c:v>
                </c:pt>
                <c:pt idx="17">
                  <c:v>86.169419703410426</c:v>
                </c:pt>
                <c:pt idx="18">
                  <c:v>86.777835368839263</c:v>
                </c:pt>
                <c:pt idx="19">
                  <c:v>87.016548011851285</c:v>
                </c:pt>
                <c:pt idx="20">
                  <c:v>86.950999656804157</c:v>
                </c:pt>
                <c:pt idx="21">
                  <c:v>86.869665316743877</c:v>
                </c:pt>
                <c:pt idx="22">
                  <c:v>87.429797062901699</c:v>
                </c:pt>
                <c:pt idx="23">
                  <c:v>88.647005754908875</c:v>
                </c:pt>
                <c:pt idx="24">
                  <c:v>89.514474982986044</c:v>
                </c:pt>
                <c:pt idx="25">
                  <c:v>88.200544632135731</c:v>
                </c:pt>
                <c:pt idx="26">
                  <c:v>89.051844753723202</c:v>
                </c:pt>
                <c:pt idx="27">
                  <c:v>90.688870268955228</c:v>
                </c:pt>
                <c:pt idx="28">
                  <c:v>90.90908141685091</c:v>
                </c:pt>
                <c:pt idx="29">
                  <c:v>91.94780637224585</c:v>
                </c:pt>
                <c:pt idx="30">
                  <c:v>92.243124426418589</c:v>
                </c:pt>
                <c:pt idx="31">
                  <c:v>93.398605585770852</c:v>
                </c:pt>
                <c:pt idx="32">
                  <c:v>95.074805601150928</c:v>
                </c:pt>
                <c:pt idx="33">
                  <c:v>95.730490151447768</c:v>
                </c:pt>
                <c:pt idx="34">
                  <c:v>95.228127025372686</c:v>
                </c:pt>
                <c:pt idx="35">
                  <c:v>95.689248920391435</c:v>
                </c:pt>
                <c:pt idx="36">
                  <c:v>86.348319335026929</c:v>
                </c:pt>
                <c:pt idx="37">
                  <c:v>91.156772441561714</c:v>
                </c:pt>
                <c:pt idx="38">
                  <c:v>95.706065948344502</c:v>
                </c:pt>
                <c:pt idx="39">
                  <c:v>96.545493574490109</c:v>
                </c:pt>
                <c:pt idx="40">
                  <c:v>97.938105344216282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2'!$AC$8:$AC$9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2'!$AC$10:$AC$50</c:f>
              <c:numCache>
                <c:formatCode>#,##0.0</c:formatCode>
                <c:ptCount val="41"/>
                <c:pt idx="0">
                  <c:v>100</c:v>
                </c:pt>
                <c:pt idx="1">
                  <c:v>100.00045474957587</c:v>
                </c:pt>
                <c:pt idx="2">
                  <c:v>99.446694928063565</c:v>
                </c:pt>
                <c:pt idx="3">
                  <c:v>100.38823674914556</c:v>
                </c:pt>
                <c:pt idx="4">
                  <c:v>100.12625625979967</c:v>
                </c:pt>
                <c:pt idx="5">
                  <c:v>100.29402026154163</c:v>
                </c:pt>
                <c:pt idx="6">
                  <c:v>99.857961017222294</c:v>
                </c:pt>
                <c:pt idx="7">
                  <c:v>99.151960560280614</c:v>
                </c:pt>
                <c:pt idx="8">
                  <c:v>99.766845404078879</c:v>
                </c:pt>
                <c:pt idx="9">
                  <c:v>99.772768450186348</c:v>
                </c:pt>
                <c:pt idx="10">
                  <c:v>99.365172922253237</c:v>
                </c:pt>
                <c:pt idx="11">
                  <c:v>99.585120033831643</c:v>
                </c:pt>
                <c:pt idx="12">
                  <c:v>99.599936512625888</c:v>
                </c:pt>
                <c:pt idx="13">
                  <c:v>99.251616322008601</c:v>
                </c:pt>
                <c:pt idx="14">
                  <c:v>99.09480628632366</c:v>
                </c:pt>
                <c:pt idx="15">
                  <c:v>98.624730409446258</c:v>
                </c:pt>
                <c:pt idx="16">
                  <c:v>98.085580075686565</c:v>
                </c:pt>
                <c:pt idx="17">
                  <c:v>98.026233944990153</c:v>
                </c:pt>
                <c:pt idx="18">
                  <c:v>98.869496984341126</c:v>
                </c:pt>
                <c:pt idx="19">
                  <c:v>98.596902212371972</c:v>
                </c:pt>
                <c:pt idx="20">
                  <c:v>98.531270173509029</c:v>
                </c:pt>
                <c:pt idx="21">
                  <c:v>98.114825942541316</c:v>
                </c:pt>
                <c:pt idx="22">
                  <c:v>98.218002296713777</c:v>
                </c:pt>
                <c:pt idx="23">
                  <c:v>98.296403431862956</c:v>
                </c:pt>
                <c:pt idx="24">
                  <c:v>97.881933586987032</c:v>
                </c:pt>
                <c:pt idx="25">
                  <c:v>98.183475096976963</c:v>
                </c:pt>
                <c:pt idx="26">
                  <c:v>98.294033528758888</c:v>
                </c:pt>
                <c:pt idx="27">
                  <c:v>99.043168603732298</c:v>
                </c:pt>
                <c:pt idx="28">
                  <c:v>99.21355915085519</c:v>
                </c:pt>
                <c:pt idx="29">
                  <c:v>98.670782579562498</c:v>
                </c:pt>
                <c:pt idx="30">
                  <c:v>98.669551971065232</c:v>
                </c:pt>
                <c:pt idx="31">
                  <c:v>97.948396534710241</c:v>
                </c:pt>
                <c:pt idx="32">
                  <c:v>98.226671415809221</c:v>
                </c:pt>
                <c:pt idx="33">
                  <c:v>98.521595430081419</c:v>
                </c:pt>
                <c:pt idx="34">
                  <c:v>98.456824055791401</c:v>
                </c:pt>
                <c:pt idx="35">
                  <c:v>98.512165463314986</c:v>
                </c:pt>
                <c:pt idx="36">
                  <c:v>97.576218868109649</c:v>
                </c:pt>
                <c:pt idx="37">
                  <c:v>96.690751296182967</c:v>
                </c:pt>
                <c:pt idx="38">
                  <c:v>97.758882975041658</c:v>
                </c:pt>
                <c:pt idx="39">
                  <c:v>97.768931143463121</c:v>
                </c:pt>
                <c:pt idx="40">
                  <c:v>97.870030377488135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2'!$AE$8:$AE$9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2'!$AE$10:$AE$50</c:f>
              <c:numCache>
                <c:formatCode>#,##0.0</c:formatCode>
                <c:ptCount val="41"/>
                <c:pt idx="0">
                  <c:v>100</c:v>
                </c:pt>
                <c:pt idx="1">
                  <c:v>100.28883957893228</c:v>
                </c:pt>
                <c:pt idx="2">
                  <c:v>100.00893850516385</c:v>
                </c:pt>
                <c:pt idx="3">
                  <c:v>99.924950200677202</c:v>
                </c:pt>
                <c:pt idx="4">
                  <c:v>100.36894344822096</c:v>
                </c:pt>
                <c:pt idx="5">
                  <c:v>100.73403876508662</c:v>
                </c:pt>
                <c:pt idx="6">
                  <c:v>100.38779438533069</c:v>
                </c:pt>
                <c:pt idx="7">
                  <c:v>100.19244702460097</c:v>
                </c:pt>
                <c:pt idx="8">
                  <c:v>100.34065007832918</c:v>
                </c:pt>
                <c:pt idx="9">
                  <c:v>100.25342857096531</c:v>
                </c:pt>
                <c:pt idx="10">
                  <c:v>100.50859772628506</c:v>
                </c:pt>
                <c:pt idx="11">
                  <c:v>100.42958364455197</c:v>
                </c:pt>
                <c:pt idx="12">
                  <c:v>100.29985130096375</c:v>
                </c:pt>
                <c:pt idx="13">
                  <c:v>100.23422574350813</c:v>
                </c:pt>
                <c:pt idx="14">
                  <c:v>99.734788741655962</c:v>
                </c:pt>
                <c:pt idx="15">
                  <c:v>99.963881163380364</c:v>
                </c:pt>
                <c:pt idx="16">
                  <c:v>99.913545045532885</c:v>
                </c:pt>
                <c:pt idx="17">
                  <c:v>100.3583414000876</c:v>
                </c:pt>
                <c:pt idx="18">
                  <c:v>100.71522346754831</c:v>
                </c:pt>
                <c:pt idx="19">
                  <c:v>101.28833627678463</c:v>
                </c:pt>
                <c:pt idx="20">
                  <c:v>102.0251779174186</c:v>
                </c:pt>
                <c:pt idx="21">
                  <c:v>102.4806105963369</c:v>
                </c:pt>
                <c:pt idx="22">
                  <c:v>103.01447962907243</c:v>
                </c:pt>
                <c:pt idx="23">
                  <c:v>102.87113192293833</c:v>
                </c:pt>
                <c:pt idx="24">
                  <c:v>102.85210964440014</c:v>
                </c:pt>
                <c:pt idx="25">
                  <c:v>103.33291192554942</c:v>
                </c:pt>
                <c:pt idx="26">
                  <c:v>104.05132576768274</c:v>
                </c:pt>
                <c:pt idx="27">
                  <c:v>104.34722891716494</c:v>
                </c:pt>
                <c:pt idx="28">
                  <c:v>104.992869118393</c:v>
                </c:pt>
                <c:pt idx="29">
                  <c:v>105.02570762812597</c:v>
                </c:pt>
                <c:pt idx="30">
                  <c:v>104.94562737315512</c:v>
                </c:pt>
                <c:pt idx="31">
                  <c:v>104.54417238558271</c:v>
                </c:pt>
                <c:pt idx="32">
                  <c:v>105.33071758703923</c:v>
                </c:pt>
                <c:pt idx="33">
                  <c:v>105.44283116275327</c:v>
                </c:pt>
                <c:pt idx="34">
                  <c:v>105.70773623432518</c:v>
                </c:pt>
                <c:pt idx="35">
                  <c:v>105.79980775190347</c:v>
                </c:pt>
                <c:pt idx="36">
                  <c:v>102.93756510271497</c:v>
                </c:pt>
                <c:pt idx="37">
                  <c:v>98.037868759464402</c:v>
                </c:pt>
                <c:pt idx="38">
                  <c:v>101.18004506558955</c:v>
                </c:pt>
                <c:pt idx="39">
                  <c:v>101.37564145699733</c:v>
                </c:pt>
                <c:pt idx="40">
                  <c:v>100.42160376883227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2'!$AF$8:$AF$9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2'!$AF$10:$AF$50</c:f>
              <c:numCache>
                <c:formatCode>#,##0.0</c:formatCode>
                <c:ptCount val="41"/>
                <c:pt idx="0">
                  <c:v>100</c:v>
                </c:pt>
                <c:pt idx="1">
                  <c:v>99.611602969403577</c:v>
                </c:pt>
                <c:pt idx="2">
                  <c:v>100.63145697886941</c:v>
                </c:pt>
                <c:pt idx="3">
                  <c:v>100.61455977842301</c:v>
                </c:pt>
                <c:pt idx="4">
                  <c:v>101.15457239275642</c:v>
                </c:pt>
                <c:pt idx="5">
                  <c:v>101.06324477224416</c:v>
                </c:pt>
                <c:pt idx="6">
                  <c:v>100.89188281863464</c:v>
                </c:pt>
                <c:pt idx="7">
                  <c:v>100.49407252330194</c:v>
                </c:pt>
                <c:pt idx="8">
                  <c:v>99.885012436003549</c:v>
                </c:pt>
                <c:pt idx="9">
                  <c:v>100.30295737404788</c:v>
                </c:pt>
                <c:pt idx="10">
                  <c:v>100.15766266491441</c:v>
                </c:pt>
                <c:pt idx="11">
                  <c:v>100.94268554989505</c:v>
                </c:pt>
                <c:pt idx="12">
                  <c:v>100.95627825570102</c:v>
                </c:pt>
                <c:pt idx="13">
                  <c:v>101.06946186088055</c:v>
                </c:pt>
                <c:pt idx="14">
                  <c:v>101.37827499076289</c:v>
                </c:pt>
                <c:pt idx="15">
                  <c:v>101.85724487623631</c:v>
                </c:pt>
                <c:pt idx="16">
                  <c:v>102.10224023488981</c:v>
                </c:pt>
                <c:pt idx="17">
                  <c:v>101.47619692375605</c:v>
                </c:pt>
                <c:pt idx="18">
                  <c:v>101.19113569783089</c:v>
                </c:pt>
                <c:pt idx="19">
                  <c:v>102.2171959517689</c:v>
                </c:pt>
                <c:pt idx="20">
                  <c:v>101.5424900113441</c:v>
                </c:pt>
                <c:pt idx="21">
                  <c:v>101.69870948959527</c:v>
                </c:pt>
                <c:pt idx="22">
                  <c:v>101.42762170342596</c:v>
                </c:pt>
                <c:pt idx="23">
                  <c:v>102.33767539591561</c:v>
                </c:pt>
                <c:pt idx="24">
                  <c:v>102.20830803206159</c:v>
                </c:pt>
                <c:pt idx="25">
                  <c:v>103.09007673793286</c:v>
                </c:pt>
                <c:pt idx="26">
                  <c:v>102.14875400724968</c:v>
                </c:pt>
                <c:pt idx="27">
                  <c:v>102.43151723325772</c:v>
                </c:pt>
                <c:pt idx="28">
                  <c:v>102.72597687047221</c:v>
                </c:pt>
                <c:pt idx="29">
                  <c:v>102.61503045056412</c:v>
                </c:pt>
                <c:pt idx="30">
                  <c:v>102.60871026326261</c:v>
                </c:pt>
                <c:pt idx="31">
                  <c:v>102.48189493487421</c:v>
                </c:pt>
                <c:pt idx="32">
                  <c:v>102.60064664624453</c:v>
                </c:pt>
                <c:pt idx="33">
                  <c:v>102.93385615844319</c:v>
                </c:pt>
                <c:pt idx="34">
                  <c:v>102.34067001941563</c:v>
                </c:pt>
                <c:pt idx="35">
                  <c:v>103.22752526221777</c:v>
                </c:pt>
                <c:pt idx="36">
                  <c:v>102.75364878335166</c:v>
                </c:pt>
                <c:pt idx="37">
                  <c:v>102.09212519043594</c:v>
                </c:pt>
                <c:pt idx="38">
                  <c:v>103.02022925259618</c:v>
                </c:pt>
                <c:pt idx="39">
                  <c:v>103.74266109665517</c:v>
                </c:pt>
                <c:pt idx="40">
                  <c:v>104.28889050463468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433088"/>
        <c:axId val="265434624"/>
      </c:lineChart>
      <c:catAx>
        <c:axId val="265433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654346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65434624"/>
        <c:scaling>
          <c:orientation val="minMax"/>
          <c:max val="108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65433088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GRAPHIQUE_stocks_bénéf'!$AJ$3:$AJ$47</c:f>
              <c:numCache>
                <c:formatCode>#,##0</c:formatCode>
                <c:ptCount val="45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2570</c:v>
                </c:pt>
                <c:pt idx="12">
                  <c:v>2508</c:v>
                </c:pt>
                <c:pt idx="13">
                  <c:v>2500</c:v>
                </c:pt>
                <c:pt idx="14">
                  <c:v>2421</c:v>
                </c:pt>
                <c:pt idx="15">
                  <c:v>2690</c:v>
                </c:pt>
                <c:pt idx="16">
                  <c:v>2772</c:v>
                </c:pt>
                <c:pt idx="17">
                  <c:v>2922</c:v>
                </c:pt>
                <c:pt idx="18">
                  <c:v>2840</c:v>
                </c:pt>
                <c:pt idx="19">
                  <c:v>2842</c:v>
                </c:pt>
                <c:pt idx="20">
                  <c:v>2908</c:v>
                </c:pt>
                <c:pt idx="21">
                  <c:v>2917</c:v>
                </c:pt>
                <c:pt idx="22">
                  <c:v>2855</c:v>
                </c:pt>
                <c:pt idx="23">
                  <c:v>2868</c:v>
                </c:pt>
                <c:pt idx="24">
                  <c:v>3005</c:v>
                </c:pt>
                <c:pt idx="25">
                  <c:v>3050</c:v>
                </c:pt>
                <c:pt idx="26">
                  <c:v>2941</c:v>
                </c:pt>
                <c:pt idx="27">
                  <c:v>2986</c:v>
                </c:pt>
                <c:pt idx="28">
                  <c:v>3117</c:v>
                </c:pt>
                <c:pt idx="29">
                  <c:v>2997</c:v>
                </c:pt>
                <c:pt idx="30">
                  <c:v>2033</c:v>
                </c:pt>
                <c:pt idx="31">
                  <c:v>1783</c:v>
                </c:pt>
                <c:pt idx="32">
                  <c:v>1526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1325</c:v>
                </c:pt>
                <c:pt idx="37">
                  <c:v>1256</c:v>
                </c:pt>
                <c:pt idx="38">
                  <c:v>1158</c:v>
                </c:pt>
                <c:pt idx="39">
                  <c:v>996</c:v>
                </c:pt>
                <c:pt idx="40">
                  <c:v>993</c:v>
                </c:pt>
                <c:pt idx="41">
                  <c:v>935</c:v>
                </c:pt>
                <c:pt idx="42">
                  <c:v>972</c:v>
                </c:pt>
                <c:pt idx="43">
                  <c:v>999</c:v>
                </c:pt>
                <c:pt idx="44">
                  <c:v>1031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GRAPHIQUE_stocks_bénéf'!$AM$3:$AM$47</c:f>
              <c:numCache>
                <c:formatCode>#,##0</c:formatCode>
                <c:ptCount val="45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272</c:v>
                </c:pt>
                <c:pt idx="21">
                  <c:v>444</c:v>
                </c:pt>
                <c:pt idx="22">
                  <c:v>605</c:v>
                </c:pt>
                <c:pt idx="23">
                  <c:v>729</c:v>
                </c:pt>
                <c:pt idx="24">
                  <c:v>861</c:v>
                </c:pt>
                <c:pt idx="25">
                  <c:v>703</c:v>
                </c:pt>
                <c:pt idx="26">
                  <c:v>482</c:v>
                </c:pt>
                <c:pt idx="27">
                  <c:v>356</c:v>
                </c:pt>
                <c:pt idx="28">
                  <c:v>271</c:v>
                </c:pt>
                <c:pt idx="29">
                  <c:v>271</c:v>
                </c:pt>
                <c:pt idx="30">
                  <c:v>206</c:v>
                </c:pt>
                <c:pt idx="31">
                  <c:v>130</c:v>
                </c:pt>
                <c:pt idx="32">
                  <c:v>70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107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GRAPHIQUE_stocks_bénéf'!$AP$3:$AP$47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504</c:v>
                </c:pt>
                <c:pt idx="15">
                  <c:v>826</c:v>
                </c:pt>
                <c:pt idx="16">
                  <c:v>1048</c:v>
                </c:pt>
                <c:pt idx="17">
                  <c:v>1119</c:v>
                </c:pt>
                <c:pt idx="18">
                  <c:v>1206</c:v>
                </c:pt>
                <c:pt idx="19">
                  <c:v>1262</c:v>
                </c:pt>
                <c:pt idx="20">
                  <c:v>1270</c:v>
                </c:pt>
                <c:pt idx="21">
                  <c:v>1316</c:v>
                </c:pt>
                <c:pt idx="22">
                  <c:v>1333</c:v>
                </c:pt>
                <c:pt idx="23">
                  <c:v>1348</c:v>
                </c:pt>
                <c:pt idx="24">
                  <c:v>1363</c:v>
                </c:pt>
                <c:pt idx="25">
                  <c:v>1338</c:v>
                </c:pt>
                <c:pt idx="26">
                  <c:v>1212</c:v>
                </c:pt>
                <c:pt idx="27">
                  <c:v>1092</c:v>
                </c:pt>
                <c:pt idx="28">
                  <c:v>1022</c:v>
                </c:pt>
                <c:pt idx="29">
                  <c:v>939</c:v>
                </c:pt>
                <c:pt idx="30">
                  <c:v>741</c:v>
                </c:pt>
                <c:pt idx="31">
                  <c:v>590</c:v>
                </c:pt>
                <c:pt idx="32">
                  <c:v>460</c:v>
                </c:pt>
                <c:pt idx="33">
                  <c:v>330</c:v>
                </c:pt>
                <c:pt idx="34">
                  <c:v>235</c:v>
                </c:pt>
                <c:pt idx="35">
                  <c:v>188</c:v>
                </c:pt>
                <c:pt idx="36">
                  <c:v>150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GRAPHIQUE_stocks_bénéf'!$AQ$3:$AQ$47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283</c:v>
                </c:pt>
                <c:pt idx="21">
                  <c:v>291</c:v>
                </c:pt>
                <c:pt idx="22">
                  <c:v>356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350</c:v>
                </c:pt>
                <c:pt idx="27">
                  <c:v>375</c:v>
                </c:pt>
                <c:pt idx="28">
                  <c:v>352</c:v>
                </c:pt>
                <c:pt idx="29">
                  <c:v>416</c:v>
                </c:pt>
                <c:pt idx="30">
                  <c:v>474</c:v>
                </c:pt>
                <c:pt idx="31">
                  <c:v>725</c:v>
                </c:pt>
                <c:pt idx="32">
                  <c:v>596</c:v>
                </c:pt>
                <c:pt idx="33">
                  <c:v>420</c:v>
                </c:pt>
                <c:pt idx="34">
                  <c:v>435</c:v>
                </c:pt>
                <c:pt idx="35">
                  <c:v>430</c:v>
                </c:pt>
                <c:pt idx="36">
                  <c:v>437</c:v>
                </c:pt>
                <c:pt idx="37">
                  <c:v>432</c:v>
                </c:pt>
                <c:pt idx="38">
                  <c:v>427</c:v>
                </c:pt>
                <c:pt idx="39">
                  <c:v>450</c:v>
                </c:pt>
                <c:pt idx="40">
                  <c:v>430</c:v>
                </c:pt>
                <c:pt idx="41">
                  <c:v>410</c:v>
                </c:pt>
                <c:pt idx="42">
                  <c:v>394</c:v>
                </c:pt>
                <c:pt idx="43">
                  <c:v>420</c:v>
                </c:pt>
                <c:pt idx="44">
                  <c:v>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717632"/>
        <c:axId val="265719168"/>
      </c:areaChart>
      <c:catAx>
        <c:axId val="2657176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65719168"/>
        <c:crossesAt val="0"/>
        <c:auto val="0"/>
        <c:lblAlgn val="ctr"/>
        <c:lblOffset val="100"/>
        <c:tickLblSkip val="4"/>
        <c:noMultiLvlLbl val="0"/>
      </c:catAx>
      <c:valAx>
        <c:axId val="265719168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65717632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dirty="0" err="1"/>
              <a:t>Nombre</a:t>
            </a:r>
            <a:r>
              <a:rPr lang="en-US" sz="1500" dirty="0"/>
              <a:t> de </a:t>
            </a:r>
            <a:r>
              <a:rPr lang="en-US" sz="1500" dirty="0" err="1"/>
              <a:t>salariés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activité</a:t>
            </a:r>
            <a:r>
              <a:rPr lang="en-US" sz="1500" dirty="0"/>
              <a:t> </a:t>
            </a:r>
            <a:r>
              <a:rPr lang="en-US" sz="1500" dirty="0" err="1" smtClean="0"/>
              <a:t>partielle</a:t>
            </a:r>
            <a:r>
              <a:rPr lang="en-US" sz="1500" dirty="0" smtClean="0"/>
              <a:t> </a:t>
            </a:r>
            <a:r>
              <a:rPr lang="en-US" sz="1500" dirty="0" err="1" smtClean="0"/>
              <a:t>en</a:t>
            </a:r>
            <a:r>
              <a:rPr lang="en-US" sz="1500" dirty="0" smtClean="0"/>
              <a:t> </a:t>
            </a:r>
            <a:r>
              <a:rPr lang="en-US" sz="1500" dirty="0" err="1" smtClean="0"/>
              <a:t>équivalent</a:t>
            </a:r>
            <a:r>
              <a:rPr lang="en-US" sz="1500" baseline="0" dirty="0" smtClean="0"/>
              <a:t> </a:t>
            </a:r>
            <a:r>
              <a:rPr lang="en-US" sz="1500" dirty="0" smtClean="0"/>
              <a:t>temps</a:t>
            </a:r>
            <a:r>
              <a:rPr lang="en-US" sz="1500" baseline="0" dirty="0" smtClean="0"/>
              <a:t> </a:t>
            </a:r>
            <a:r>
              <a:rPr lang="en-US" sz="1500" dirty="0" err="1" smtClean="0"/>
              <a:t>plein</a:t>
            </a:r>
            <a:r>
              <a:rPr lang="en-US" sz="1500" dirty="0" smtClean="0"/>
              <a:t> </a:t>
            </a:r>
            <a:r>
              <a:rPr lang="en-US" sz="1500" dirty="0"/>
              <a:t>(ETP</a:t>
            </a:r>
            <a:r>
              <a:rPr lang="en-US" sz="1500" dirty="0" smtClean="0"/>
              <a:t>)</a:t>
            </a:r>
          </a:p>
          <a:p>
            <a:pPr>
              <a:defRPr/>
            </a:pPr>
            <a:r>
              <a:rPr lang="en-US" sz="1500" dirty="0" err="1" smtClean="0"/>
              <a:t>dans</a:t>
            </a:r>
            <a:r>
              <a:rPr lang="en-US" sz="1500" dirty="0" smtClean="0"/>
              <a:t> </a:t>
            </a:r>
            <a:r>
              <a:rPr lang="en-US" sz="1500" dirty="0"/>
              <a:t>les </a:t>
            </a:r>
            <a:r>
              <a:rPr lang="en-US" sz="1500" dirty="0" smtClean="0"/>
              <a:t>Alpes-Maritimes </a:t>
            </a:r>
            <a:endParaRPr lang="en-US" sz="1500" dirty="0" smtClean="0"/>
          </a:p>
          <a:p>
            <a:pPr>
              <a:defRPr/>
            </a:pPr>
            <a:r>
              <a:rPr lang="en-US" sz="1100" b="0" i="1" dirty="0" smtClean="0"/>
              <a:t>(</a:t>
            </a:r>
            <a:r>
              <a:rPr lang="en-US" sz="1100" b="0" i="1" dirty="0" err="1" smtClean="0"/>
              <a:t>données</a:t>
            </a:r>
            <a:r>
              <a:rPr lang="en-US" sz="1100" b="0" i="1" dirty="0" smtClean="0"/>
              <a:t> brutes, </a:t>
            </a:r>
            <a:r>
              <a:rPr lang="en-US" sz="1100" b="0" i="1" dirty="0" err="1" smtClean="0"/>
              <a:t>en</a:t>
            </a:r>
            <a:r>
              <a:rPr lang="en-US" sz="1100" b="0" i="1" dirty="0" smtClean="0"/>
              <a:t> </a:t>
            </a:r>
            <a:r>
              <a:rPr lang="en-US" sz="1100" b="0" i="1" dirty="0" err="1" smtClean="0"/>
              <a:t>nombre</a:t>
            </a:r>
            <a:r>
              <a:rPr lang="en-US" sz="1100" b="0" i="1" dirty="0" smtClean="0"/>
              <a:t>)</a:t>
            </a:r>
            <a:endParaRPr lang="en-US" sz="1100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(2)'!$A$3:$A$16</c:f>
              <c:numCache>
                <c:formatCode>mmm\-yy</c:formatCode>
                <c:ptCount val="14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</c:numCache>
            </c:numRef>
          </c:cat>
          <c:val>
            <c:numRef>
              <c:f>'recap (2)'!$G$22:$G$34</c:f>
              <c:numCache>
                <c:formatCode>#,##0</c:formatCode>
                <c:ptCount val="13"/>
                <c:pt idx="0">
                  <c:v>42152.221142856928</c:v>
                </c:pt>
                <c:pt idx="1">
                  <c:v>86332.860514283835</c:v>
                </c:pt>
                <c:pt idx="2">
                  <c:v>62712.663928570451</c:v>
                </c:pt>
                <c:pt idx="3">
                  <c:v>28969.895357142606</c:v>
                </c:pt>
                <c:pt idx="4">
                  <c:v>12365.362399999989</c:v>
                </c:pt>
                <c:pt idx="5">
                  <c:v>8745.5855000000101</c:v>
                </c:pt>
                <c:pt idx="6">
                  <c:v>9440.9349714285581</c:v>
                </c:pt>
                <c:pt idx="7">
                  <c:v>14861.969071428559</c:v>
                </c:pt>
                <c:pt idx="8">
                  <c:v>41655.687428570855</c:v>
                </c:pt>
                <c:pt idx="9">
                  <c:v>26299.446685713898</c:v>
                </c:pt>
                <c:pt idx="10">
                  <c:v>28585.336071428304</c:v>
                </c:pt>
                <c:pt idx="11">
                  <c:v>29132.782785713942</c:v>
                </c:pt>
                <c:pt idx="12">
                  <c:v>31423.534514285166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910080"/>
        <c:axId val="278911616"/>
      </c:barChart>
      <c:dateAx>
        <c:axId val="2789100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8911616"/>
        <c:crosses val="autoZero"/>
        <c:auto val="1"/>
        <c:lblOffset val="100"/>
        <c:baseTimeUnit val="months"/>
      </c:dateAx>
      <c:valAx>
        <c:axId val="278911616"/>
        <c:scaling>
          <c:orientation val="minMax"/>
          <c:max val="9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8910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Données!$C$125:$C$165</c:f>
              <c:numCache>
                <c:formatCode>#,##0.0</c:formatCode>
                <c:ptCount val="41"/>
                <c:pt idx="0">
                  <c:v>10.3</c:v>
                </c:pt>
                <c:pt idx="1">
                  <c:v>10.3</c:v>
                </c:pt>
                <c:pt idx="2">
                  <c:v>10.4</c:v>
                </c:pt>
                <c:pt idx="3">
                  <c:v>10.5</c:v>
                </c:pt>
                <c:pt idx="4">
                  <c:v>10.6</c:v>
                </c:pt>
                <c:pt idx="5">
                  <c:v>10.8</c:v>
                </c:pt>
                <c:pt idx="6">
                  <c:v>10.8</c:v>
                </c:pt>
                <c:pt idx="7">
                  <c:v>11.2</c:v>
                </c:pt>
                <c:pt idx="8">
                  <c:v>11.3</c:v>
                </c:pt>
                <c:pt idx="9">
                  <c:v>11.5</c:v>
                </c:pt>
                <c:pt idx="10">
                  <c:v>11.3</c:v>
                </c:pt>
                <c:pt idx="11">
                  <c:v>11.2</c:v>
                </c:pt>
                <c:pt idx="12">
                  <c:v>11.2</c:v>
                </c:pt>
                <c:pt idx="13">
                  <c:v>11.2</c:v>
                </c:pt>
                <c:pt idx="14">
                  <c:v>11.4</c:v>
                </c:pt>
                <c:pt idx="15">
                  <c:v>11.6</c:v>
                </c:pt>
                <c:pt idx="16">
                  <c:v>11.4</c:v>
                </c:pt>
                <c:pt idx="17">
                  <c:v>11.7</c:v>
                </c:pt>
                <c:pt idx="18">
                  <c:v>11.5</c:v>
                </c:pt>
                <c:pt idx="19">
                  <c:v>11.4</c:v>
                </c:pt>
                <c:pt idx="20">
                  <c:v>11.4</c:v>
                </c:pt>
                <c:pt idx="21">
                  <c:v>11.2</c:v>
                </c:pt>
                <c:pt idx="22">
                  <c:v>11.1</c:v>
                </c:pt>
                <c:pt idx="23">
                  <c:v>11.4</c:v>
                </c:pt>
                <c:pt idx="24">
                  <c:v>10.9</c:v>
                </c:pt>
                <c:pt idx="25">
                  <c:v>10.8</c:v>
                </c:pt>
                <c:pt idx="26">
                  <c:v>10.9</c:v>
                </c:pt>
                <c:pt idx="27">
                  <c:v>10.3</c:v>
                </c:pt>
                <c:pt idx="28">
                  <c:v>10.6</c:v>
                </c:pt>
                <c:pt idx="29">
                  <c:v>10.4</c:v>
                </c:pt>
                <c:pt idx="30">
                  <c:v>10.3</c:v>
                </c:pt>
                <c:pt idx="31">
                  <c:v>10</c:v>
                </c:pt>
                <c:pt idx="32">
                  <c:v>10</c:v>
                </c:pt>
                <c:pt idx="33">
                  <c:v>9.6999999999999993</c:v>
                </c:pt>
                <c:pt idx="34">
                  <c:v>9.6999999999999993</c:v>
                </c:pt>
                <c:pt idx="35">
                  <c:v>9.1999999999999993</c:v>
                </c:pt>
                <c:pt idx="36">
                  <c:v>8.8000000000000007</c:v>
                </c:pt>
                <c:pt idx="37">
                  <c:v>8.3000000000000007</c:v>
                </c:pt>
                <c:pt idx="38">
                  <c:v>10.4</c:v>
                </c:pt>
                <c:pt idx="39">
                  <c:v>9</c:v>
                </c:pt>
                <c:pt idx="40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Données!$B$125:$B$165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8.6999999999999993</c:v>
                </c:pt>
                <c:pt idx="2">
                  <c:v>8.8000000000000007</c:v>
                </c:pt>
                <c:pt idx="3">
                  <c:v>9</c:v>
                </c:pt>
                <c:pt idx="4">
                  <c:v>9.1</c:v>
                </c:pt>
                <c:pt idx="5">
                  <c:v>9.4</c:v>
                </c:pt>
                <c:pt idx="6">
                  <c:v>9.4</c:v>
                </c:pt>
                <c:pt idx="7">
                  <c:v>9.8000000000000007</c:v>
                </c:pt>
                <c:pt idx="8">
                  <c:v>10</c:v>
                </c:pt>
                <c:pt idx="9">
                  <c:v>10.1</c:v>
                </c:pt>
                <c:pt idx="10">
                  <c:v>9.9</c:v>
                </c:pt>
                <c:pt idx="11">
                  <c:v>9.8000000000000007</c:v>
                </c:pt>
                <c:pt idx="12">
                  <c:v>9.8000000000000007</c:v>
                </c:pt>
                <c:pt idx="13">
                  <c:v>9.8000000000000007</c:v>
                </c:pt>
                <c:pt idx="14">
                  <c:v>9.9</c:v>
                </c:pt>
                <c:pt idx="15">
                  <c:v>10.1</c:v>
                </c:pt>
                <c:pt idx="16">
                  <c:v>10</c:v>
                </c:pt>
                <c:pt idx="17">
                  <c:v>10.199999999999999</c:v>
                </c:pt>
                <c:pt idx="18">
                  <c:v>10.1</c:v>
                </c:pt>
                <c:pt idx="19">
                  <c:v>9.9</c:v>
                </c:pt>
                <c:pt idx="20">
                  <c:v>9.9</c:v>
                </c:pt>
                <c:pt idx="21">
                  <c:v>9.8000000000000007</c:v>
                </c:pt>
                <c:pt idx="22">
                  <c:v>9.6</c:v>
                </c:pt>
                <c:pt idx="23">
                  <c:v>9.6999999999999993</c:v>
                </c:pt>
                <c:pt idx="24">
                  <c:v>9.3000000000000007</c:v>
                </c:pt>
                <c:pt idx="25">
                  <c:v>9.1999999999999993</c:v>
                </c:pt>
                <c:pt idx="26">
                  <c:v>9.3000000000000007</c:v>
                </c:pt>
                <c:pt idx="27">
                  <c:v>8.6999999999999993</c:v>
                </c:pt>
                <c:pt idx="28">
                  <c:v>8.9</c:v>
                </c:pt>
                <c:pt idx="29">
                  <c:v>8.8000000000000007</c:v>
                </c:pt>
                <c:pt idx="30">
                  <c:v>8.6999999999999993</c:v>
                </c:pt>
                <c:pt idx="31">
                  <c:v>8.4</c:v>
                </c:pt>
                <c:pt idx="32">
                  <c:v>8.4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7.9</c:v>
                </c:pt>
                <c:pt idx="36">
                  <c:v>7.6</c:v>
                </c:pt>
                <c:pt idx="37">
                  <c:v>7.1</c:v>
                </c:pt>
                <c:pt idx="38">
                  <c:v>8.9</c:v>
                </c:pt>
                <c:pt idx="39">
                  <c:v>7.8</c:v>
                </c:pt>
                <c:pt idx="40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Données!$F$125:$F$165</c:f>
              <c:numCache>
                <c:formatCode>#,##0.0</c:formatCode>
                <c:ptCount val="41"/>
                <c:pt idx="0">
                  <c:v>8.6</c:v>
                </c:pt>
                <c:pt idx="1">
                  <c:v>8.5</c:v>
                </c:pt>
                <c:pt idx="2">
                  <c:v>8.6999999999999993</c:v>
                </c:pt>
                <c:pt idx="3">
                  <c:v>8.9</c:v>
                </c:pt>
                <c:pt idx="4">
                  <c:v>9.1</c:v>
                </c:pt>
                <c:pt idx="5">
                  <c:v>9.3000000000000007</c:v>
                </c:pt>
                <c:pt idx="6">
                  <c:v>9.3000000000000007</c:v>
                </c:pt>
                <c:pt idx="7">
                  <c:v>9.8000000000000007</c:v>
                </c:pt>
                <c:pt idx="8">
                  <c:v>10</c:v>
                </c:pt>
                <c:pt idx="9">
                  <c:v>10.3</c:v>
                </c:pt>
                <c:pt idx="10">
                  <c:v>10.199999999999999</c:v>
                </c:pt>
                <c:pt idx="11">
                  <c:v>10.1</c:v>
                </c:pt>
                <c:pt idx="12">
                  <c:v>10.199999999999999</c:v>
                </c:pt>
                <c:pt idx="13">
                  <c:v>10.199999999999999</c:v>
                </c:pt>
                <c:pt idx="14">
                  <c:v>10.5</c:v>
                </c:pt>
                <c:pt idx="15">
                  <c:v>10.6</c:v>
                </c:pt>
                <c:pt idx="16">
                  <c:v>10.5</c:v>
                </c:pt>
                <c:pt idx="17">
                  <c:v>10.9</c:v>
                </c:pt>
                <c:pt idx="18">
                  <c:v>10.7</c:v>
                </c:pt>
                <c:pt idx="19">
                  <c:v>10.5</c:v>
                </c:pt>
                <c:pt idx="20">
                  <c:v>10.5</c:v>
                </c:pt>
                <c:pt idx="21">
                  <c:v>10.4</c:v>
                </c:pt>
                <c:pt idx="22">
                  <c:v>10.199999999999999</c:v>
                </c:pt>
                <c:pt idx="23">
                  <c:v>10.6</c:v>
                </c:pt>
                <c:pt idx="24">
                  <c:v>10.1</c:v>
                </c:pt>
                <c:pt idx="25">
                  <c:v>10</c:v>
                </c:pt>
                <c:pt idx="26">
                  <c:v>10</c:v>
                </c:pt>
                <c:pt idx="27">
                  <c:v>9.5</c:v>
                </c:pt>
                <c:pt idx="28">
                  <c:v>9.8000000000000007</c:v>
                </c:pt>
                <c:pt idx="29">
                  <c:v>9.5</c:v>
                </c:pt>
                <c:pt idx="30">
                  <c:v>9.4</c:v>
                </c:pt>
                <c:pt idx="31">
                  <c:v>9.1999999999999993</c:v>
                </c:pt>
                <c:pt idx="32">
                  <c:v>9.1999999999999993</c:v>
                </c:pt>
                <c:pt idx="33">
                  <c:v>8.8000000000000007</c:v>
                </c:pt>
                <c:pt idx="34">
                  <c:v>8.8000000000000007</c:v>
                </c:pt>
                <c:pt idx="35">
                  <c:v>8.4</c:v>
                </c:pt>
                <c:pt idx="36">
                  <c:v>8.1999999999999993</c:v>
                </c:pt>
                <c:pt idx="37">
                  <c:v>8</c:v>
                </c:pt>
                <c:pt idx="38">
                  <c:v>10.3</c:v>
                </c:pt>
                <c:pt idx="39">
                  <c:v>8.9</c:v>
                </c:pt>
                <c:pt idx="40">
                  <c:v>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57216"/>
        <c:axId val="211258752"/>
      </c:lineChart>
      <c:catAx>
        <c:axId val="2112572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112587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1258752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25721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graphiques_trim'!$G$39:$G$45</c:f>
              <c:strCache>
                <c:ptCount val="7"/>
                <c:pt idx="0">
                  <c:v>Herault</c:v>
                </c:pt>
                <c:pt idx="1">
                  <c:v>Paca</c:v>
                </c:pt>
                <c:pt idx="2">
                  <c:v>Val d'oise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Seine et marne</c:v>
                </c:pt>
                <c:pt idx="6">
                  <c:v>Ille et vilaine</c:v>
                </c:pt>
              </c:strCache>
            </c:strRef>
          </c:cat>
          <c:val>
            <c:numRef>
              <c:f>'données graphiques_trim'!$H$39:$H$45</c:f>
              <c:numCache>
                <c:formatCode>#,##0.0</c:formatCode>
                <c:ptCount val="7"/>
                <c:pt idx="0">
                  <c:v>11.1</c:v>
                </c:pt>
                <c:pt idx="1">
                  <c:v>9.1</c:v>
                </c:pt>
                <c:pt idx="2">
                  <c:v>8.9</c:v>
                </c:pt>
                <c:pt idx="3">
                  <c:v>8.9</c:v>
                </c:pt>
                <c:pt idx="4">
                  <c:v>7.8</c:v>
                </c:pt>
                <c:pt idx="5">
                  <c:v>7.3</c:v>
                </c:pt>
                <c:pt idx="6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136768"/>
        <c:axId val="265143040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graphiques_trim'!$J$39:$J$45</c:f>
              <c:numCache>
                <c:formatCode>#,##0.0</c:formatCode>
                <c:ptCount val="7"/>
                <c:pt idx="0">
                  <c:v>9.9999999999999645E-2</c:v>
                </c:pt>
                <c:pt idx="1">
                  <c:v>9.9999999999999645E-2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144576"/>
        <c:axId val="265154560"/>
      </c:scatterChart>
      <c:catAx>
        <c:axId val="26513676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65143040"/>
        <c:crosses val="autoZero"/>
        <c:auto val="1"/>
        <c:lblAlgn val="ctr"/>
        <c:lblOffset val="100"/>
        <c:noMultiLvlLbl val="0"/>
      </c:catAx>
      <c:valAx>
        <c:axId val="2651430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65136768"/>
        <c:crosses val="autoZero"/>
        <c:crossBetween val="between"/>
      </c:valAx>
      <c:valAx>
        <c:axId val="265144576"/>
        <c:scaling>
          <c:orientation val="minMax"/>
        </c:scaling>
        <c:delete val="1"/>
        <c:axPos val="b"/>
        <c:majorTickMark val="out"/>
        <c:minorTickMark val="none"/>
        <c:tickLblPos val="nextTo"/>
        <c:crossAx val="265154560"/>
        <c:crosses val="autoZero"/>
        <c:crossBetween val="midCat"/>
      </c:valAx>
      <c:valAx>
        <c:axId val="265154560"/>
        <c:scaling>
          <c:orientation val="minMax"/>
          <c:max val="0.1"/>
          <c:min val="-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65144576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'[2021_T1_Demandeurs d''emploi_ABC_note.xlsx]dates trim'!$A$9:$B$54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'[2021_T1_Demandeurs d''emploi_ABC_note.xlsx]dep06_trim'!$BG$67:$BG$112</c:f>
              <c:numCache>
                <c:formatCode>#,##0.0</c:formatCode>
                <c:ptCount val="46"/>
                <c:pt idx="0">
                  <c:v>0.83012316206392267</c:v>
                </c:pt>
                <c:pt idx="1">
                  <c:v>1.3560051657339756</c:v>
                </c:pt>
                <c:pt idx="2">
                  <c:v>1.1679762157570606</c:v>
                </c:pt>
                <c:pt idx="3">
                  <c:v>0.91309823677581115</c:v>
                </c:pt>
                <c:pt idx="4">
                  <c:v>1.4820592823712841</c:v>
                </c:pt>
                <c:pt idx="5">
                  <c:v>1.5833973866256734</c:v>
                </c:pt>
                <c:pt idx="6">
                  <c:v>2.3103309120258375</c:v>
                </c:pt>
                <c:pt idx="7">
                  <c:v>2.297603786608815</c:v>
                </c:pt>
                <c:pt idx="8">
                  <c:v>2.2459996144206684</c:v>
                </c:pt>
                <c:pt idx="9">
                  <c:v>1.9326859621004999</c:v>
                </c:pt>
                <c:pt idx="10">
                  <c:v>3.4683684794672542</c:v>
                </c:pt>
                <c:pt idx="11">
                  <c:v>3.539823008849563</c:v>
                </c:pt>
                <c:pt idx="12">
                  <c:v>2.7842527842527831</c:v>
                </c:pt>
                <c:pt idx="13">
                  <c:v>2.8264247616647697</c:v>
                </c:pt>
                <c:pt idx="14">
                  <c:v>1.7970919784348949</c:v>
                </c:pt>
                <c:pt idx="15">
                  <c:v>1.7533301235756804</c:v>
                </c:pt>
                <c:pt idx="16">
                  <c:v>1.5220220022869713</c:v>
                </c:pt>
                <c:pt idx="17">
                  <c:v>1.9031343457490246</c:v>
                </c:pt>
                <c:pt idx="18">
                  <c:v>2.2220528261615247</c:v>
                </c:pt>
                <c:pt idx="19">
                  <c:v>2.0805369127516737</c:v>
                </c:pt>
                <c:pt idx="20">
                  <c:v>2.2938125502228068</c:v>
                </c:pt>
                <c:pt idx="21">
                  <c:v>2.9208026851389013</c:v>
                </c:pt>
                <c:pt idx="22">
                  <c:v>0.64182625589785935</c:v>
                </c:pt>
                <c:pt idx="23">
                  <c:v>1.4685097728291296</c:v>
                </c:pt>
                <c:pt idx="24">
                  <c:v>0.79497197214200011</c:v>
                </c:pt>
                <c:pt idx="25">
                  <c:v>-0.14830294246520603</c:v>
                </c:pt>
                <c:pt idx="26">
                  <c:v>1.0362869198312197</c:v>
                </c:pt>
                <c:pt idx="27">
                  <c:v>0.89202191634372152</c:v>
                </c:pt>
                <c:pt idx="28">
                  <c:v>0.85764429285739574</c:v>
                </c:pt>
                <c:pt idx="29">
                  <c:v>0.83065204543961713</c:v>
                </c:pt>
                <c:pt idx="30">
                  <c:v>1.1168636644850238</c:v>
                </c:pt>
                <c:pt idx="31">
                  <c:v>0.76318670702646418</c:v>
                </c:pt>
                <c:pt idx="32">
                  <c:v>-0.27164360359208661</c:v>
                </c:pt>
                <c:pt idx="33">
                  <c:v>-0.16663462154713482</c:v>
                </c:pt>
                <c:pt idx="34">
                  <c:v>0.11234512422160225</c:v>
                </c:pt>
                <c:pt idx="35">
                  <c:v>-0.59315784411169137</c:v>
                </c:pt>
                <c:pt idx="36">
                  <c:v>-0.1354663914333587</c:v>
                </c:pt>
                <c:pt idx="37">
                  <c:v>-0.45862670370132586</c:v>
                </c:pt>
                <c:pt idx="38">
                  <c:v>-1.1194029850746245</c:v>
                </c:pt>
                <c:pt idx="39">
                  <c:v>-1.653814602132897</c:v>
                </c:pt>
                <c:pt idx="40">
                  <c:v>0.38370424743920939</c:v>
                </c:pt>
                <c:pt idx="41">
                  <c:v>12.623811739679592</c:v>
                </c:pt>
                <c:pt idx="42">
                  <c:v>-1.5612088301263261</c:v>
                </c:pt>
                <c:pt idx="43">
                  <c:v>-3.8345075700794484</c:v>
                </c:pt>
                <c:pt idx="44">
                  <c:v>-0.30552437959845413</c:v>
                </c:pt>
                <c:pt idx="45">
                  <c:v>2.1420976921633805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5192192"/>
        <c:axId val="265193728"/>
      </c:barChart>
      <c:catAx>
        <c:axId val="2651921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651937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65193728"/>
        <c:scaling>
          <c:orientation val="minMax"/>
          <c:max val="14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6519219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0.8435</cdr:y>
    </cdr:from>
    <cdr:to>
      <cdr:x>0.98627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367" y="3020911"/>
          <a:ext cx="6546166" cy="56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0.90978</cdr:x>
      <cdr:y>0.2701</cdr:y>
    </cdr:from>
    <cdr:to>
      <cdr:x>0.97069</cdr:x>
      <cdr:y>0.27206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828548" y="1288924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0.91038</cdr:x>
      <cdr:y>0.23446</cdr:y>
    </cdr:from>
    <cdr:to>
      <cdr:x>0.91108</cdr:x>
      <cdr:y>0.76543</cdr:y>
    </cdr:to>
    <cdr:cxnSp macro="">
      <cdr:nvCxnSpPr>
        <cdr:cNvPr id="7" name="Connecteur droit 6"/>
        <cdr:cNvCxnSpPr/>
      </cdr:nvCxnSpPr>
      <cdr:spPr>
        <a:xfrm xmlns:a="http://schemas.openxmlformats.org/drawingml/2006/main" flipH="1">
          <a:off x="6833069" y="1118829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0.28465</cdr:y>
    </cdr:from>
    <cdr:to>
      <cdr:x>0.9104</cdr:x>
      <cdr:y>0.77758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16602" y="1358348"/>
          <a:ext cx="16550" cy="235228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0.84615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2869225"/>
          <a:ext cx="4562475" cy="521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i="1"/>
            <a:t>Note : </a:t>
          </a:r>
          <a:r>
            <a:rPr lang="fr-FR" sz="100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0.99324</cdr:x>
      <cdr:y>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0" y="0"/>
          <a:ext cx="6836238" cy="41071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0.08303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500" y="0"/>
          <a:ext cx="573405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2020 et le T1 2021)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2011)</a:t>
          </a:r>
          <a:endParaRPr lang="fr-FR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0.96252</cdr:x>
      <cdr:y>0.45239</cdr:y>
    </cdr:from>
    <cdr:to>
      <cdr:x>0.97746</cdr:x>
      <cdr:y>0.54846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03838" y="2671578"/>
          <a:ext cx="141307" cy="56734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2021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0.53189</cdr:x>
      <cdr:y>0.16686</cdr:y>
    </cdr:from>
    <cdr:to>
      <cdr:x>0.85743</cdr:x>
      <cdr:y>0.35755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92201" y="796254"/>
          <a:ext cx="2443406" cy="9099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106 600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2021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0.90929</cdr:x>
      <cdr:y>0.27597</cdr:y>
    </cdr:from>
    <cdr:to>
      <cdr:x>0.9104</cdr:x>
      <cdr:y>0.76543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24858" y="1316936"/>
          <a:ext cx="8294" cy="233569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0.91292</cdr:x>
      <cdr:y>0.29715</cdr:y>
    </cdr:from>
    <cdr:to>
      <cdr:x>0.97638</cdr:x>
      <cdr:y>0.29715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2115" y="1418007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1920" y="1678805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3228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taux dans la moyenne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18125"/>
              </p:ext>
            </p:extLst>
          </p:nvPr>
        </p:nvGraphicFramePr>
        <p:xfrm>
          <a:off x="540913" y="1062037"/>
          <a:ext cx="7791717" cy="528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69368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deux trimestres de repli, quasi-stabilité de la demande d’emploi début 2021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533953"/>
              </p:ext>
            </p:extLst>
          </p:nvPr>
        </p:nvGraphicFramePr>
        <p:xfrm>
          <a:off x="267419" y="1042987"/>
          <a:ext cx="8206880" cy="528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58092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Très léger recul pour les femmes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132605"/>
              </p:ext>
            </p:extLst>
          </p:nvPr>
        </p:nvGraphicFramePr>
        <p:xfrm>
          <a:off x="296214" y="1042987"/>
          <a:ext cx="8255358" cy="525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092" y="0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demande d’emploi augmente légèrement chez les seniors, et diminue un peu pour les autres classes d’âge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936686"/>
              </p:ext>
            </p:extLst>
          </p:nvPr>
        </p:nvGraphicFramePr>
        <p:xfrm>
          <a:off x="232092" y="1042987"/>
          <a:ext cx="8409632" cy="533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997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376092"/>
                </a:solidFill>
              </a:rPr>
              <a:t>La demande d’emploi recule chez les inscrits depuis moins d’un an pendant qu’elle progresse chez ceux inscrits depuis un an ou plus</a:t>
            </a:r>
            <a:endParaRPr lang="fr-FR" sz="25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788167"/>
              </p:ext>
            </p:extLst>
          </p:nvPr>
        </p:nvGraphicFramePr>
        <p:xfrm>
          <a:off x="360608" y="1042987"/>
          <a:ext cx="8378790" cy="530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8887" y="378550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 nombre d’allocataires du RSA continue de baisser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00380"/>
              </p:ext>
            </p:extLst>
          </p:nvPr>
        </p:nvGraphicFramePr>
        <p:xfrm>
          <a:off x="309093" y="1107583"/>
          <a:ext cx="8564451" cy="534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7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432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Première baisse annuelle du nombre de bénéficiaires du RSA depuis février 2020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57388"/>
            <a:ext cx="8934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5676" y="66529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salarié se contracte début 2021, pénalisé notamment par le confinement dès la mi-mars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158535" y="232048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43419" y="2936039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0,3 %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49723" y="3659736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- 0,2 %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945767"/>
              </p:ext>
            </p:extLst>
          </p:nvPr>
        </p:nvGraphicFramePr>
        <p:xfrm>
          <a:off x="213645" y="1020636"/>
          <a:ext cx="8564451" cy="519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4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légère hausse de l’emploi intérimaire ne suffit pas à compenser les destructions d’emploi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+130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-1 030</a:t>
            </a: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2021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865992"/>
              </p:ext>
            </p:extLst>
          </p:nvPr>
        </p:nvGraphicFramePr>
        <p:xfrm>
          <a:off x="628769" y="1016263"/>
          <a:ext cx="7781925" cy="542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recul uniquement dû au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170447"/>
              </p:ext>
            </p:extLst>
          </p:nvPr>
        </p:nvGraphicFramePr>
        <p:xfrm>
          <a:off x="605307" y="1220469"/>
          <a:ext cx="8036417" cy="527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080" y="29987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 l’inverse, l’emploi progresse dans le tertiaire non marchand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et la construction, et se stabilise dans l’industrie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017525"/>
              </p:ext>
            </p:extLst>
          </p:nvPr>
        </p:nvGraphicFramePr>
        <p:xfrm>
          <a:off x="759855" y="1120580"/>
          <a:ext cx="7868990" cy="533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Vive hausse annuelle dans la construction qui dépasse amplement son niveau d’avant-crise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3" y="1716077"/>
            <a:ext cx="8795057" cy="38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978" y="13949"/>
            <a:ext cx="904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recours aux contrats aidés s’intensifie en réponse à la crise sanitaire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45096" y="10823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178050" y="1159350"/>
            <a:ext cx="8598996" cy="5368513"/>
            <a:chOff x="0" y="0"/>
            <a:chExt cx="9496425" cy="6042212"/>
          </a:xfrm>
        </p:grpSpPr>
        <p:graphicFrame>
          <p:nvGraphicFramePr>
            <p:cNvPr id="16" name="Graphique 15"/>
            <p:cNvGraphicFramePr>
              <a:graphicFrameLocks/>
            </p:cNvGraphicFramePr>
            <p:nvPr/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8810625" y="2426630"/>
              <a:ext cx="685800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1 500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72978" y="5844763"/>
            <a:ext cx="8900653" cy="3953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67257" y="9680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978" y="13950"/>
            <a:ext cx="8800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recours à l’activité partielle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progresse régulièrement tout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long du trimestre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414198"/>
              </p:ext>
            </p:extLst>
          </p:nvPr>
        </p:nvGraphicFramePr>
        <p:xfrm>
          <a:off x="167257" y="1146220"/>
          <a:ext cx="8706286" cy="497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6" y="6178242"/>
            <a:ext cx="590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289" y="281439"/>
            <a:ext cx="9141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Le taux de chômage se stabilise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78927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1012" y="4057928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7,8 %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35993" y="370387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8,9 %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95030" y="3276318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9,1 %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529115"/>
              </p:ext>
            </p:extLst>
          </p:nvPr>
        </p:nvGraphicFramePr>
        <p:xfrm>
          <a:off x="164289" y="1094704"/>
          <a:ext cx="8315591" cy="511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8194</TotalTime>
  <Words>1598</Words>
  <Application>Microsoft Office PowerPoint</Application>
  <PresentationFormat>Affichage à l'écran (4:3)</PresentationFormat>
  <Paragraphs>283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645</cp:revision>
  <cp:lastPrinted>2018-10-09T12:30:48Z</cp:lastPrinted>
  <dcterms:created xsi:type="dcterms:W3CDTF">2018-05-30T13:27:07Z</dcterms:created>
  <dcterms:modified xsi:type="dcterms:W3CDTF">2021-07-09T12:35:04Z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