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01" r:id="rId13"/>
    <p:sldId id="269" r:id="rId14"/>
    <p:sldId id="302" r:id="rId15"/>
    <p:sldId id="296" r:id="rId16"/>
    <p:sldId id="304" r:id="rId17"/>
    <p:sldId id="271" r:id="rId18"/>
    <p:sldId id="272" r:id="rId19"/>
    <p:sldId id="303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85" d="100"/>
          <a:sy n="85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2\01%20-%20Fichiers%20de%20travail\Politiques%20emploi\2019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2\01%20-%20Fichiers%20de%20travail\Politiques%20emploi\2019_T2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2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2'!$D$14:$D$48</c:f>
              <c:numCache>
                <c:formatCode>#,##0.0</c:formatCode>
                <c:ptCount val="35"/>
                <c:pt idx="0">
                  <c:v>100</c:v>
                </c:pt>
                <c:pt idx="1">
                  <c:v>100.13732449045982</c:v>
                </c:pt>
                <c:pt idx="2">
                  <c:v>100.26223706865771</c:v>
                </c:pt>
                <c:pt idx="3">
                  <c:v>100.07798534827599</c:v>
                </c:pt>
                <c:pt idx="4">
                  <c:v>100.35223760140646</c:v>
                </c:pt>
                <c:pt idx="5">
                  <c:v>100.44631876284407</c:v>
                </c:pt>
                <c:pt idx="6">
                  <c:v>100.32769715387484</c:v>
                </c:pt>
                <c:pt idx="7">
                  <c:v>100.23843340130603</c:v>
                </c:pt>
                <c:pt idx="8">
                  <c:v>100.24342083637019</c:v>
                </c:pt>
                <c:pt idx="9">
                  <c:v>100.17240656210433</c:v>
                </c:pt>
                <c:pt idx="10">
                  <c:v>100.22568143665333</c:v>
                </c:pt>
                <c:pt idx="11">
                  <c:v>100.45034271613447</c:v>
                </c:pt>
                <c:pt idx="12">
                  <c:v>100.80116343257953</c:v>
                </c:pt>
                <c:pt idx="13">
                  <c:v>100.94234185013437</c:v>
                </c:pt>
                <c:pt idx="14">
                  <c:v>100.84548359417241</c:v>
                </c:pt>
                <c:pt idx="15">
                  <c:v>100.916837920829</c:v>
                </c:pt>
                <c:pt idx="16">
                  <c:v>101.103980086532</c:v>
                </c:pt>
                <c:pt idx="17">
                  <c:v>101.06289042265111</c:v>
                </c:pt>
                <c:pt idx="18">
                  <c:v>101.4553675569616</c:v>
                </c:pt>
                <c:pt idx="19">
                  <c:v>101.31928992526782</c:v>
                </c:pt>
                <c:pt idx="20">
                  <c:v>101.80227767091317</c:v>
                </c:pt>
                <c:pt idx="21">
                  <c:v>102.14476710378513</c:v>
                </c:pt>
                <c:pt idx="22">
                  <c:v>102.62860498040732</c:v>
                </c:pt>
                <c:pt idx="23">
                  <c:v>102.747906694158</c:v>
                </c:pt>
                <c:pt idx="24">
                  <c:v>102.90467084628838</c:v>
                </c:pt>
                <c:pt idx="25">
                  <c:v>103.16690791494609</c:v>
                </c:pt>
                <c:pt idx="26">
                  <c:v>103.46768425455414</c:v>
                </c:pt>
                <c:pt idx="27">
                  <c:v>103.62830233377956</c:v>
                </c:pt>
                <c:pt idx="28">
                  <c:v>103.90567173382512</c:v>
                </c:pt>
                <c:pt idx="29">
                  <c:v>104.43065594972664</c:v>
                </c:pt>
                <c:pt idx="30">
                  <c:v>104.51561237201278</c:v>
                </c:pt>
                <c:pt idx="31">
                  <c:v>104.71970048185423</c:v>
                </c:pt>
                <c:pt idx="32">
                  <c:v>104.80051960005305</c:v>
                </c:pt>
                <c:pt idx="33">
                  <c:v>105.17508730845134</c:v>
                </c:pt>
                <c:pt idx="34">
                  <c:v>105.54880488587276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2'!$C$14:$C$48</c:f>
              <c:numCache>
                <c:formatCode>#,##0.0</c:formatCode>
                <c:ptCount val="35"/>
                <c:pt idx="0">
                  <c:v>100</c:v>
                </c:pt>
                <c:pt idx="1">
                  <c:v>100.19668542470856</c:v>
                </c:pt>
                <c:pt idx="2">
                  <c:v>100.33296465087614</c:v>
                </c:pt>
                <c:pt idx="3">
                  <c:v>100.21831317475002</c:v>
                </c:pt>
                <c:pt idx="4">
                  <c:v>100.28587973349137</c:v>
                </c:pt>
                <c:pt idx="5">
                  <c:v>100.29365887192935</c:v>
                </c:pt>
                <c:pt idx="6">
                  <c:v>100.25582904035623</c:v>
                </c:pt>
                <c:pt idx="7">
                  <c:v>100.13018002750236</c:v>
                </c:pt>
                <c:pt idx="8">
                  <c:v>100.01190706331651</c:v>
                </c:pt>
                <c:pt idx="9">
                  <c:v>99.942103538446744</c:v>
                </c:pt>
                <c:pt idx="10">
                  <c:v>99.828099736910332</c:v>
                </c:pt>
                <c:pt idx="11">
                  <c:v>100.03086331361418</c:v>
                </c:pt>
                <c:pt idx="12">
                  <c:v>100.3371645125512</c:v>
                </c:pt>
                <c:pt idx="13">
                  <c:v>100.36445356213119</c:v>
                </c:pt>
                <c:pt idx="14">
                  <c:v>100.39806933821043</c:v>
                </c:pt>
                <c:pt idx="15">
                  <c:v>100.26652349206404</c:v>
                </c:pt>
                <c:pt idx="16">
                  <c:v>100.3691095592054</c:v>
                </c:pt>
                <c:pt idx="17">
                  <c:v>100.29962891570095</c:v>
                </c:pt>
                <c:pt idx="18">
                  <c:v>100.54887834518433</c:v>
                </c:pt>
                <c:pt idx="19">
                  <c:v>100.60778709780205</c:v>
                </c:pt>
                <c:pt idx="20">
                  <c:v>100.79821169380416</c:v>
                </c:pt>
                <c:pt idx="21">
                  <c:v>100.9361716652466</c:v>
                </c:pt>
                <c:pt idx="22">
                  <c:v>101.22297564240203</c:v>
                </c:pt>
                <c:pt idx="23">
                  <c:v>101.51356783000251</c:v>
                </c:pt>
                <c:pt idx="24">
                  <c:v>101.6352599254748</c:v>
                </c:pt>
                <c:pt idx="25">
                  <c:v>102.04357611277999</c:v>
                </c:pt>
                <c:pt idx="26">
                  <c:v>102.3936132015493</c:v>
                </c:pt>
                <c:pt idx="27">
                  <c:v>102.60441526737489</c:v>
                </c:pt>
                <c:pt idx="28">
                  <c:v>102.99374342762302</c:v>
                </c:pt>
                <c:pt idx="29">
                  <c:v>103.17921803085974</c:v>
                </c:pt>
                <c:pt idx="30">
                  <c:v>103.23276179546563</c:v>
                </c:pt>
                <c:pt idx="31">
                  <c:v>103.42444354034312</c:v>
                </c:pt>
                <c:pt idx="32">
                  <c:v>103.68058807784126</c:v>
                </c:pt>
                <c:pt idx="33">
                  <c:v>104.08199515481292</c:v>
                </c:pt>
                <c:pt idx="34">
                  <c:v>104.30915736659678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2'!$G$14:$G$48</c:f>
              <c:numCache>
                <c:formatCode>#,##0.0</c:formatCode>
                <c:ptCount val="35"/>
                <c:pt idx="0">
                  <c:v>100</c:v>
                </c:pt>
                <c:pt idx="1">
                  <c:v>100.11605240171659</c:v>
                </c:pt>
                <c:pt idx="2">
                  <c:v>100.21087288695077</c:v>
                </c:pt>
                <c:pt idx="3">
                  <c:v>100.05756946872503</c:v>
                </c:pt>
                <c:pt idx="4">
                  <c:v>100.17867657884491</c:v>
                </c:pt>
                <c:pt idx="5">
                  <c:v>100.46098690049818</c:v>
                </c:pt>
                <c:pt idx="6">
                  <c:v>100.51633676942862</c:v>
                </c:pt>
                <c:pt idx="7">
                  <c:v>100.17095136559911</c:v>
                </c:pt>
                <c:pt idx="8">
                  <c:v>99.77111332708796</c:v>
                </c:pt>
                <c:pt idx="9">
                  <c:v>99.520861647735586</c:v>
                </c:pt>
                <c:pt idx="10">
                  <c:v>99.587736533112675</c:v>
                </c:pt>
                <c:pt idx="11">
                  <c:v>99.615380710368512</c:v>
                </c:pt>
                <c:pt idx="12">
                  <c:v>99.835685800688296</c:v>
                </c:pt>
                <c:pt idx="13">
                  <c:v>99.711888368398832</c:v>
                </c:pt>
                <c:pt idx="14">
                  <c:v>99.573964783854635</c:v>
                </c:pt>
                <c:pt idx="15">
                  <c:v>99.320102854490898</c:v>
                </c:pt>
                <c:pt idx="16">
                  <c:v>99.510213664112911</c:v>
                </c:pt>
                <c:pt idx="17">
                  <c:v>99.488147284673261</c:v>
                </c:pt>
                <c:pt idx="18">
                  <c:v>99.602646749107066</c:v>
                </c:pt>
                <c:pt idx="19">
                  <c:v>99.775497499250079</c:v>
                </c:pt>
                <c:pt idx="20">
                  <c:v>100.40843556807812</c:v>
                </c:pt>
                <c:pt idx="21">
                  <c:v>100.55325275389863</c:v>
                </c:pt>
                <c:pt idx="22">
                  <c:v>100.84606264385616</c:v>
                </c:pt>
                <c:pt idx="23">
                  <c:v>101.06711899555627</c:v>
                </c:pt>
                <c:pt idx="24">
                  <c:v>101.39525207304708</c:v>
                </c:pt>
                <c:pt idx="25">
                  <c:v>101.13620350754009</c:v>
                </c:pt>
                <c:pt idx="26">
                  <c:v>101.45399447697991</c:v>
                </c:pt>
                <c:pt idx="27">
                  <c:v>101.12472917513755</c:v>
                </c:pt>
                <c:pt idx="28">
                  <c:v>101.40771365366071</c:v>
                </c:pt>
                <c:pt idx="29">
                  <c:v>101.95316822305278</c:v>
                </c:pt>
                <c:pt idx="30">
                  <c:v>102.15019764759639</c:v>
                </c:pt>
                <c:pt idx="31">
                  <c:v>102.33242093162751</c:v>
                </c:pt>
                <c:pt idx="32">
                  <c:v>102.42162438266598</c:v>
                </c:pt>
                <c:pt idx="33">
                  <c:v>102.83840611866948</c:v>
                </c:pt>
                <c:pt idx="34">
                  <c:v>103.11548535891836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28448"/>
        <c:axId val="214329984"/>
      </c:lineChart>
      <c:catAx>
        <c:axId val="2143284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432998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4329984"/>
        <c:scaling>
          <c:orientation val="minMax"/>
          <c:max val="106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432844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dep06_trim!$V$91:$V$105</c:f>
              <c:numCache>
                <c:formatCode>#,##0.0</c:formatCode>
                <c:ptCount val="15"/>
                <c:pt idx="0">
                  <c:v>5.0495187613335046</c:v>
                </c:pt>
                <c:pt idx="1">
                  <c:v>1.5917284538466747</c:v>
                </c:pt>
                <c:pt idx="2">
                  <c:v>1.9250321968413253</c:v>
                </c:pt>
                <c:pt idx="3">
                  <c:v>1.2750333778371203</c:v>
                </c:pt>
                <c:pt idx="4">
                  <c:v>1.3278449077147814</c:v>
                </c:pt>
                <c:pt idx="5">
                  <c:v>2.5242718446601975</c:v>
                </c:pt>
                <c:pt idx="6">
                  <c:v>2.3741437786792607</c:v>
                </c:pt>
                <c:pt idx="7">
                  <c:v>1.8390350009887202</c:v>
                </c:pt>
                <c:pt idx="8">
                  <c:v>0.29484995413444626</c:v>
                </c:pt>
                <c:pt idx="9">
                  <c:v>-0.43756530825497242</c:v>
                </c:pt>
                <c:pt idx="10">
                  <c:v>-0.87046901390153142</c:v>
                </c:pt>
                <c:pt idx="11">
                  <c:v>-2.1877022653721601</c:v>
                </c:pt>
                <c:pt idx="12">
                  <c:v>-1.4176520546155369</c:v>
                </c:pt>
                <c:pt idx="13">
                  <c:v>-1.646441456215153</c:v>
                </c:pt>
                <c:pt idx="14">
                  <c:v>-2.7653997378767947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dep06_trim!$W$91:$W$105</c:f>
              <c:numCache>
                <c:formatCode>#,##0.0</c:formatCode>
                <c:ptCount val="15"/>
                <c:pt idx="0">
                  <c:v>6.8175182481751806</c:v>
                </c:pt>
                <c:pt idx="1">
                  <c:v>4.0499326193347063</c:v>
                </c:pt>
                <c:pt idx="2">
                  <c:v>4.5540796963946972</c:v>
                </c:pt>
                <c:pt idx="3">
                  <c:v>3.947459384721741</c:v>
                </c:pt>
                <c:pt idx="4">
                  <c:v>3.936039360393595</c:v>
                </c:pt>
                <c:pt idx="5">
                  <c:v>5.0374914792092662</c:v>
                </c:pt>
                <c:pt idx="6">
                  <c:v>5.1018350473885921</c:v>
                </c:pt>
                <c:pt idx="7">
                  <c:v>5.4136738494280356</c:v>
                </c:pt>
                <c:pt idx="8">
                  <c:v>4.4838921761998662</c:v>
                </c:pt>
                <c:pt idx="9">
                  <c:v>3.3746511778830479</c:v>
                </c:pt>
                <c:pt idx="10">
                  <c:v>1.9889997441800977</c:v>
                </c:pt>
                <c:pt idx="11">
                  <c:v>0.20820189274448619</c:v>
                </c:pt>
                <c:pt idx="12">
                  <c:v>-0.29574628744023501</c:v>
                </c:pt>
                <c:pt idx="13">
                  <c:v>-0.45828363362420133</c:v>
                </c:pt>
                <c:pt idx="14">
                  <c:v>-1.6680253339185991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48800"/>
        <c:axId val="223870976"/>
      </c:barChart>
      <c:catAx>
        <c:axId val="2151488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38709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387097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1514880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dep06_trim!$X$91:$X$105</c:f>
              <c:numCache>
                <c:formatCode>#,##0.0</c:formatCode>
                <c:ptCount val="15"/>
                <c:pt idx="0">
                  <c:v>-1.6993847055376432</c:v>
                </c:pt>
                <c:pt idx="1">
                  <c:v>-5.2782558806655278</c:v>
                </c:pt>
                <c:pt idx="2">
                  <c:v>-1.0432190760059745</c:v>
                </c:pt>
                <c:pt idx="3">
                  <c:v>-1.2936221419975968</c:v>
                </c:pt>
                <c:pt idx="4">
                  <c:v>-2.4739195230998656</c:v>
                </c:pt>
                <c:pt idx="5">
                  <c:v>-0.93882495457296988</c:v>
                </c:pt>
                <c:pt idx="6">
                  <c:v>-1.1746987951807175</c:v>
                </c:pt>
                <c:pt idx="7">
                  <c:v>0.18287107589149976</c:v>
                </c:pt>
                <c:pt idx="8">
                  <c:v>0</c:v>
                </c:pt>
                <c:pt idx="9">
                  <c:v>-0.12228676245796821</c:v>
                </c:pt>
                <c:pt idx="10">
                  <c:v>-6.0957025297159184E-2</c:v>
                </c:pt>
                <c:pt idx="11">
                  <c:v>-1.2777608761788906</c:v>
                </c:pt>
                <c:pt idx="12">
                  <c:v>-0.85574572127138371</c:v>
                </c:pt>
                <c:pt idx="13">
                  <c:v>0.85705540250995416</c:v>
                </c:pt>
                <c:pt idx="14">
                  <c:v>-0.18298261665141702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dep06_trim!$Y$91:$Y$105</c:f>
              <c:numCache>
                <c:formatCode>#,##0.0</c:formatCode>
                <c:ptCount val="15"/>
                <c:pt idx="0">
                  <c:v>5.0384042187320954</c:v>
                </c:pt>
                <c:pt idx="1">
                  <c:v>2.0434441831821637</c:v>
                </c:pt>
                <c:pt idx="2">
                  <c:v>2.5197903891180706</c:v>
                </c:pt>
                <c:pt idx="3">
                  <c:v>2.1117465904091581</c:v>
                </c:pt>
                <c:pt idx="4">
                  <c:v>1.8390177353342363</c:v>
                </c:pt>
                <c:pt idx="5">
                  <c:v>3.1382015691007847</c:v>
                </c:pt>
                <c:pt idx="6">
                  <c:v>3.0179445350734024</c:v>
                </c:pt>
                <c:pt idx="7">
                  <c:v>2.6281775096940851</c:v>
                </c:pt>
                <c:pt idx="8">
                  <c:v>1.4199978566070026</c:v>
                </c:pt>
                <c:pt idx="9">
                  <c:v>0.30852704931112473</c:v>
                </c:pt>
                <c:pt idx="10">
                  <c:v>-0.78648719978885451</c:v>
                </c:pt>
                <c:pt idx="11">
                  <c:v>-2.3981947942905202</c:v>
                </c:pt>
                <c:pt idx="12">
                  <c:v>-2.1926348602525514</c:v>
                </c:pt>
                <c:pt idx="13">
                  <c:v>-2.4182001378798335</c:v>
                </c:pt>
                <c:pt idx="14">
                  <c:v>-3.2932538838050696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dep06_trim!$Z$91:$Z$105</c:f>
              <c:numCache>
                <c:formatCode>#,##0.0</c:formatCode>
                <c:ptCount val="15"/>
                <c:pt idx="0">
                  <c:v>11.659005432511481</c:v>
                </c:pt>
                <c:pt idx="1">
                  <c:v>8.3735909822866272</c:v>
                </c:pt>
                <c:pt idx="2">
                  <c:v>6.6978800884380352</c:v>
                </c:pt>
                <c:pt idx="3">
                  <c:v>5.3042711351896088</c:v>
                </c:pt>
                <c:pt idx="4">
                  <c:v>6.5119760479041888</c:v>
                </c:pt>
                <c:pt idx="5">
                  <c:v>7.1198613174838998</c:v>
                </c:pt>
                <c:pt idx="6">
                  <c:v>7.3135056070209759</c:v>
                </c:pt>
                <c:pt idx="7">
                  <c:v>7.16678631251495</c:v>
                </c:pt>
                <c:pt idx="8">
                  <c:v>5.4111033028812372</c:v>
                </c:pt>
                <c:pt idx="9">
                  <c:v>4.6121835625939189</c:v>
                </c:pt>
                <c:pt idx="10">
                  <c:v>3.7255792821444755</c:v>
                </c:pt>
                <c:pt idx="11">
                  <c:v>2.1659037624204514</c:v>
                </c:pt>
                <c:pt idx="12">
                  <c:v>1.9888888888888845</c:v>
                </c:pt>
                <c:pt idx="13">
                  <c:v>1.14917127071823</c:v>
                </c:pt>
                <c:pt idx="14">
                  <c:v>-0.68988173455979407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935872"/>
        <c:axId val="223937664"/>
      </c:barChart>
      <c:catAx>
        <c:axId val="2239358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239376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3937664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393587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dep06_trim!$AG$91:$AG$105</c:f>
              <c:numCache>
                <c:formatCode>#,##0.0</c:formatCode>
                <c:ptCount val="15"/>
                <c:pt idx="0">
                  <c:v>0.86926684204506888</c:v>
                </c:pt>
                <c:pt idx="1">
                  <c:v>-0.3491384164883482</c:v>
                </c:pt>
                <c:pt idx="2">
                  <c:v>2.8962371721778846</c:v>
                </c:pt>
                <c:pt idx="3">
                  <c:v>3.1049917842370656</c:v>
                </c:pt>
                <c:pt idx="4">
                  <c:v>3.8439732395963322</c:v>
                </c:pt>
                <c:pt idx="5">
                  <c:v>3.3792947558770381</c:v>
                </c:pt>
                <c:pt idx="6">
                  <c:v>1.4793882978723305</c:v>
                </c:pt>
                <c:pt idx="7">
                  <c:v>5.4954113315375253E-2</c:v>
                </c:pt>
                <c:pt idx="8">
                  <c:v>-2.6970954356846599</c:v>
                </c:pt>
                <c:pt idx="9">
                  <c:v>-3.3562916803323462</c:v>
                </c:pt>
                <c:pt idx="10">
                  <c:v>-3.7947037947037909</c:v>
                </c:pt>
                <c:pt idx="11">
                  <c:v>-4.5751633986928049</c:v>
                </c:pt>
                <c:pt idx="12">
                  <c:v>-2.6708562450903361</c:v>
                </c:pt>
                <c:pt idx="13">
                  <c:v>-2.5282805429864275</c:v>
                </c:pt>
                <c:pt idx="14">
                  <c:v>-3.32576617480137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dep06_trim!$AH$91:$AH$105</c:f>
              <c:numCache>
                <c:formatCode>#,##0.0</c:formatCode>
                <c:ptCount val="15"/>
                <c:pt idx="0">
                  <c:v>14.272175890826389</c:v>
                </c:pt>
                <c:pt idx="1">
                  <c:v>7.8518384350661163</c:v>
                </c:pt>
                <c:pt idx="2">
                  <c:v>3.7056458661073322</c:v>
                </c:pt>
                <c:pt idx="3">
                  <c:v>1.8141742963716512</c:v>
                </c:pt>
                <c:pt idx="4">
                  <c:v>0.81273843091722586</c:v>
                </c:pt>
                <c:pt idx="5">
                  <c:v>4.3496515240574407</c:v>
                </c:pt>
                <c:pt idx="6">
                  <c:v>7.1548963424911571</c:v>
                </c:pt>
                <c:pt idx="7">
                  <c:v>9.0174854288093353</c:v>
                </c:pt>
                <c:pt idx="8">
                  <c:v>10.044422507403761</c:v>
                </c:pt>
                <c:pt idx="9">
                  <c:v>8.5861430755612709</c:v>
                </c:pt>
                <c:pt idx="10">
                  <c:v>6.8580416830515079</c:v>
                </c:pt>
                <c:pt idx="11">
                  <c:v>4.0326892232490641</c:v>
                </c:pt>
                <c:pt idx="12">
                  <c:v>1.5848097480750445</c:v>
                </c:pt>
                <c:pt idx="13">
                  <c:v>0.91151622943530519</c:v>
                </c:pt>
                <c:pt idx="14">
                  <c:v>-0.75071759770368729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02016"/>
        <c:axId val="223707904"/>
      </c:barChart>
      <c:catAx>
        <c:axId val="2237020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237079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3707904"/>
        <c:scaling>
          <c:orientation val="minMax"/>
          <c:max val="1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37020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Graph3'!$M$10:$M$43</c:f>
              <c:numCache>
                <c:formatCode>#,##0</c:formatCode>
                <c:ptCount val="34"/>
                <c:pt idx="0">
                  <c:v>437.80069497454679</c:v>
                </c:pt>
                <c:pt idx="1">
                  <c:v>899.6937035031151</c:v>
                </c:pt>
                <c:pt idx="2">
                  <c:v>-624.91421822801931</c:v>
                </c:pt>
                <c:pt idx="3">
                  <c:v>360.9800782444654</c:v>
                </c:pt>
                <c:pt idx="4">
                  <c:v>1306.4141859317315</c:v>
                </c:pt>
                <c:pt idx="5">
                  <c:v>343.65847406524699</c:v>
                </c:pt>
                <c:pt idx="6">
                  <c:v>-1025.8250086829066</c:v>
                </c:pt>
                <c:pt idx="7">
                  <c:v>-1432.241844408738</c:v>
                </c:pt>
                <c:pt idx="8">
                  <c:v>-1449.6944420628133</c:v>
                </c:pt>
                <c:pt idx="9">
                  <c:v>151.67554952431237</c:v>
                </c:pt>
                <c:pt idx="10">
                  <c:v>558.64141324622324</c:v>
                </c:pt>
                <c:pt idx="11">
                  <c:v>887.59734762558946</c:v>
                </c:pt>
                <c:pt idx="12">
                  <c:v>-387.19141800462967</c:v>
                </c:pt>
                <c:pt idx="13">
                  <c:v>-525.65455394372111</c:v>
                </c:pt>
                <c:pt idx="14">
                  <c:v>-997.99221303086961</c:v>
                </c:pt>
                <c:pt idx="15">
                  <c:v>672.48066307179397</c:v>
                </c:pt>
                <c:pt idx="16">
                  <c:v>105.99795974005247</c:v>
                </c:pt>
                <c:pt idx="17">
                  <c:v>-256.52167759469012</c:v>
                </c:pt>
                <c:pt idx="18">
                  <c:v>92.184309188742191</c:v>
                </c:pt>
                <c:pt idx="19">
                  <c:v>2543.0959504997008</c:v>
                </c:pt>
                <c:pt idx="20">
                  <c:v>668.1001368201687</c:v>
                </c:pt>
                <c:pt idx="21">
                  <c:v>1110.2582241637865</c:v>
                </c:pt>
                <c:pt idx="22">
                  <c:v>657.23666996962857</c:v>
                </c:pt>
                <c:pt idx="23">
                  <c:v>846.17522345663747</c:v>
                </c:pt>
                <c:pt idx="24">
                  <c:v>-1533.38778726483</c:v>
                </c:pt>
                <c:pt idx="25">
                  <c:v>1657.1481216464308</c:v>
                </c:pt>
                <c:pt idx="26">
                  <c:v>-1683.1684489001636</c:v>
                </c:pt>
                <c:pt idx="27">
                  <c:v>482.72455277846893</c:v>
                </c:pt>
                <c:pt idx="28">
                  <c:v>2000.3183903756435</c:v>
                </c:pt>
                <c:pt idx="29">
                  <c:v>630.32181115722051</c:v>
                </c:pt>
                <c:pt idx="30">
                  <c:v>837.66910630493658</c:v>
                </c:pt>
                <c:pt idx="31">
                  <c:v>484.2808175306418</c:v>
                </c:pt>
                <c:pt idx="32">
                  <c:v>1290.2876398313092</c:v>
                </c:pt>
                <c:pt idx="33">
                  <c:v>1080.1207890025107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Graph3'!$N$10:$N$43</c:f>
              <c:numCache>
                <c:formatCode>#,##0</c:formatCode>
                <c:ptCount val="34"/>
                <c:pt idx="0">
                  <c:v>18.293677283874786</c:v>
                </c:pt>
                <c:pt idx="1">
                  <c:v>-527.04230594111777</c:v>
                </c:pt>
                <c:pt idx="2">
                  <c:v>22.420644062439351</c:v>
                </c:pt>
                <c:pt idx="3">
                  <c:v>114.97966536382773</c:v>
                </c:pt>
                <c:pt idx="4">
                  <c:v>-196.91410638182788</c:v>
                </c:pt>
                <c:pt idx="5">
                  <c:v>-126.12946690118952</c:v>
                </c:pt>
                <c:pt idx="6">
                  <c:v>-331.56472747726275</c:v>
                </c:pt>
                <c:pt idx="7">
                  <c:v>-139.15070311580439</c:v>
                </c:pt>
                <c:pt idx="8">
                  <c:v>466.18715645260545</c:v>
                </c:pt>
                <c:pt idx="9">
                  <c:v>111.14760979645598</c:v>
                </c:pt>
                <c:pt idx="10">
                  <c:v>-449.99778773220805</c:v>
                </c:pt>
                <c:pt idx="11">
                  <c:v>-21.782333127944185</c:v>
                </c:pt>
                <c:pt idx="12">
                  <c:v>-99.341487235476961</c:v>
                </c:pt>
                <c:pt idx="13">
                  <c:v>-16.395156203091574</c:v>
                </c:pt>
                <c:pt idx="14">
                  <c:v>0.29638251965843665</c:v>
                </c:pt>
                <c:pt idx="15">
                  <c:v>74.668634069293148</c:v>
                </c:pt>
                <c:pt idx="16">
                  <c:v>-192.72043449864395</c:v>
                </c:pt>
                <c:pt idx="17">
                  <c:v>706.51289347995862</c:v>
                </c:pt>
                <c:pt idx="18">
                  <c:v>587.13169991376981</c:v>
                </c:pt>
                <c:pt idx="19">
                  <c:v>-55.603344482397006</c:v>
                </c:pt>
                <c:pt idx="20">
                  <c:v>-98.958072700399498</c:v>
                </c:pt>
                <c:pt idx="21">
                  <c:v>40.505921824003963</c:v>
                </c:pt>
                <c:pt idx="22">
                  <c:v>211.53085634668878</c:v>
                </c:pt>
                <c:pt idx="23">
                  <c:v>443.41161646817454</c:v>
                </c:pt>
                <c:pt idx="24">
                  <c:v>515.30809979850255</c:v>
                </c:pt>
                <c:pt idx="25">
                  <c:v>-408.20651792152512</c:v>
                </c:pt>
                <c:pt idx="26">
                  <c:v>389.131884995174</c:v>
                </c:pt>
                <c:pt idx="27">
                  <c:v>629.42501226090371</c:v>
                </c:pt>
                <c:pt idx="28">
                  <c:v>143.35770544437764</c:v>
                </c:pt>
                <c:pt idx="29">
                  <c:v>144.01814540057967</c:v>
                </c:pt>
                <c:pt idx="30">
                  <c:v>-121.51835792148631</c:v>
                </c:pt>
                <c:pt idx="31">
                  <c:v>-133.70477254680191</c:v>
                </c:pt>
                <c:pt idx="32">
                  <c:v>347.69487013431353</c:v>
                </c:pt>
                <c:pt idx="33">
                  <c:v>8.8207604862054723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158400"/>
        <c:axId val="21198886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Graph3'!$L$10:$L$43</c:f>
              <c:numCache>
                <c:formatCode>#,##0</c:formatCode>
                <c:ptCount val="34"/>
                <c:pt idx="0">
                  <c:v>456.0943722584052</c:v>
                </c:pt>
                <c:pt idx="1">
                  <c:v>372.65139756200369</c:v>
                </c:pt>
                <c:pt idx="2">
                  <c:v>-602.4935741655645</c:v>
                </c:pt>
                <c:pt idx="3">
                  <c:v>475.95974360825494</c:v>
                </c:pt>
                <c:pt idx="4">
                  <c:v>1109.5000795499072</c:v>
                </c:pt>
                <c:pt idx="5">
                  <c:v>217.52900716406293</c:v>
                </c:pt>
                <c:pt idx="6">
                  <c:v>-1357.3897361601703</c:v>
                </c:pt>
                <c:pt idx="7">
                  <c:v>-1571.3925475245342</c:v>
                </c:pt>
                <c:pt idx="8">
                  <c:v>-983.50728561019059</c:v>
                </c:pt>
                <c:pt idx="9">
                  <c:v>262.82315932074562</c:v>
                </c:pt>
                <c:pt idx="10">
                  <c:v>108.64362551399972</c:v>
                </c:pt>
                <c:pt idx="11">
                  <c:v>865.81501449766802</c:v>
                </c:pt>
                <c:pt idx="12">
                  <c:v>-486.53290524013573</c:v>
                </c:pt>
                <c:pt idx="13">
                  <c:v>-542.04971014679177</c:v>
                </c:pt>
                <c:pt idx="14">
                  <c:v>-997.69583051122027</c:v>
                </c:pt>
                <c:pt idx="15">
                  <c:v>747.14929714112077</c:v>
                </c:pt>
                <c:pt idx="16">
                  <c:v>-86.722474758629687</c:v>
                </c:pt>
                <c:pt idx="17">
                  <c:v>449.99121588526759</c:v>
                </c:pt>
                <c:pt idx="18">
                  <c:v>679.31600910250563</c:v>
                </c:pt>
                <c:pt idx="19">
                  <c:v>2487.4926060173311</c:v>
                </c:pt>
                <c:pt idx="20">
                  <c:v>569.14206411974737</c:v>
                </c:pt>
                <c:pt idx="21">
                  <c:v>1150.7641459878068</c:v>
                </c:pt>
                <c:pt idx="22">
                  <c:v>868.76752631634008</c:v>
                </c:pt>
                <c:pt idx="23">
                  <c:v>1289.5868399247993</c:v>
                </c:pt>
                <c:pt idx="24">
                  <c:v>-1018.079687466321</c:v>
                </c:pt>
                <c:pt idx="25">
                  <c:v>1248.941603724903</c:v>
                </c:pt>
                <c:pt idx="26">
                  <c:v>-1294.0365639050142</c:v>
                </c:pt>
                <c:pt idx="27">
                  <c:v>1112.1495650393772</c:v>
                </c:pt>
                <c:pt idx="28">
                  <c:v>2143.6760958200321</c:v>
                </c:pt>
                <c:pt idx="29">
                  <c:v>774.33995655778563</c:v>
                </c:pt>
                <c:pt idx="30">
                  <c:v>716.15074838348664</c:v>
                </c:pt>
                <c:pt idx="31">
                  <c:v>350.57604498381261</c:v>
                </c:pt>
                <c:pt idx="32">
                  <c:v>1637.9825099656009</c:v>
                </c:pt>
                <c:pt idx="33">
                  <c:v>1088.9415494887508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58400"/>
        <c:axId val="211988864"/>
      </c:lineChart>
      <c:catAx>
        <c:axId val="199158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9888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1988864"/>
        <c:scaling>
          <c:orientation val="minMax"/>
          <c:max val="3000"/>
          <c:min val="-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915840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graph4'!$BH$42:$BL$42</c:f>
              <c:numCache>
                <c:formatCode>#,##0</c:formatCode>
                <c:ptCount val="5"/>
                <c:pt idx="0">
                  <c:v>1080</c:v>
                </c:pt>
                <c:pt idx="1">
                  <c:v>390</c:v>
                </c:pt>
                <c:pt idx="2">
                  <c:v>440</c:v>
                </c:pt>
                <c:pt idx="3">
                  <c:v>90</c:v>
                </c:pt>
                <c:pt idx="4">
                  <c:v>160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2.874084317189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1.46486610208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graph4'!$BN$42:$BR$42</c:f>
              <c:numCache>
                <c:formatCode>#,##0</c:formatCode>
                <c:ptCount val="5"/>
                <c:pt idx="0">
                  <c:v>10</c:v>
                </c:pt>
                <c:pt idx="1">
                  <c:v>-40</c:v>
                </c:pt>
                <c:pt idx="2">
                  <c:v>30</c:v>
                </c:pt>
                <c:pt idx="3">
                  <c:v>-50</c:v>
                </c:pt>
                <c:pt idx="4">
                  <c:v>70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6419961515461109E-3"/>
                  <c:y val="0.132156034139457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2.3028218549944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992559384572824E-3"/>
                  <c:y val="3.91398439549935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62492800857331E-5"/>
                  <c:y val="-3.1328537834790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3351440404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graph4'!$BB$42:$BF$42</c:f>
              <c:numCache>
                <c:formatCode>#,##0</c:formatCode>
                <c:ptCount val="5"/>
                <c:pt idx="0">
                  <c:v>1090</c:v>
                </c:pt>
                <c:pt idx="1">
                  <c:v>350</c:v>
                </c:pt>
                <c:pt idx="2">
                  <c:v>470</c:v>
                </c:pt>
                <c:pt idx="3">
                  <c:v>40</c:v>
                </c:pt>
                <c:pt idx="4">
                  <c:v>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77216"/>
        <c:axId val="214378752"/>
      </c:barChart>
      <c:catAx>
        <c:axId val="21437721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4378752"/>
        <c:crosses val="autoZero"/>
        <c:auto val="1"/>
        <c:lblAlgn val="ctr"/>
        <c:lblOffset val="100"/>
        <c:noMultiLvlLbl val="0"/>
      </c:catAx>
      <c:valAx>
        <c:axId val="214378752"/>
        <c:scaling>
          <c:orientation val="minMax"/>
          <c:max val="12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4377216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2'!$AB$8:$AB$9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2'!$AB$14:$AB$48</c:f>
              <c:numCache>
                <c:formatCode>#,##0.0</c:formatCode>
                <c:ptCount val="35"/>
                <c:pt idx="0">
                  <c:v>100</c:v>
                </c:pt>
                <c:pt idx="1">
                  <c:v>98.517246010084264</c:v>
                </c:pt>
                <c:pt idx="2">
                  <c:v>98.202100138523718</c:v>
                </c:pt>
                <c:pt idx="3">
                  <c:v>96.608986843295455</c:v>
                </c:pt>
                <c:pt idx="4">
                  <c:v>97.117399150123802</c:v>
                </c:pt>
                <c:pt idx="5">
                  <c:v>96.213456384333881</c:v>
                </c:pt>
                <c:pt idx="6">
                  <c:v>94.387210789117475</c:v>
                </c:pt>
                <c:pt idx="7">
                  <c:v>92.747410524580047</c:v>
                </c:pt>
                <c:pt idx="8">
                  <c:v>91.367664459898094</c:v>
                </c:pt>
                <c:pt idx="9">
                  <c:v>90.972238910303687</c:v>
                </c:pt>
                <c:pt idx="10">
                  <c:v>91.001757931456766</c:v>
                </c:pt>
                <c:pt idx="11">
                  <c:v>89.964182027924323</c:v>
                </c:pt>
                <c:pt idx="12">
                  <c:v>88.780710112941335</c:v>
                </c:pt>
                <c:pt idx="13">
                  <c:v>87.619817810718231</c:v>
                </c:pt>
                <c:pt idx="14">
                  <c:v>86.357575598308614</c:v>
                </c:pt>
                <c:pt idx="15">
                  <c:v>85.702977000381992</c:v>
                </c:pt>
                <c:pt idx="16">
                  <c:v>84.541776873808516</c:v>
                </c:pt>
                <c:pt idx="17">
                  <c:v>83.940452811600849</c:v>
                </c:pt>
                <c:pt idx="18">
                  <c:v>84.942129481834215</c:v>
                </c:pt>
                <c:pt idx="19">
                  <c:v>85.548158279868971</c:v>
                </c:pt>
                <c:pt idx="20">
                  <c:v>85.688533495645871</c:v>
                </c:pt>
                <c:pt idx="21">
                  <c:v>85.674447032477318</c:v>
                </c:pt>
                <c:pt idx="22">
                  <c:v>85.646591232204983</c:v>
                </c:pt>
                <c:pt idx="23">
                  <c:v>86.245870432283084</c:v>
                </c:pt>
                <c:pt idx="24">
                  <c:v>87.233312084702305</c:v>
                </c:pt>
                <c:pt idx="25">
                  <c:v>88.505539838445983</c:v>
                </c:pt>
                <c:pt idx="26">
                  <c:v>87.650368278231312</c:v>
                </c:pt>
                <c:pt idx="27">
                  <c:v>88.670951894919341</c:v>
                </c:pt>
                <c:pt idx="28">
                  <c:v>90.120218855832064</c:v>
                </c:pt>
                <c:pt idx="29">
                  <c:v>90.316822919671793</c:v>
                </c:pt>
                <c:pt idx="30">
                  <c:v>91.441387162689807</c:v>
                </c:pt>
                <c:pt idx="31">
                  <c:v>91.822641062189277</c:v>
                </c:pt>
                <c:pt idx="32">
                  <c:v>92.350102120112069</c:v>
                </c:pt>
                <c:pt idx="33">
                  <c:v>93.971159466819941</c:v>
                </c:pt>
                <c:pt idx="34">
                  <c:v>94.825098087305165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2'!$AA$8:$AA$9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2'!$AA$14:$AA$48</c:f>
              <c:numCache>
                <c:formatCode>#,##0.0</c:formatCode>
                <c:ptCount val="35"/>
                <c:pt idx="0">
                  <c:v>100</c:v>
                </c:pt>
                <c:pt idx="1">
                  <c:v>100.38198974637002</c:v>
                </c:pt>
                <c:pt idx="2">
                  <c:v>100.34114782321298</c:v>
                </c:pt>
                <c:pt idx="3">
                  <c:v>99.822737230332294</c:v>
                </c:pt>
                <c:pt idx="4">
                  <c:v>100.74515400232301</c:v>
                </c:pt>
                <c:pt idx="5">
                  <c:v>100.52062971269065</c:v>
                </c:pt>
                <c:pt idx="6">
                  <c:v>100.62493477055337</c:v>
                </c:pt>
                <c:pt idx="7">
                  <c:v>100.2080817904785</c:v>
                </c:pt>
                <c:pt idx="8">
                  <c:v>99.511477699537096</c:v>
                </c:pt>
                <c:pt idx="9">
                  <c:v>100.18234138670267</c:v>
                </c:pt>
                <c:pt idx="10">
                  <c:v>100.07957331106567</c:v>
                </c:pt>
                <c:pt idx="11">
                  <c:v>99.707974351591275</c:v>
                </c:pt>
                <c:pt idx="12">
                  <c:v>99.94147815537336</c:v>
                </c:pt>
                <c:pt idx="13">
                  <c:v>99.970716489500759</c:v>
                </c:pt>
                <c:pt idx="14">
                  <c:v>99.646487996242712</c:v>
                </c:pt>
                <c:pt idx="15">
                  <c:v>99.447307849652887</c:v>
                </c:pt>
                <c:pt idx="16">
                  <c:v>98.961519455896521</c:v>
                </c:pt>
                <c:pt idx="17">
                  <c:v>98.446696278266913</c:v>
                </c:pt>
                <c:pt idx="18">
                  <c:v>98.364564095999356</c:v>
                </c:pt>
                <c:pt idx="19">
                  <c:v>99.232775066595153</c:v>
                </c:pt>
                <c:pt idx="20">
                  <c:v>98.93813132940042</c:v>
                </c:pt>
                <c:pt idx="21">
                  <c:v>98.878484872358143</c:v>
                </c:pt>
                <c:pt idx="22">
                  <c:v>98.456869798991008</c:v>
                </c:pt>
                <c:pt idx="23">
                  <c:v>98.593177606404339</c:v>
                </c:pt>
                <c:pt idx="24">
                  <c:v>98.630022366896227</c:v>
                </c:pt>
                <c:pt idx="25">
                  <c:v>97.830670969829299</c:v>
                </c:pt>
                <c:pt idx="26">
                  <c:v>97.762704598881058</c:v>
                </c:pt>
                <c:pt idx="27">
                  <c:v>97.640541947431174</c:v>
                </c:pt>
                <c:pt idx="28">
                  <c:v>98.178030690270106</c:v>
                </c:pt>
                <c:pt idx="29">
                  <c:v>98.580102194362524</c:v>
                </c:pt>
                <c:pt idx="30">
                  <c:v>98.267893084888371</c:v>
                </c:pt>
                <c:pt idx="31">
                  <c:v>98.463255550474898</c:v>
                </c:pt>
                <c:pt idx="32">
                  <c:v>98.15075753690617</c:v>
                </c:pt>
                <c:pt idx="33">
                  <c:v>98.429681029042399</c:v>
                </c:pt>
                <c:pt idx="34">
                  <c:v>98.558749877741576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2'!$AC$8:$AC$9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2'!$AC$14:$AC$48</c:f>
              <c:numCache>
                <c:formatCode>#,##0.0</c:formatCode>
                <c:ptCount val="35"/>
                <c:pt idx="0">
                  <c:v>100</c:v>
                </c:pt>
                <c:pt idx="1">
                  <c:v>100.4365384263546</c:v>
                </c:pt>
                <c:pt idx="2">
                  <c:v>100.78947215927938</c:v>
                </c:pt>
                <c:pt idx="3">
                  <c:v>100.43982548885508</c:v>
                </c:pt>
                <c:pt idx="4">
                  <c:v>100.35098260966939</c:v>
                </c:pt>
                <c:pt idx="5">
                  <c:v>100.71501791589795</c:v>
                </c:pt>
                <c:pt idx="6">
                  <c:v>101.08839525099884</c:v>
                </c:pt>
                <c:pt idx="7">
                  <c:v>100.88585540948094</c:v>
                </c:pt>
                <c:pt idx="8">
                  <c:v>100.61883476588831</c:v>
                </c:pt>
                <c:pt idx="9">
                  <c:v>100.65239774792234</c:v>
                </c:pt>
                <c:pt idx="10">
                  <c:v>100.53887037077342</c:v>
                </c:pt>
                <c:pt idx="11">
                  <c:v>100.87613157428173</c:v>
                </c:pt>
                <c:pt idx="12">
                  <c:v>100.85678940992426</c:v>
                </c:pt>
                <c:pt idx="13">
                  <c:v>100.76802105228309</c:v>
                </c:pt>
                <c:pt idx="14">
                  <c:v>100.68167473326581</c:v>
                </c:pt>
                <c:pt idx="15">
                  <c:v>100.16507080194114</c:v>
                </c:pt>
                <c:pt idx="16">
                  <c:v>100.38716830669183</c:v>
                </c:pt>
                <c:pt idx="17">
                  <c:v>100.34845618553338</c:v>
                </c:pt>
                <c:pt idx="18">
                  <c:v>100.81020371615912</c:v>
                </c:pt>
                <c:pt idx="19">
                  <c:v>101.13559317515521</c:v>
                </c:pt>
                <c:pt idx="20">
                  <c:v>101.7226419763265</c:v>
                </c:pt>
                <c:pt idx="21">
                  <c:v>102.45958486148081</c:v>
                </c:pt>
                <c:pt idx="22">
                  <c:v>102.92638120366374</c:v>
                </c:pt>
                <c:pt idx="23">
                  <c:v>103.44583766998949</c:v>
                </c:pt>
                <c:pt idx="24">
                  <c:v>103.32581800914006</c:v>
                </c:pt>
                <c:pt idx="25">
                  <c:v>103.10917403081186</c:v>
                </c:pt>
                <c:pt idx="26">
                  <c:v>103.41792741375284</c:v>
                </c:pt>
                <c:pt idx="27">
                  <c:v>103.6958958759634</c:v>
                </c:pt>
                <c:pt idx="28">
                  <c:v>103.83967959671321</c:v>
                </c:pt>
                <c:pt idx="29">
                  <c:v>104.42128990886319</c:v>
                </c:pt>
                <c:pt idx="30">
                  <c:v>104.53490776813368</c:v>
                </c:pt>
                <c:pt idx="31">
                  <c:v>104.57798487922052</c:v>
                </c:pt>
                <c:pt idx="32">
                  <c:v>104.58208972307943</c:v>
                </c:pt>
                <c:pt idx="33">
                  <c:v>105.10110615006897</c:v>
                </c:pt>
                <c:pt idx="34">
                  <c:v>105.27011362518512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2'!$AD$8:$AD$9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2'!$AD$14:$AD$48</c:f>
              <c:numCache>
                <c:formatCode>#,##0.0</c:formatCode>
                <c:ptCount val="35"/>
                <c:pt idx="0">
                  <c:v>100</c:v>
                </c:pt>
                <c:pt idx="1">
                  <c:v>99.886416148559562</c:v>
                </c:pt>
                <c:pt idx="2">
                  <c:v>99.617227800563128</c:v>
                </c:pt>
                <c:pt idx="3">
                  <c:v>100.21951314795778</c:v>
                </c:pt>
                <c:pt idx="4">
                  <c:v>100.3681454902103</c:v>
                </c:pt>
                <c:pt idx="5">
                  <c:v>100.89984925460153</c:v>
                </c:pt>
                <c:pt idx="6">
                  <c:v>100.88918765870127</c:v>
                </c:pt>
                <c:pt idx="7">
                  <c:v>100.62216324733045</c:v>
                </c:pt>
                <c:pt idx="8">
                  <c:v>100.26118119712146</c:v>
                </c:pt>
                <c:pt idx="9">
                  <c:v>99.549970513668782</c:v>
                </c:pt>
                <c:pt idx="10">
                  <c:v>99.930245699444413</c:v>
                </c:pt>
                <c:pt idx="11">
                  <c:v>99.807605348867085</c:v>
                </c:pt>
                <c:pt idx="12">
                  <c:v>100.71541019582055</c:v>
                </c:pt>
                <c:pt idx="13">
                  <c:v>100.72140883993697</c:v>
                </c:pt>
                <c:pt idx="14">
                  <c:v>100.81887316891344</c:v>
                </c:pt>
                <c:pt idx="15">
                  <c:v>101.03093121056519</c:v>
                </c:pt>
                <c:pt idx="16">
                  <c:v>101.63218691763799</c:v>
                </c:pt>
                <c:pt idx="17">
                  <c:v>101.87240064325884</c:v>
                </c:pt>
                <c:pt idx="18">
                  <c:v>101.29105464091009</c:v>
                </c:pt>
                <c:pt idx="19">
                  <c:v>100.93309337031553</c:v>
                </c:pt>
                <c:pt idx="20">
                  <c:v>102.00307668510349</c:v>
                </c:pt>
                <c:pt idx="21">
                  <c:v>101.23730471497845</c:v>
                </c:pt>
                <c:pt idx="22">
                  <c:v>101.44214134765053</c:v>
                </c:pt>
                <c:pt idx="23">
                  <c:v>101.13130596620346</c:v>
                </c:pt>
                <c:pt idx="24">
                  <c:v>102.14902060480881</c:v>
                </c:pt>
                <c:pt idx="25">
                  <c:v>101.62161002024995</c:v>
                </c:pt>
                <c:pt idx="26">
                  <c:v>102.30829299235057</c:v>
                </c:pt>
                <c:pt idx="27">
                  <c:v>100.62824005360508</c:v>
                </c:pt>
                <c:pt idx="28">
                  <c:v>100.82059859750831</c:v>
                </c:pt>
                <c:pt idx="29">
                  <c:v>101.41278203975999</c:v>
                </c:pt>
                <c:pt idx="30">
                  <c:v>101.67601158576136</c:v>
                </c:pt>
                <c:pt idx="31">
                  <c:v>102.04343563170252</c:v>
                </c:pt>
                <c:pt idx="32">
                  <c:v>102.27291031449133</c:v>
                </c:pt>
                <c:pt idx="33">
                  <c:v>102.30645249838169</c:v>
                </c:pt>
                <c:pt idx="34">
                  <c:v>102.68191244893769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46688"/>
        <c:axId val="214552576"/>
      </c:lineChart>
      <c:catAx>
        <c:axId val="2145466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455257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4552576"/>
        <c:scaling>
          <c:orientation val="minMax"/>
          <c:max val="106"/>
          <c:min val="8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45466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GRAPHIQUE_stocks_bénéf'!$AJ$3:$AJ$40</c:f>
              <c:numCache>
                <c:formatCode>#,##0</c:formatCode>
                <c:ptCount val="38"/>
                <c:pt idx="0">
                  <c:v>1176</c:v>
                </c:pt>
                <c:pt idx="1">
                  <c:v>2374</c:v>
                </c:pt>
                <c:pt idx="2">
                  <c:v>2987</c:v>
                </c:pt>
                <c:pt idx="3">
                  <c:v>3188</c:v>
                </c:pt>
                <c:pt idx="4">
                  <c:v>3150</c:v>
                </c:pt>
                <c:pt idx="5">
                  <c:v>2450</c:v>
                </c:pt>
                <c:pt idx="6">
                  <c:v>1765</c:v>
                </c:pt>
                <c:pt idx="7">
                  <c:v>2139</c:v>
                </c:pt>
                <c:pt idx="8">
                  <c:v>2555</c:v>
                </c:pt>
                <c:pt idx="9">
                  <c:v>2602</c:v>
                </c:pt>
                <c:pt idx="10">
                  <c:v>2369</c:v>
                </c:pt>
                <c:pt idx="11">
                  <c:v>2564</c:v>
                </c:pt>
                <c:pt idx="12">
                  <c:v>2500</c:v>
                </c:pt>
                <c:pt idx="13">
                  <c:v>2490</c:v>
                </c:pt>
                <c:pt idx="14">
                  <c:v>2400</c:v>
                </c:pt>
                <c:pt idx="15">
                  <c:v>2666</c:v>
                </c:pt>
                <c:pt idx="16">
                  <c:v>2749</c:v>
                </c:pt>
                <c:pt idx="17">
                  <c:v>2893</c:v>
                </c:pt>
                <c:pt idx="18">
                  <c:v>2821</c:v>
                </c:pt>
                <c:pt idx="19">
                  <c:v>2841</c:v>
                </c:pt>
                <c:pt idx="20">
                  <c:v>2916</c:v>
                </c:pt>
                <c:pt idx="21">
                  <c:v>2932</c:v>
                </c:pt>
                <c:pt idx="22">
                  <c:v>2886</c:v>
                </c:pt>
                <c:pt idx="23">
                  <c:v>2896</c:v>
                </c:pt>
                <c:pt idx="24">
                  <c:v>3013</c:v>
                </c:pt>
                <c:pt idx="25">
                  <c:v>3050</c:v>
                </c:pt>
                <c:pt idx="26">
                  <c:v>2941</c:v>
                </c:pt>
                <c:pt idx="27">
                  <c:v>2986</c:v>
                </c:pt>
                <c:pt idx="28">
                  <c:v>3117</c:v>
                </c:pt>
                <c:pt idx="29">
                  <c:v>2998</c:v>
                </c:pt>
                <c:pt idx="30">
                  <c:v>2035</c:v>
                </c:pt>
                <c:pt idx="31">
                  <c:v>1784</c:v>
                </c:pt>
                <c:pt idx="32">
                  <c:v>1529</c:v>
                </c:pt>
                <c:pt idx="33">
                  <c:v>1306</c:v>
                </c:pt>
                <c:pt idx="34">
                  <c:v>1309</c:v>
                </c:pt>
                <c:pt idx="35">
                  <c:v>1332</c:v>
                </c:pt>
                <c:pt idx="36">
                  <c:v>1332</c:v>
                </c:pt>
                <c:pt idx="37">
                  <c:v>1262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GRAPHIQUE_stocks_bénéf'!$AM$3:$AM$40</c:f>
              <c:numCache>
                <c:formatCode>#,##0</c:formatCode>
                <c:ptCount val="38"/>
                <c:pt idx="0">
                  <c:v>644</c:v>
                </c:pt>
                <c:pt idx="1">
                  <c:v>948</c:v>
                </c:pt>
                <c:pt idx="2">
                  <c:v>851</c:v>
                </c:pt>
                <c:pt idx="3">
                  <c:v>738</c:v>
                </c:pt>
                <c:pt idx="4">
                  <c:v>586</c:v>
                </c:pt>
                <c:pt idx="5">
                  <c:v>387</c:v>
                </c:pt>
                <c:pt idx="6">
                  <c:v>371</c:v>
                </c:pt>
                <c:pt idx="7">
                  <c:v>506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377</c:v>
                </c:pt>
                <c:pt idx="17">
                  <c:v>314</c:v>
                </c:pt>
                <c:pt idx="18">
                  <c:v>278</c:v>
                </c:pt>
                <c:pt idx="19">
                  <c:v>264</c:v>
                </c:pt>
                <c:pt idx="20">
                  <c:v>274</c:v>
                </c:pt>
                <c:pt idx="21">
                  <c:v>443</c:v>
                </c:pt>
                <c:pt idx="22">
                  <c:v>605</c:v>
                </c:pt>
                <c:pt idx="23">
                  <c:v>731</c:v>
                </c:pt>
                <c:pt idx="24">
                  <c:v>863</c:v>
                </c:pt>
                <c:pt idx="25">
                  <c:v>705</c:v>
                </c:pt>
                <c:pt idx="26">
                  <c:v>485</c:v>
                </c:pt>
                <c:pt idx="27">
                  <c:v>360</c:v>
                </c:pt>
                <c:pt idx="28">
                  <c:v>271</c:v>
                </c:pt>
                <c:pt idx="29">
                  <c:v>272</c:v>
                </c:pt>
                <c:pt idx="30">
                  <c:v>207</c:v>
                </c:pt>
                <c:pt idx="31">
                  <c:v>130</c:v>
                </c:pt>
                <c:pt idx="32">
                  <c:v>70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GRAPHIQUE_stocks_bénéf'!$AP$3:$AP$40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</c:v>
                </c:pt>
                <c:pt idx="12">
                  <c:v>96</c:v>
                </c:pt>
                <c:pt idx="13">
                  <c:v>200</c:v>
                </c:pt>
                <c:pt idx="14">
                  <c:v>502</c:v>
                </c:pt>
                <c:pt idx="15">
                  <c:v>823</c:v>
                </c:pt>
                <c:pt idx="16">
                  <c:v>1043</c:v>
                </c:pt>
                <c:pt idx="17">
                  <c:v>1114</c:v>
                </c:pt>
                <c:pt idx="18">
                  <c:v>1200</c:v>
                </c:pt>
                <c:pt idx="19">
                  <c:v>1256</c:v>
                </c:pt>
                <c:pt idx="20">
                  <c:v>1267</c:v>
                </c:pt>
                <c:pt idx="21">
                  <c:v>1314</c:v>
                </c:pt>
                <c:pt idx="22">
                  <c:v>1331</c:v>
                </c:pt>
                <c:pt idx="23">
                  <c:v>1347</c:v>
                </c:pt>
                <c:pt idx="24">
                  <c:v>1361</c:v>
                </c:pt>
                <c:pt idx="25">
                  <c:v>1337</c:v>
                </c:pt>
                <c:pt idx="26">
                  <c:v>1208</c:v>
                </c:pt>
                <c:pt idx="27">
                  <c:v>1088</c:v>
                </c:pt>
                <c:pt idx="28">
                  <c:v>1018</c:v>
                </c:pt>
                <c:pt idx="29">
                  <c:v>936</c:v>
                </c:pt>
                <c:pt idx="30">
                  <c:v>736</c:v>
                </c:pt>
                <c:pt idx="31">
                  <c:v>585</c:v>
                </c:pt>
                <c:pt idx="32">
                  <c:v>456</c:v>
                </c:pt>
                <c:pt idx="33">
                  <c:v>327</c:v>
                </c:pt>
                <c:pt idx="34">
                  <c:v>232</c:v>
                </c:pt>
                <c:pt idx="35">
                  <c:v>188</c:v>
                </c:pt>
                <c:pt idx="36">
                  <c:v>154</c:v>
                </c:pt>
                <c:pt idx="37">
                  <c:v>113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GRAPHIQUE_stocks_bénéf'!$AQ$3:$AQ$40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405</c:v>
                </c:pt>
                <c:pt idx="31">
                  <c:v>519</c:v>
                </c:pt>
                <c:pt idx="32">
                  <c:v>468</c:v>
                </c:pt>
                <c:pt idx="33">
                  <c:v>411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25280"/>
        <c:axId val="214962944"/>
      </c:areaChart>
      <c:catAx>
        <c:axId val="214625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4962944"/>
        <c:crossesAt val="0"/>
        <c:auto val="0"/>
        <c:lblAlgn val="ctr"/>
        <c:lblOffset val="100"/>
        <c:tickLblSkip val="4"/>
        <c:noMultiLvlLbl val="0"/>
      </c:catAx>
      <c:valAx>
        <c:axId val="214962944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4625280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Diapo'!$B$166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Diapo'!$B$167:$B$178</c:f>
              <c:numCache>
                <c:formatCode>#,##0</c:formatCode>
                <c:ptCount val="12"/>
                <c:pt idx="0">
                  <c:v>84</c:v>
                </c:pt>
                <c:pt idx="1">
                  <c:v>316</c:v>
                </c:pt>
                <c:pt idx="2">
                  <c:v>774</c:v>
                </c:pt>
                <c:pt idx="3">
                  <c:v>1636</c:v>
                </c:pt>
                <c:pt idx="4">
                  <c:v>2487</c:v>
                </c:pt>
                <c:pt idx="5">
                  <c:v>3126</c:v>
                </c:pt>
                <c:pt idx="6">
                  <c:v>3482</c:v>
                </c:pt>
                <c:pt idx="7">
                  <c:v>3699</c:v>
                </c:pt>
                <c:pt idx="8">
                  <c:v>3808</c:v>
                </c:pt>
                <c:pt idx="9">
                  <c:v>3891</c:v>
                </c:pt>
                <c:pt idx="10">
                  <c:v>3941</c:v>
                </c:pt>
                <c:pt idx="11">
                  <c:v>3986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Diapo'!$C$166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Diapo'!$C$167:$C$178</c:f>
              <c:numCache>
                <c:formatCode>#,##0</c:formatCode>
                <c:ptCount val="12"/>
                <c:pt idx="0">
                  <c:v>80</c:v>
                </c:pt>
                <c:pt idx="1">
                  <c:v>325</c:v>
                </c:pt>
                <c:pt idx="2">
                  <c:v>700</c:v>
                </c:pt>
                <c:pt idx="3">
                  <c:v>1519</c:v>
                </c:pt>
                <c:pt idx="4">
                  <c:v>2475</c:v>
                </c:pt>
                <c:pt idx="5">
                  <c:v>3049</c:v>
                </c:pt>
                <c:pt idx="6">
                  <c:v>3384</c:v>
                </c:pt>
                <c:pt idx="7">
                  <c:v>3549</c:v>
                </c:pt>
                <c:pt idx="8">
                  <c:v>3723</c:v>
                </c:pt>
                <c:pt idx="9">
                  <c:v>3821</c:v>
                </c:pt>
                <c:pt idx="10">
                  <c:v>3893</c:v>
                </c:pt>
                <c:pt idx="11">
                  <c:v>3920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Diapo'!$D$166</c:f>
              <c:strCache>
                <c:ptCount val="1"/>
                <c:pt idx="0">
                  <c:v>Campagne 2019-2020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Diapo'!$D$167:$D$178</c:f>
              <c:numCache>
                <c:formatCode>#,##0</c:formatCode>
                <c:ptCount val="12"/>
                <c:pt idx="0">
                  <c:v>97</c:v>
                </c:pt>
                <c:pt idx="1">
                  <c:v>437</c:v>
                </c:pt>
                <c:pt idx="2">
                  <c:v>860</c:v>
                </c:pt>
                <c:pt idx="3">
                  <c:v>1670</c:v>
                </c:pt>
                <c:pt idx="4">
                  <c:v>2657</c:v>
                </c:pt>
                <c:pt idx="5">
                  <c:v>3292</c:v>
                </c:pt>
                <c:pt idx="6">
                  <c:v>3650</c:v>
                </c:pt>
                <c:pt idx="7">
                  <c:v>3883</c:v>
                </c:pt>
                <c:pt idx="8">
                  <c:v>3977</c:v>
                </c:pt>
                <c:pt idx="9">
                  <c:v>4070</c:v>
                </c:pt>
                <c:pt idx="10">
                  <c:v>4128</c:v>
                </c:pt>
                <c:pt idx="11">
                  <c:v>4196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0768"/>
        <c:axId val="31707520"/>
      </c:lineChart>
      <c:catAx>
        <c:axId val="2200076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70752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1707520"/>
        <c:scaling>
          <c:orientation val="minMax"/>
          <c:max val="45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200076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Données!$C$118:$C$158</c:f>
              <c:numCache>
                <c:formatCode>#,##0.0</c:formatCode>
                <c:ptCount val="41"/>
                <c:pt idx="0">
                  <c:v>9.9</c:v>
                </c:pt>
                <c:pt idx="1">
                  <c:v>10</c:v>
                </c:pt>
                <c:pt idx="2">
                  <c:v>10.4</c:v>
                </c:pt>
                <c:pt idx="3">
                  <c:v>10.199999999999999</c:v>
                </c:pt>
                <c:pt idx="4">
                  <c:v>10.1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10.3</c:v>
                </c:pt>
                <c:pt idx="8">
                  <c:v>10.3</c:v>
                </c:pt>
                <c:pt idx="9">
                  <c:v>10.5</c:v>
                </c:pt>
                <c:pt idx="10">
                  <c:v>10.6</c:v>
                </c:pt>
                <c:pt idx="11">
                  <c:v>10.7</c:v>
                </c:pt>
                <c:pt idx="12">
                  <c:v>10.9</c:v>
                </c:pt>
                <c:pt idx="13">
                  <c:v>10.9</c:v>
                </c:pt>
                <c:pt idx="14">
                  <c:v>11.2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11.3</c:v>
                </c:pt>
                <c:pt idx="19">
                  <c:v>11.3</c:v>
                </c:pt>
                <c:pt idx="20">
                  <c:v>11.4</c:v>
                </c:pt>
                <c:pt idx="21">
                  <c:v>11.5</c:v>
                </c:pt>
                <c:pt idx="22">
                  <c:v>11.6</c:v>
                </c:pt>
                <c:pt idx="23">
                  <c:v>11.5</c:v>
                </c:pt>
                <c:pt idx="24">
                  <c:v>11.8</c:v>
                </c:pt>
                <c:pt idx="25">
                  <c:v>11.6</c:v>
                </c:pt>
                <c:pt idx="26">
                  <c:v>11.5</c:v>
                </c:pt>
                <c:pt idx="27">
                  <c:v>11.4</c:v>
                </c:pt>
                <c:pt idx="28">
                  <c:v>11.2</c:v>
                </c:pt>
                <c:pt idx="29">
                  <c:v>11.3</c:v>
                </c:pt>
                <c:pt idx="30">
                  <c:v>11.5</c:v>
                </c:pt>
                <c:pt idx="31">
                  <c:v>11</c:v>
                </c:pt>
                <c:pt idx="32">
                  <c:v>10.8</c:v>
                </c:pt>
                <c:pt idx="33">
                  <c:v>11</c:v>
                </c:pt>
                <c:pt idx="34">
                  <c:v>10.4</c:v>
                </c:pt>
                <c:pt idx="35">
                  <c:v>10.7</c:v>
                </c:pt>
                <c:pt idx="36">
                  <c:v>10.6</c:v>
                </c:pt>
                <c:pt idx="37">
                  <c:v>10.6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Données!$B$118:$B$158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9.1</c:v>
                </c:pt>
                <c:pt idx="3">
                  <c:v>9</c:v>
                </c:pt>
                <c:pt idx="4">
                  <c:v>8.9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8.8000000000000007</c:v>
                </c:pt>
                <c:pt idx="10">
                  <c:v>9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9.4</c:v>
                </c:pt>
                <c:pt idx="14">
                  <c:v>9.6999999999999993</c:v>
                </c:pt>
                <c:pt idx="15">
                  <c:v>9.9</c:v>
                </c:pt>
                <c:pt idx="16">
                  <c:v>10.1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10</c:v>
                </c:pt>
                <c:pt idx="22">
                  <c:v>10.1</c:v>
                </c:pt>
                <c:pt idx="23">
                  <c:v>10</c:v>
                </c:pt>
                <c:pt idx="24">
                  <c:v>10.199999999999999</c:v>
                </c:pt>
                <c:pt idx="25">
                  <c:v>10.1</c:v>
                </c:pt>
                <c:pt idx="26">
                  <c:v>9.9</c:v>
                </c:pt>
                <c:pt idx="27">
                  <c:v>9.9</c:v>
                </c:pt>
                <c:pt idx="28">
                  <c:v>9.6999999999999993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9.3000000000000007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8.6</c:v>
                </c:pt>
                <c:pt idx="35">
                  <c:v>8.9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8.5</c:v>
                </c:pt>
                <c:pt idx="39">
                  <c:v>8.4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Données!$F$118:$F$158</c:f>
              <c:numCache>
                <c:formatCode>#,##0.0</c:formatCode>
                <c:ptCount val="41"/>
                <c:pt idx="0">
                  <c:v>8.4</c:v>
                </c:pt>
                <c:pt idx="1">
                  <c:v>8.5</c:v>
                </c:pt>
                <c:pt idx="2">
                  <c:v>8.8000000000000007</c:v>
                </c:pt>
                <c:pt idx="3">
                  <c:v>8.6</c:v>
                </c:pt>
                <c:pt idx="4">
                  <c:v>8.5</c:v>
                </c:pt>
                <c:pt idx="5">
                  <c:v>8.5</c:v>
                </c:pt>
                <c:pt idx="6">
                  <c:v>8.5</c:v>
                </c:pt>
                <c:pt idx="7">
                  <c:v>8.6</c:v>
                </c:pt>
                <c:pt idx="8">
                  <c:v>8.6</c:v>
                </c:pt>
                <c:pt idx="9">
                  <c:v>8.8000000000000007</c:v>
                </c:pt>
                <c:pt idx="10">
                  <c:v>9</c:v>
                </c:pt>
                <c:pt idx="11">
                  <c:v>9.1999999999999993</c:v>
                </c:pt>
                <c:pt idx="12">
                  <c:v>9.4</c:v>
                </c:pt>
                <c:pt idx="13">
                  <c:v>9.4</c:v>
                </c:pt>
                <c:pt idx="14">
                  <c:v>9.8000000000000007</c:v>
                </c:pt>
                <c:pt idx="15">
                  <c:v>10.1</c:v>
                </c:pt>
                <c:pt idx="16">
                  <c:v>10.3</c:v>
                </c:pt>
                <c:pt idx="17">
                  <c:v>10.3</c:v>
                </c:pt>
                <c:pt idx="18">
                  <c:v>10.199999999999999</c:v>
                </c:pt>
                <c:pt idx="19">
                  <c:v>10.199999999999999</c:v>
                </c:pt>
                <c:pt idx="20">
                  <c:v>10.4</c:v>
                </c:pt>
                <c:pt idx="21">
                  <c:v>10.6</c:v>
                </c:pt>
                <c:pt idx="22">
                  <c:v>10.7</c:v>
                </c:pt>
                <c:pt idx="23">
                  <c:v>10.6</c:v>
                </c:pt>
                <c:pt idx="24">
                  <c:v>10.9</c:v>
                </c:pt>
                <c:pt idx="25">
                  <c:v>10.8</c:v>
                </c:pt>
                <c:pt idx="26">
                  <c:v>10.6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10.7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10.3</c:v>
                </c:pt>
                <c:pt idx="34">
                  <c:v>9.6</c:v>
                </c:pt>
                <c:pt idx="35">
                  <c:v>9.9</c:v>
                </c:pt>
                <c:pt idx="36">
                  <c:v>9.6999999999999993</c:v>
                </c:pt>
                <c:pt idx="37">
                  <c:v>9.6999999999999993</c:v>
                </c:pt>
                <c:pt idx="38">
                  <c:v>9.3000000000000007</c:v>
                </c:pt>
                <c:pt idx="39">
                  <c:v>9.3000000000000007</c:v>
                </c:pt>
                <c:pt idx="40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42144"/>
        <c:axId val="214743680"/>
      </c:lineChart>
      <c:catAx>
        <c:axId val="214742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147436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4743680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21474214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1.8340210912425492E-3"/>
                  <c:y val="-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graphiques'!$G$39:$G$45</c:f>
              <c:strCache>
                <c:ptCount val="7"/>
                <c:pt idx="0">
                  <c:v>Seine-et-Marne</c:v>
                </c:pt>
                <c:pt idx="1">
                  <c:v>France métro.</c:v>
                </c:pt>
                <c:pt idx="2">
                  <c:v>Val-d'Oise</c:v>
                </c:pt>
                <c:pt idx="3">
                  <c:v>Alpes-Maritimes</c:v>
                </c:pt>
                <c:pt idx="4">
                  <c:v>Paca</c:v>
                </c:pt>
                <c:pt idx="5">
                  <c:v>Pas-de-Calais</c:v>
                </c:pt>
                <c:pt idx="6">
                  <c:v>Herault</c:v>
                </c:pt>
              </c:strCache>
            </c:strRef>
          </c:cat>
          <c:val>
            <c:numRef>
              <c:f>'données graphiques'!$H$39:$H$45</c:f>
              <c:numCache>
                <c:formatCode>#,##0.0</c:formatCode>
                <c:ptCount val="7"/>
                <c:pt idx="0">
                  <c:v>6.9</c:v>
                </c:pt>
                <c:pt idx="1">
                  <c:v>8.1999999999999993</c:v>
                </c:pt>
                <c:pt idx="2">
                  <c:v>8.6</c:v>
                </c:pt>
                <c:pt idx="3">
                  <c:v>9</c:v>
                </c:pt>
                <c:pt idx="4">
                  <c:v>9.8000000000000007</c:v>
                </c:pt>
                <c:pt idx="5">
                  <c:v>10.199999999999999</c:v>
                </c:pt>
                <c:pt idx="6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4720"/>
        <c:axId val="21481664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graphiques'!$J$39:$J$45</c:f>
              <c:numCache>
                <c:formatCode>#,##0.0</c:formatCode>
                <c:ptCount val="7"/>
                <c:pt idx="0">
                  <c:v>-0.5</c:v>
                </c:pt>
                <c:pt idx="1">
                  <c:v>-0.70000000000000107</c:v>
                </c:pt>
                <c:pt idx="2">
                  <c:v>-0.80000000000000071</c:v>
                </c:pt>
                <c:pt idx="3">
                  <c:v>-0.90000000000000036</c:v>
                </c:pt>
                <c:pt idx="4">
                  <c:v>-0.89999999999999858</c:v>
                </c:pt>
                <c:pt idx="5">
                  <c:v>-1.1000000000000014</c:v>
                </c:pt>
                <c:pt idx="6">
                  <c:v>-0.90000000000000036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818176"/>
        <c:axId val="214832256"/>
      </c:scatterChart>
      <c:catAx>
        <c:axId val="21481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14816640"/>
        <c:crosses val="autoZero"/>
        <c:auto val="1"/>
        <c:lblAlgn val="ctr"/>
        <c:lblOffset val="100"/>
        <c:noMultiLvlLbl val="0"/>
      </c:catAx>
      <c:valAx>
        <c:axId val="2148166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14814720"/>
        <c:crosses val="autoZero"/>
        <c:crossBetween val="between"/>
      </c:valAx>
      <c:valAx>
        <c:axId val="214818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4832256"/>
        <c:crosses val="autoZero"/>
        <c:crossBetween val="midCat"/>
      </c:valAx>
      <c:valAx>
        <c:axId val="214832256"/>
        <c:scaling>
          <c:orientation val="minMax"/>
          <c:max val="-0.4"/>
          <c:min val="-1.100000000000000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14818176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dep06_trim!$U$63:$U$105</c:f>
              <c:numCache>
                <c:formatCode>#,##0.0</c:formatCode>
                <c:ptCount val="43"/>
                <c:pt idx="0">
                  <c:v>11.218409697965903</c:v>
                </c:pt>
                <c:pt idx="1">
                  <c:v>20.183040976218546</c:v>
                </c:pt>
                <c:pt idx="2">
                  <c:v>24.024189114898299</c:v>
                </c:pt>
                <c:pt idx="3">
                  <c:v>21.798094734056626</c:v>
                </c:pt>
                <c:pt idx="4">
                  <c:v>14.582178705585314</c:v>
                </c:pt>
                <c:pt idx="5">
                  <c:v>8.6246682819891554</c:v>
                </c:pt>
                <c:pt idx="6">
                  <c:v>5.6072695035461084</c:v>
                </c:pt>
                <c:pt idx="7">
                  <c:v>4.5027429254250295</c:v>
                </c:pt>
                <c:pt idx="8">
                  <c:v>4.8637609501800405</c:v>
                </c:pt>
                <c:pt idx="9">
                  <c:v>5.3003345902596921</c:v>
                </c:pt>
                <c:pt idx="10">
                  <c:v>6.5687303252885743</c:v>
                </c:pt>
                <c:pt idx="11">
                  <c:v>7.7442827442827378</c:v>
                </c:pt>
                <c:pt idx="12">
                  <c:v>8.6767117671176628</c:v>
                </c:pt>
                <c:pt idx="13">
                  <c:v>9.1239219246482151</c:v>
                </c:pt>
                <c:pt idx="14">
                  <c:v>10.205789680976762</c:v>
                </c:pt>
                <c:pt idx="15">
                  <c:v>11.736613603473224</c:v>
                </c:pt>
                <c:pt idx="16">
                  <c:v>12.303701957085611</c:v>
                </c:pt>
                <c:pt idx="17">
                  <c:v>13.135514882603072</c:v>
                </c:pt>
                <c:pt idx="18">
                  <c:v>11.257538530265808</c:v>
                </c:pt>
                <c:pt idx="19">
                  <c:v>9.5194922937443351</c:v>
                </c:pt>
                <c:pt idx="20">
                  <c:v>8.1758629377677075</c:v>
                </c:pt>
                <c:pt idx="21">
                  <c:v>7.1492769017076574</c:v>
                </c:pt>
                <c:pt idx="22">
                  <c:v>7.5366392290704631</c:v>
                </c:pt>
                <c:pt idx="23">
                  <c:v>8.0731630400504564</c:v>
                </c:pt>
                <c:pt idx="24">
                  <c:v>8.8389425876324701</c:v>
                </c:pt>
                <c:pt idx="25">
                  <c:v>9.8063138630471123</c:v>
                </c:pt>
                <c:pt idx="26">
                  <c:v>8.214472406840434</c:v>
                </c:pt>
                <c:pt idx="27">
                  <c:v>7.4007878611030087</c:v>
                </c:pt>
                <c:pt idx="28">
                  <c:v>5.9134032384621005</c:v>
                </c:pt>
                <c:pt idx="29">
                  <c:v>2.7951388888888928</c:v>
                </c:pt>
                <c:pt idx="30">
                  <c:v>3.2157891104823477</c:v>
                </c:pt>
                <c:pt idx="31">
                  <c:v>2.5878757004584862</c:v>
                </c:pt>
                <c:pt idx="32">
                  <c:v>2.6131465517241326</c:v>
                </c:pt>
                <c:pt idx="33">
                  <c:v>3.7696335078533982</c:v>
                </c:pt>
                <c:pt idx="34">
                  <c:v>3.7306946580196509</c:v>
                </c:pt>
                <c:pt idx="35">
                  <c:v>3.6183666037673312</c:v>
                </c:pt>
                <c:pt idx="36">
                  <c:v>2.3857967970596139</c:v>
                </c:pt>
                <c:pt idx="37">
                  <c:v>1.4745613749552522</c:v>
                </c:pt>
                <c:pt idx="38">
                  <c:v>0.5704157267160781</c:v>
                </c:pt>
                <c:pt idx="39">
                  <c:v>-0.97444089456868443</c:v>
                </c:pt>
                <c:pt idx="40">
                  <c:v>-0.84618096733869441</c:v>
                </c:pt>
                <c:pt idx="41">
                  <c:v>-1.0393276448322331</c:v>
                </c:pt>
                <c:pt idx="42">
                  <c:v>-2.2046335758002966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885888"/>
        <c:axId val="214887424"/>
      </c:barChart>
      <c:catAx>
        <c:axId val="2148858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48874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4887424"/>
        <c:scaling>
          <c:orientation val="minMax"/>
          <c:max val="27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1488588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0.89129</cdr:x>
      <cdr:y>0.27412</cdr:y>
    </cdr:from>
    <cdr:to>
      <cdr:x>0.8934</cdr:x>
      <cdr:y>0.76846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89787" y="1308098"/>
          <a:ext cx="15813" cy="235902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0.89085</cdr:x>
      <cdr:y>0.33533</cdr:y>
    </cdr:from>
    <cdr:to>
      <cdr:x>0.95431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86484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0.89213</cdr:x>
      <cdr:y>0.32738</cdr:y>
    </cdr:from>
    <cdr:to>
      <cdr:x>0.95304</cdr:x>
      <cdr:y>0.32934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96092" y="1562256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0.88494</cdr:x>
      <cdr:y>0.26413</cdr:y>
    </cdr:from>
    <cdr:to>
      <cdr:x>0.97335</cdr:x>
      <cdr:y>0.32285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642126" y="1260454"/>
          <a:ext cx="66357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0.89053</cdr:x>
      <cdr:y>0.23619</cdr:y>
    </cdr:from>
    <cdr:to>
      <cdr:x>0.89123</cdr:x>
      <cdr:y>0.76716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684065" y="1127105"/>
          <a:ext cx="5226" cy="253380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0.89029</cdr:x>
      <cdr:y>0.27654</cdr:y>
    </cdr:from>
    <cdr:to>
      <cdr:x>0.89164</cdr:x>
      <cdr:y>0.77237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82258" y="1319674"/>
          <a:ext cx="10090" cy="236608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0.89223</cdr:x>
      <cdr:y>0.33481</cdr:y>
    </cdr:from>
    <cdr:to>
      <cdr:x>0.95569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6845" y="1597729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0.88373</cdr:x>
      <cdr:y>0.27013</cdr:y>
    </cdr:from>
    <cdr:to>
      <cdr:x>0.98229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33027" y="1289067"/>
          <a:ext cx="73976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358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500" y="0"/>
          <a:ext cx="573405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2019 et le T2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0.96655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Alpes-Maritimes,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0.9595</cdr:x>
      <cdr:y>0.42013</cdr:y>
    </cdr:from>
    <cdr:to>
      <cdr:x>0.97444</cdr:x>
      <cdr:y>0.5162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430123" y="2538506"/>
          <a:ext cx="146797" cy="58046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0.92428</cdr:x>
      <cdr:y>0.35615</cdr:y>
    </cdr:from>
    <cdr:to>
      <cdr:x>1</cdr:x>
      <cdr:y>0.40235</cdr:y>
    </cdr:to>
    <cdr:sp macro="" textlink="">
      <cdr:nvSpPr>
        <cdr:cNvPr id="4" name="ZoneTexte 16"/>
        <cdr:cNvSpPr txBox="1"/>
      </cdr:nvSpPr>
      <cdr:spPr bwMode="auto">
        <a:xfrm xmlns:a="http://schemas.openxmlformats.org/drawingml/2006/main">
          <a:off x="8371513" y="1779239"/>
          <a:ext cx="685800" cy="23080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/>
            <a:t>1 800</a:t>
          </a:r>
        </a:p>
      </cdr:txBody>
    </cdr:sp>
  </cdr:relSizeAnchor>
  <cdr:relSizeAnchor xmlns:cdr="http://schemas.openxmlformats.org/drawingml/2006/chartDrawing">
    <cdr:from>
      <cdr:x>0</cdr:x>
      <cdr:y>0.78441</cdr:y>
    </cdr:from>
    <cdr:to>
      <cdr:x>1</cdr:x>
      <cdr:y>1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0" y="3918712"/>
          <a:ext cx="9057313" cy="1077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Alpes-Maritimes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T2 2019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0.51946</cdr:x>
      <cdr:y>0.17033</cdr:y>
    </cdr:from>
    <cdr:to>
      <cdr:x>0.87777</cdr:x>
      <cdr:y>0.36355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898911" y="812819"/>
          <a:ext cx="2689367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102 800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53646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9" y="3764971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trimestre 2019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taux de chômage qui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se situe dans la moyenne des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56128"/>
              </p:ext>
            </p:extLst>
          </p:nvPr>
        </p:nvGraphicFramePr>
        <p:xfrm>
          <a:off x="267420" y="847493"/>
          <a:ext cx="8608952" cy="510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Mi-2019, le nombre de demandeurs d’emploi poursuit son recul en rythme annuel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se poursuit chez les hommes comme chez les femmes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63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augmente chez les jeunes, diminue chez les 25-49 ans et ralentit chez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baisse annuelle chez les inscrits depuis moins d’1 an se poursuit, tout comme </a:t>
            </a:r>
            <a:r>
              <a:rPr lang="fr-FR" sz="2600" b="1" smtClean="0">
                <a:solidFill>
                  <a:schemeClr val="accent1">
                    <a:lumMod val="75000"/>
                  </a:schemeClr>
                </a:solidFill>
              </a:rPr>
              <a:t>le ralentissement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chez les 1 an ou plus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dynamisme de l’emploi salarié se confirme dans les Alpes-Maritimes au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68114" y="216464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68114" y="256388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68114" y="301340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07846" y="1640710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2019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187812"/>
              </p:ext>
            </p:extLst>
          </p:nvPr>
        </p:nvGraphicFramePr>
        <p:xfrm>
          <a:off x="836763" y="1179215"/>
          <a:ext cx="7815532" cy="49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exclusivement portée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436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+10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+ 1 080 emplois hors intérim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08365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2019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18695"/>
              </p:ext>
            </p:extLst>
          </p:nvPr>
        </p:nvGraphicFramePr>
        <p:xfrm>
          <a:off x="629729" y="1190445"/>
          <a:ext cx="7796194" cy="487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163011"/>
              </p:ext>
            </p:extLst>
          </p:nvPr>
        </p:nvGraphicFramePr>
        <p:xfrm>
          <a:off x="897147" y="1220470"/>
          <a:ext cx="7450787" cy="486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Tous les secteurs d’activité créent des emplois ce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5" y="1497852"/>
            <a:ext cx="8645596" cy="35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13645" y="38519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Des croissances marquées dans le tertiaire non marchand et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09441"/>
              </p:ext>
            </p:extLst>
          </p:nvPr>
        </p:nvGraphicFramePr>
        <p:xfrm>
          <a:off x="784479" y="1052423"/>
          <a:ext cx="7686136" cy="499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13644" y="32122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Quatre ans de croissance soutenue dans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5651" y="266260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Léger recul du nombre de bénéficiaires de contrat aidé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414601"/>
              </p:ext>
            </p:extLst>
          </p:nvPr>
        </p:nvGraphicFramePr>
        <p:xfrm>
          <a:off x="-99692" y="1115122"/>
          <a:ext cx="9057313" cy="499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263383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L’apprentissage confirme son dynamisme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845706"/>
              </p:ext>
            </p:extLst>
          </p:nvPr>
        </p:nvGraphicFramePr>
        <p:xfrm>
          <a:off x="213644" y="1126273"/>
          <a:ext cx="8718325" cy="491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90725" y="6568767"/>
            <a:ext cx="53435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7221" y="1938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de chômage repart à la baisse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665201"/>
              </p:ext>
            </p:extLst>
          </p:nvPr>
        </p:nvGraphicFramePr>
        <p:xfrm>
          <a:off x="157080" y="1081668"/>
          <a:ext cx="8737284" cy="509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134602" y="3000852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9,8 %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34602" y="3443723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9,0 %</a:t>
            </a:r>
            <a:endParaRPr lang="fr-F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3158" y="3875478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1576</Words>
  <Application>Microsoft Office PowerPoint</Application>
  <PresentationFormat>Affichage à l'écran (4:3)</PresentationFormat>
  <Paragraphs>265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517</cp:revision>
  <cp:lastPrinted>2018-10-09T12:30:48Z</cp:lastPrinted>
  <dcterms:created xsi:type="dcterms:W3CDTF">2018-05-30T13:27:07Z</dcterms:created>
  <dcterms:modified xsi:type="dcterms:W3CDTF">2019-09-27T08:48:05Z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