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4" r:id="rId13"/>
    <p:sldId id="312" r:id="rId14"/>
    <p:sldId id="305" r:id="rId15"/>
    <p:sldId id="302" r:id="rId16"/>
    <p:sldId id="306" r:id="rId17"/>
    <p:sldId id="307" r:id="rId18"/>
    <p:sldId id="308" r:id="rId19"/>
    <p:sldId id="309" r:id="rId20"/>
    <p:sldId id="311" r:id="rId21"/>
    <p:sldId id="313" r:id="rId22"/>
    <p:sldId id="310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306" autoAdjust="0"/>
  </p:normalViewPr>
  <p:slideViewPr>
    <p:cSldViewPr snapToGrid="0" snapToObjects="1">
      <p:cViewPr>
        <p:scale>
          <a:sx n="66" d="100"/>
          <a:sy n="66" d="100"/>
        </p:scale>
        <p:origin x="-15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21\2021-T2\01%20-%20Fichiers%20de%20travail\Indicateurs%20sociaux\2021-T2%20-%20Indicateurs%20sociaux_V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21\2021-T2\01%20-%20Fichiers%20de%20travail\Politiques%20emploi\2021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2\01%20-%20Fichiers%20de%20travail\Activit&#233;%20partielle\Figures%20AP%20pour%20diapos%20d&#233;partementaux%20note%20de%20conj%201T2021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2011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#,##0.0</c:formatCode>
                <c:ptCount val="42"/>
                <c:pt idx="0">
                  <c:v>100</c:v>
                </c:pt>
                <c:pt idx="1">
                  <c:v>100.05670953523058</c:v>
                </c:pt>
                <c:pt idx="2">
                  <c:v>99.88330161444074</c:v>
                </c:pt>
                <c:pt idx="3">
                  <c:v>100.20586183227773</c:v>
                </c:pt>
                <c:pt idx="4">
                  <c:v>100.31402269059888</c:v>
                </c:pt>
                <c:pt idx="5">
                  <c:v>100.19110491433638</c:v>
                </c:pt>
                <c:pt idx="6">
                  <c:v>99.987617758508975</c:v>
                </c:pt>
                <c:pt idx="7">
                  <c:v>100.10250686677273</c:v>
                </c:pt>
                <c:pt idx="8">
                  <c:v>100.09690941513981</c:v>
                </c:pt>
                <c:pt idx="9">
                  <c:v>100.1749910384234</c:v>
                </c:pt>
                <c:pt idx="10">
                  <c:v>100.37078876574495</c:v>
                </c:pt>
                <c:pt idx="11">
                  <c:v>100.64636431381462</c:v>
                </c:pt>
                <c:pt idx="12">
                  <c:v>100.80071828308633</c:v>
                </c:pt>
                <c:pt idx="13">
                  <c:v>100.69284012434257</c:v>
                </c:pt>
                <c:pt idx="14">
                  <c:v>100.77250486525972</c:v>
                </c:pt>
                <c:pt idx="15">
                  <c:v>100.94489506757085</c:v>
                </c:pt>
                <c:pt idx="16">
                  <c:v>100.91238461616747</c:v>
                </c:pt>
                <c:pt idx="17">
                  <c:v>101.28175988402532</c:v>
                </c:pt>
                <c:pt idx="18">
                  <c:v>101.14154089362468</c:v>
                </c:pt>
                <c:pt idx="19">
                  <c:v>101.63422971715342</c:v>
                </c:pt>
                <c:pt idx="20">
                  <c:v>102.00795855850356</c:v>
                </c:pt>
                <c:pt idx="21">
                  <c:v>102.44569058418172</c:v>
                </c:pt>
                <c:pt idx="22">
                  <c:v>102.56939991926102</c:v>
                </c:pt>
                <c:pt idx="23">
                  <c:v>102.733365674165</c:v>
                </c:pt>
                <c:pt idx="24">
                  <c:v>103.1082253138248</c:v>
                </c:pt>
                <c:pt idx="25">
                  <c:v>103.37520679474088</c:v>
                </c:pt>
                <c:pt idx="26">
                  <c:v>103.77980642994535</c:v>
                </c:pt>
                <c:pt idx="27">
                  <c:v>104.13679945631218</c:v>
                </c:pt>
                <c:pt idx="28">
                  <c:v>104.69388724357735</c:v>
                </c:pt>
                <c:pt idx="29">
                  <c:v>104.66386454845527</c:v>
                </c:pt>
                <c:pt idx="30">
                  <c:v>104.79057049905522</c:v>
                </c:pt>
                <c:pt idx="31">
                  <c:v>104.96426111942247</c:v>
                </c:pt>
                <c:pt idx="32">
                  <c:v>105.3672210970779</c:v>
                </c:pt>
                <c:pt idx="33">
                  <c:v>105.6202937587849</c:v>
                </c:pt>
                <c:pt idx="34">
                  <c:v>105.98910362748791</c:v>
                </c:pt>
                <c:pt idx="35">
                  <c:v>106.2877474610751</c:v>
                </c:pt>
                <c:pt idx="36">
                  <c:v>104.17519005892591</c:v>
                </c:pt>
                <c:pt idx="37">
                  <c:v>102.80878992142081</c:v>
                </c:pt>
                <c:pt idx="38">
                  <c:v>104.99501883344584</c:v>
                </c:pt>
                <c:pt idx="39">
                  <c:v>105.3248727003803</c:v>
                </c:pt>
                <c:pt idx="40">
                  <c:v>105.8348061981317</c:v>
                </c:pt>
                <c:pt idx="41">
                  <c:v>107.64006915962463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#,##0.0</c:formatCode>
                <c:ptCount val="42"/>
                <c:pt idx="0">
                  <c:v>100</c:v>
                </c:pt>
                <c:pt idx="1">
                  <c:v>100.10373752887961</c:v>
                </c:pt>
                <c:pt idx="2">
                  <c:v>100.02979477287732</c:v>
                </c:pt>
                <c:pt idx="3">
                  <c:v>100.08827416102383</c:v>
                </c:pt>
                <c:pt idx="4">
                  <c:v>100.11140361635682</c:v>
                </c:pt>
                <c:pt idx="5">
                  <c:v>100.06431436884171</c:v>
                </c:pt>
                <c:pt idx="6">
                  <c:v>99.925638954808221</c:v>
                </c:pt>
                <c:pt idx="7">
                  <c:v>99.815960637316735</c:v>
                </c:pt>
                <c:pt idx="8">
                  <c:v>99.819552945750914</c:v>
                </c:pt>
                <c:pt idx="9">
                  <c:v>99.70122022953241</c:v>
                </c:pt>
                <c:pt idx="10">
                  <c:v>99.873892843299188</c:v>
                </c:pt>
                <c:pt idx="11">
                  <c:v>100.13911294869091</c:v>
                </c:pt>
                <c:pt idx="12">
                  <c:v>100.16604927592212</c:v>
                </c:pt>
                <c:pt idx="13">
                  <c:v>100.20433136732805</c:v>
                </c:pt>
                <c:pt idx="14">
                  <c:v>100.07476002768576</c:v>
                </c:pt>
                <c:pt idx="15">
                  <c:v>100.16768200575102</c:v>
                </c:pt>
                <c:pt idx="16">
                  <c:v>100.10320895033477</c:v>
                </c:pt>
                <c:pt idx="17">
                  <c:v>100.34348741175521</c:v>
                </c:pt>
                <c:pt idx="18">
                  <c:v>100.40650697371699</c:v>
                </c:pt>
                <c:pt idx="19">
                  <c:v>100.59105683352212</c:v>
                </c:pt>
                <c:pt idx="20">
                  <c:v>100.76634818973676</c:v>
                </c:pt>
                <c:pt idx="21">
                  <c:v>101.02333764913539</c:v>
                </c:pt>
                <c:pt idx="22">
                  <c:v>101.3131729758088</c:v>
                </c:pt>
                <c:pt idx="23">
                  <c:v>101.42281766210095</c:v>
                </c:pt>
                <c:pt idx="24">
                  <c:v>101.8247890011389</c:v>
                </c:pt>
                <c:pt idx="25">
                  <c:v>102.13986550070273</c:v>
                </c:pt>
                <c:pt idx="26">
                  <c:v>102.43754424299347</c:v>
                </c:pt>
                <c:pt idx="27">
                  <c:v>102.83485528367315</c:v>
                </c:pt>
                <c:pt idx="28">
                  <c:v>102.96985462178579</c:v>
                </c:pt>
                <c:pt idx="29">
                  <c:v>103.02397578954421</c:v>
                </c:pt>
                <c:pt idx="30">
                  <c:v>103.19130117939621</c:v>
                </c:pt>
                <c:pt idx="31">
                  <c:v>103.49300242258828</c:v>
                </c:pt>
                <c:pt idx="32">
                  <c:v>103.88346423522626</c:v>
                </c:pt>
                <c:pt idx="33">
                  <c:v>104.07237684217776</c:v>
                </c:pt>
                <c:pt idx="34">
                  <c:v>104.26481328366863</c:v>
                </c:pt>
                <c:pt idx="35">
                  <c:v>104.61026201502486</c:v>
                </c:pt>
                <c:pt idx="36">
                  <c:v>102.57537575665239</c:v>
                </c:pt>
                <c:pt idx="37">
                  <c:v>101.73496596973833</c:v>
                </c:pt>
                <c:pt idx="38">
                  <c:v>103.46652986649801</c:v>
                </c:pt>
                <c:pt idx="39">
                  <c:v>103.3770159117642</c:v>
                </c:pt>
                <c:pt idx="40">
                  <c:v>103.97342591666229</c:v>
                </c:pt>
                <c:pt idx="41">
                  <c:v>105.15727159363118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2'!$I$8:$I$9</c:f>
              <c:strCache>
                <c:ptCount val="1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2'!$I$10:$I$51</c:f>
              <c:numCache>
                <c:formatCode>#,##0.0</c:formatCode>
                <c:ptCount val="42"/>
                <c:pt idx="0">
                  <c:v>100</c:v>
                </c:pt>
                <c:pt idx="1">
                  <c:v>100.03362434883334</c:v>
                </c:pt>
                <c:pt idx="2">
                  <c:v>100.04045636234875</c:v>
                </c:pt>
                <c:pt idx="3">
                  <c:v>100.11144569052996</c:v>
                </c:pt>
                <c:pt idx="4">
                  <c:v>100.43295215959314</c:v>
                </c:pt>
                <c:pt idx="5">
                  <c:v>100.47517105034348</c:v>
                </c:pt>
                <c:pt idx="6">
                  <c:v>100.0802142707454</c:v>
                </c:pt>
                <c:pt idx="7">
                  <c:v>99.70149090818478</c:v>
                </c:pt>
                <c:pt idx="8">
                  <c:v>99.541863863952642</c:v>
                </c:pt>
                <c:pt idx="9">
                  <c:v>99.651306976799475</c:v>
                </c:pt>
                <c:pt idx="10">
                  <c:v>99.61657796915047</c:v>
                </c:pt>
                <c:pt idx="11">
                  <c:v>99.770091511699988</c:v>
                </c:pt>
                <c:pt idx="12">
                  <c:v>99.624514458978965</c:v>
                </c:pt>
                <c:pt idx="13">
                  <c:v>99.494920420833097</c:v>
                </c:pt>
                <c:pt idx="14">
                  <c:v>99.278558404880101</c:v>
                </c:pt>
                <c:pt idx="15">
                  <c:v>99.446073876951743</c:v>
                </c:pt>
                <c:pt idx="16">
                  <c:v>99.414641975870452</c:v>
                </c:pt>
                <c:pt idx="17">
                  <c:v>99.504367928066856</c:v>
                </c:pt>
                <c:pt idx="18">
                  <c:v>99.70886317689272</c:v>
                </c:pt>
                <c:pt idx="19">
                  <c:v>100.33590180078238</c:v>
                </c:pt>
                <c:pt idx="20">
                  <c:v>100.51599019412036</c:v>
                </c:pt>
                <c:pt idx="21">
                  <c:v>100.77542306599135</c:v>
                </c:pt>
                <c:pt idx="22">
                  <c:v>101.00723669010357</c:v>
                </c:pt>
                <c:pt idx="23">
                  <c:v>101.30885280884736</c:v>
                </c:pt>
                <c:pt idx="24">
                  <c:v>101.2869096668028</c:v>
                </c:pt>
                <c:pt idx="25">
                  <c:v>101.7208846583419</c:v>
                </c:pt>
                <c:pt idx="26">
                  <c:v>101.87983503510736</c:v>
                </c:pt>
                <c:pt idx="27">
                  <c:v>102.36698709473413</c:v>
                </c:pt>
                <c:pt idx="28">
                  <c:v>102.83722858301189</c:v>
                </c:pt>
                <c:pt idx="29">
                  <c:v>102.74723011906157</c:v>
                </c:pt>
                <c:pt idx="30">
                  <c:v>102.78209469321942</c:v>
                </c:pt>
                <c:pt idx="31">
                  <c:v>102.60581013268752</c:v>
                </c:pt>
                <c:pt idx="32">
                  <c:v>103.2367988153092</c:v>
                </c:pt>
                <c:pt idx="33">
                  <c:v>103.26199722902214</c:v>
                </c:pt>
                <c:pt idx="34">
                  <c:v>103.28410204401143</c:v>
                </c:pt>
                <c:pt idx="35">
                  <c:v>103.71959585106281</c:v>
                </c:pt>
                <c:pt idx="36">
                  <c:v>101.33573794782895</c:v>
                </c:pt>
                <c:pt idx="37">
                  <c:v>98.758253505490075</c:v>
                </c:pt>
                <c:pt idx="38">
                  <c:v>101.0839562542307</c:v>
                </c:pt>
                <c:pt idx="39">
                  <c:v>101.46425002337831</c:v>
                </c:pt>
                <c:pt idx="40">
                  <c:v>101.37648410361346</c:v>
                </c:pt>
                <c:pt idx="41">
                  <c:v>102.87662353691962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59200"/>
        <c:axId val="122660736"/>
      </c:lineChart>
      <c:catAx>
        <c:axId val="122659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226607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22660736"/>
        <c:scaling>
          <c:orientation val="minMax"/>
          <c:max val="108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226592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trim'!$A$9:$B$55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dep06_trim!$BG$67:$BG$113</c:f>
              <c:numCache>
                <c:formatCode>#,##0.0</c:formatCode>
                <c:ptCount val="47"/>
                <c:pt idx="0">
                  <c:v>0.83012316206392267</c:v>
                </c:pt>
                <c:pt idx="1">
                  <c:v>1.3560051657339756</c:v>
                </c:pt>
                <c:pt idx="2">
                  <c:v>1.1679762157570606</c:v>
                </c:pt>
                <c:pt idx="3">
                  <c:v>0.91309823677581115</c:v>
                </c:pt>
                <c:pt idx="4">
                  <c:v>1.4820592823712841</c:v>
                </c:pt>
                <c:pt idx="5">
                  <c:v>1.5833973866256734</c:v>
                </c:pt>
                <c:pt idx="6">
                  <c:v>2.3103309120258375</c:v>
                </c:pt>
                <c:pt idx="7">
                  <c:v>2.297603786608815</c:v>
                </c:pt>
                <c:pt idx="8">
                  <c:v>2.2459996144206684</c:v>
                </c:pt>
                <c:pt idx="9">
                  <c:v>1.9326859621004999</c:v>
                </c:pt>
                <c:pt idx="10">
                  <c:v>3.4683684794672542</c:v>
                </c:pt>
                <c:pt idx="11">
                  <c:v>3.539823008849563</c:v>
                </c:pt>
                <c:pt idx="12">
                  <c:v>2.7842527842527831</c:v>
                </c:pt>
                <c:pt idx="13">
                  <c:v>2.8264247616647697</c:v>
                </c:pt>
                <c:pt idx="14">
                  <c:v>1.7970919784348949</c:v>
                </c:pt>
                <c:pt idx="15">
                  <c:v>1.7533301235756804</c:v>
                </c:pt>
                <c:pt idx="16">
                  <c:v>1.5220220022869713</c:v>
                </c:pt>
                <c:pt idx="17">
                  <c:v>1.9031343457490246</c:v>
                </c:pt>
                <c:pt idx="18">
                  <c:v>2.2220528261615247</c:v>
                </c:pt>
                <c:pt idx="19">
                  <c:v>2.0805369127516737</c:v>
                </c:pt>
                <c:pt idx="20">
                  <c:v>2.2938125502228068</c:v>
                </c:pt>
                <c:pt idx="21">
                  <c:v>2.9208026851389013</c:v>
                </c:pt>
                <c:pt idx="22">
                  <c:v>0.64182625589785935</c:v>
                </c:pt>
                <c:pt idx="23">
                  <c:v>1.4685097728291296</c:v>
                </c:pt>
                <c:pt idx="24">
                  <c:v>0.79497197214200011</c:v>
                </c:pt>
                <c:pt idx="25">
                  <c:v>-0.14830294246520603</c:v>
                </c:pt>
                <c:pt idx="26">
                  <c:v>1.0362869198312197</c:v>
                </c:pt>
                <c:pt idx="27">
                  <c:v>0.89202191634372152</c:v>
                </c:pt>
                <c:pt idx="28">
                  <c:v>0.85764429285739574</c:v>
                </c:pt>
                <c:pt idx="29">
                  <c:v>0.83065204543961713</c:v>
                </c:pt>
                <c:pt idx="30">
                  <c:v>1.1168636644850238</c:v>
                </c:pt>
                <c:pt idx="31">
                  <c:v>0.76318670702646418</c:v>
                </c:pt>
                <c:pt idx="32">
                  <c:v>-0.27164360359208661</c:v>
                </c:pt>
                <c:pt idx="33">
                  <c:v>-0.16663462154713482</c:v>
                </c:pt>
                <c:pt idx="34">
                  <c:v>0.11234512422160225</c:v>
                </c:pt>
                <c:pt idx="35">
                  <c:v>-0.59315784411169137</c:v>
                </c:pt>
                <c:pt idx="36">
                  <c:v>-0.1354663914333587</c:v>
                </c:pt>
                <c:pt idx="37">
                  <c:v>-0.45862670370132586</c:v>
                </c:pt>
                <c:pt idx="38">
                  <c:v>-1.1194029850746245</c:v>
                </c:pt>
                <c:pt idx="39">
                  <c:v>-1.653814602132897</c:v>
                </c:pt>
                <c:pt idx="40">
                  <c:v>0.38370424743920939</c:v>
                </c:pt>
                <c:pt idx="41">
                  <c:v>12.623811739679592</c:v>
                </c:pt>
                <c:pt idx="42">
                  <c:v>-1.5612088301263261</c:v>
                </c:pt>
                <c:pt idx="43">
                  <c:v>-3.8345075700794484</c:v>
                </c:pt>
                <c:pt idx="44">
                  <c:v>-0.30552437959845413</c:v>
                </c:pt>
                <c:pt idx="45">
                  <c:v>1.8356370004378064</c:v>
                </c:pt>
                <c:pt idx="46">
                  <c:v>-3.3410102871180736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040128"/>
        <c:axId val="123041664"/>
      </c:barChart>
      <c:catAx>
        <c:axId val="123040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30416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041664"/>
        <c:scaling>
          <c:orientation val="minMax"/>
          <c:max val="14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304012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dep06_trim!$BH$91:$BH$113</c:f>
              <c:numCache>
                <c:formatCode>#,##0.0</c:formatCode>
                <c:ptCount val="23"/>
                <c:pt idx="0">
                  <c:v>0.44786096256685948</c:v>
                </c:pt>
                <c:pt idx="1">
                  <c:v>-0.39262660544353567</c:v>
                </c:pt>
                <c:pt idx="2">
                  <c:v>0.54115446285409874</c:v>
                </c:pt>
                <c:pt idx="3">
                  <c:v>0.71101069838526154</c:v>
                </c:pt>
                <c:pt idx="4">
                  <c:v>0.60702032198469702</c:v>
                </c:pt>
                <c:pt idx="5">
                  <c:v>0.47219307450157011</c:v>
                </c:pt>
                <c:pt idx="6">
                  <c:v>0.56135770234988502</c:v>
                </c:pt>
                <c:pt idx="7">
                  <c:v>0.19472932623652017</c:v>
                </c:pt>
                <c:pt idx="8">
                  <c:v>-0.77740347240217167</c:v>
                </c:pt>
                <c:pt idx="9">
                  <c:v>-0.47662575084879144</c:v>
                </c:pt>
                <c:pt idx="10">
                  <c:v>-2.6241553499972703E-2</c:v>
                </c:pt>
                <c:pt idx="11">
                  <c:v>-0.83338801758644498</c:v>
                </c:pt>
                <c:pt idx="12">
                  <c:v>5.2938062466911795E-2</c:v>
                </c:pt>
                <c:pt idx="13">
                  <c:v>-0.85978835978836043</c:v>
                </c:pt>
                <c:pt idx="14">
                  <c:v>-1.4142761841227425</c:v>
                </c:pt>
                <c:pt idx="15">
                  <c:v>-1.9082419813235885</c:v>
                </c:pt>
                <c:pt idx="16">
                  <c:v>0.82091611479027105</c:v>
                </c:pt>
                <c:pt idx="17">
                  <c:v>16.414642490591859</c:v>
                </c:pt>
                <c:pt idx="18">
                  <c:v>-3.303162101798518</c:v>
                </c:pt>
                <c:pt idx="19">
                  <c:v>-4.3338195964016446</c:v>
                </c:pt>
                <c:pt idx="20">
                  <c:v>-2.5414575258919658E-2</c:v>
                </c:pt>
                <c:pt idx="21">
                  <c:v>1.957419764855417</c:v>
                </c:pt>
                <c:pt idx="22">
                  <c:v>-4.7310353425169875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dep06_trim!$BI$91:$BI$113</c:f>
              <c:numCache>
                <c:formatCode>#,##0.0</c:formatCode>
                <c:ptCount val="23"/>
                <c:pt idx="0">
                  <c:v>1.1537132987910148</c:v>
                </c:pt>
                <c:pt idx="1">
                  <c:v>0.10244502117198184</c:v>
                </c:pt>
                <c:pt idx="2">
                  <c:v>1.5419253598963012</c:v>
                </c:pt>
                <c:pt idx="3">
                  <c:v>1.0750520728347812</c:v>
                </c:pt>
                <c:pt idx="4">
                  <c:v>1.1101509007511723</c:v>
                </c:pt>
                <c:pt idx="5">
                  <c:v>1.1900065746219601</c:v>
                </c:pt>
                <c:pt idx="6">
                  <c:v>1.6698070300825041</c:v>
                </c:pt>
                <c:pt idx="7">
                  <c:v>1.3228527607362039</c:v>
                </c:pt>
                <c:pt idx="8">
                  <c:v>0.22075055187638082</c:v>
                </c:pt>
                <c:pt idx="9">
                  <c:v>0.13215859030837329</c:v>
                </c:pt>
                <c:pt idx="10">
                  <c:v>0.24511344352964315</c:v>
                </c:pt>
                <c:pt idx="11">
                  <c:v>-0.36363636363635488</c:v>
                </c:pt>
                <c:pt idx="12">
                  <c:v>-0.31462371004279399</c:v>
                </c:pt>
                <c:pt idx="13">
                  <c:v>-7.5748011614695798E-2</c:v>
                </c:pt>
                <c:pt idx="14">
                  <c:v>-0.84017687934301311</c:v>
                </c:pt>
                <c:pt idx="15">
                  <c:v>-1.4142829840096849</c:v>
                </c:pt>
                <c:pt idx="16">
                  <c:v>-2.5848142164786037E-2</c:v>
                </c:pt>
                <c:pt idx="17">
                  <c:v>9.0427250985715357</c:v>
                </c:pt>
                <c:pt idx="18">
                  <c:v>0.19561351511558911</c:v>
                </c:pt>
                <c:pt idx="19">
                  <c:v>-3.3485180145536364</c:v>
                </c:pt>
                <c:pt idx="20">
                  <c:v>-0.57538103691007203</c:v>
                </c:pt>
                <c:pt idx="21">
                  <c:v>1.717662993289415</c:v>
                </c:pt>
                <c:pt idx="22">
                  <c:v>-1.9912843481418752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02336"/>
        <c:axId val="123103872"/>
      </c:barChart>
      <c:catAx>
        <c:axId val="1231023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231038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10387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31023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dep06_trim!$BJ$91:$BJ$113</c:f>
              <c:numCache>
                <c:formatCode>#,##0.0</c:formatCode>
                <c:ptCount val="23"/>
                <c:pt idx="0">
                  <c:v>1.0817307692307709</c:v>
                </c:pt>
                <c:pt idx="1">
                  <c:v>-1.6646848989298579</c:v>
                </c:pt>
                <c:pt idx="2">
                  <c:v>0.15114873035066978</c:v>
                </c:pt>
                <c:pt idx="3">
                  <c:v>-1.0564443102927923</c:v>
                </c:pt>
                <c:pt idx="4">
                  <c:v>9.1519219036007016E-2</c:v>
                </c:pt>
                <c:pt idx="5">
                  <c:v>-0.48765620237731788</c:v>
                </c:pt>
                <c:pt idx="6">
                  <c:v>0.15313935681469104</c:v>
                </c:pt>
                <c:pt idx="7">
                  <c:v>0.45871559633028358</c:v>
                </c:pt>
                <c:pt idx="8">
                  <c:v>-6.0882800608819121E-2</c:v>
                </c:pt>
                <c:pt idx="9">
                  <c:v>-0.63965884861407751</c:v>
                </c:pt>
                <c:pt idx="10">
                  <c:v>-0.18393623543838666</c:v>
                </c:pt>
                <c:pt idx="11">
                  <c:v>-6.1425061425068872E-2</c:v>
                </c:pt>
                <c:pt idx="12">
                  <c:v>0.21511985248925392</c:v>
                </c:pt>
                <c:pt idx="13">
                  <c:v>0.6133088009812937</c:v>
                </c:pt>
                <c:pt idx="14">
                  <c:v>-1.9811033221578733</c:v>
                </c:pt>
                <c:pt idx="15">
                  <c:v>-3.7313432835820892</c:v>
                </c:pt>
                <c:pt idx="16">
                  <c:v>0.96899224806201723</c:v>
                </c:pt>
                <c:pt idx="17">
                  <c:v>25.879718490083171</c:v>
                </c:pt>
                <c:pt idx="18">
                  <c:v>-4.4726810673443413</c:v>
                </c:pt>
                <c:pt idx="19">
                  <c:v>-7.1295557329076882</c:v>
                </c:pt>
                <c:pt idx="20">
                  <c:v>-0.83070753365797056</c:v>
                </c:pt>
                <c:pt idx="21">
                  <c:v>1.5597920277296451</c:v>
                </c:pt>
                <c:pt idx="22">
                  <c:v>-7.9067121729237684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dep06_trim!$BK$91:$BK$113</c:f>
              <c:numCache>
                <c:formatCode>#,##0.0</c:formatCode>
                <c:ptCount val="23"/>
                <c:pt idx="0">
                  <c:v>0.66046562826793664</c:v>
                </c:pt>
                <c:pt idx="1">
                  <c:v>-0.22417846793154617</c:v>
                </c:pt>
                <c:pt idx="2">
                  <c:v>0.8603682595353046</c:v>
                </c:pt>
                <c:pt idx="3">
                  <c:v>0.84216245585437832</c:v>
                </c:pt>
                <c:pt idx="4">
                  <c:v>0.44719827586208183</c:v>
                </c:pt>
                <c:pt idx="5">
                  <c:v>0.86895885855280408</c:v>
                </c:pt>
                <c:pt idx="6">
                  <c:v>0.83488433927145778</c:v>
                </c:pt>
                <c:pt idx="7">
                  <c:v>0.46408606687058374</c:v>
                </c:pt>
                <c:pt idx="8">
                  <c:v>-0.62467191601049965</c:v>
                </c:pt>
                <c:pt idx="9">
                  <c:v>-0.43843431408800981</c:v>
                </c:pt>
                <c:pt idx="10">
                  <c:v>-0.36608658743633171</c:v>
                </c:pt>
                <c:pt idx="11">
                  <c:v>-0.91591671548004738</c:v>
                </c:pt>
                <c:pt idx="12">
                  <c:v>-0.3815768259257335</c:v>
                </c:pt>
                <c:pt idx="13">
                  <c:v>-0.81463098834698711</c:v>
                </c:pt>
                <c:pt idx="14">
                  <c:v>-1.2510198531411554</c:v>
                </c:pt>
                <c:pt idx="15">
                  <c:v>-1.8617460754613013</c:v>
                </c:pt>
                <c:pt idx="16">
                  <c:v>0.52197339619464156</c:v>
                </c:pt>
                <c:pt idx="17">
                  <c:v>13.467336683417086</c:v>
                </c:pt>
                <c:pt idx="18">
                  <c:v>-1.8305284912902287</c:v>
                </c:pt>
                <c:pt idx="19">
                  <c:v>-4.4611528822055107</c:v>
                </c:pt>
                <c:pt idx="20">
                  <c:v>-0.54039874081847072</c:v>
                </c:pt>
                <c:pt idx="21">
                  <c:v>2.0203618716041483</c:v>
                </c:pt>
                <c:pt idx="22">
                  <c:v>-3.6918304033092042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dep06_trim!$BL$91:$BL$113</c:f>
              <c:numCache>
                <c:formatCode>#,##0.0</c:formatCode>
                <c:ptCount val="23"/>
                <c:pt idx="0">
                  <c:v>0.98261526832954527</c:v>
                </c:pt>
                <c:pt idx="1">
                  <c:v>0.6611776447105866</c:v>
                </c:pt>
                <c:pt idx="2">
                  <c:v>1.7970008675176619</c:v>
                </c:pt>
                <c:pt idx="3">
                  <c:v>1.7896274653031341</c:v>
                </c:pt>
                <c:pt idx="4">
                  <c:v>2.0691304867838767</c:v>
                </c:pt>
                <c:pt idx="5">
                  <c:v>1.2538082962268549</c:v>
                </c:pt>
                <c:pt idx="6">
                  <c:v>2.0946649693322605</c:v>
                </c:pt>
                <c:pt idx="7">
                  <c:v>1.5189299478576279</c:v>
                </c:pt>
                <c:pt idx="8">
                  <c:v>0.40196516301920227</c:v>
                </c:pt>
                <c:pt idx="9">
                  <c:v>0.57829181494661874</c:v>
                </c:pt>
                <c:pt idx="10">
                  <c:v>1.2162759840778303</c:v>
                </c:pt>
                <c:pt idx="11">
                  <c:v>-0.12016604762944416</c:v>
                </c:pt>
                <c:pt idx="12">
                  <c:v>0.24062124029311516</c:v>
                </c:pt>
                <c:pt idx="13">
                  <c:v>-0.12002182214948531</c:v>
                </c:pt>
                <c:pt idx="14">
                  <c:v>-0.54620930740658657</c:v>
                </c:pt>
                <c:pt idx="15">
                  <c:v>-0.50527240773287074</c:v>
                </c:pt>
                <c:pt idx="16">
                  <c:v>-8.8319717376894591E-2</c:v>
                </c:pt>
                <c:pt idx="17">
                  <c:v>6.3756906077347963</c:v>
                </c:pt>
                <c:pt idx="18">
                  <c:v>0.19736158720264907</c:v>
                </c:pt>
                <c:pt idx="19">
                  <c:v>-1.2544059713870959</c:v>
                </c:pt>
                <c:pt idx="20">
                  <c:v>0.35695538057742837</c:v>
                </c:pt>
                <c:pt idx="21">
                  <c:v>1.5692017993514051</c:v>
                </c:pt>
                <c:pt idx="22">
                  <c:v>-0.98877330312081568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39040"/>
        <c:axId val="123240832"/>
      </c:barChart>
      <c:catAx>
        <c:axId val="1232390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23240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240832"/>
        <c:scaling>
          <c:orientation val="minMax"/>
          <c:max val="27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32390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dep06_trim!$BS$91:$BS$113</c:f>
              <c:numCache>
                <c:formatCode>#,##0.0</c:formatCode>
                <c:ptCount val="23"/>
                <c:pt idx="0">
                  <c:v>-7.9432624113473516E-2</c:v>
                </c:pt>
                <c:pt idx="1">
                  <c:v>0.68707058088692818</c:v>
                </c:pt>
                <c:pt idx="2">
                  <c:v>1.8892397924656024</c:v>
                </c:pt>
                <c:pt idx="3">
                  <c:v>0.53689046327558554</c:v>
                </c:pt>
                <c:pt idx="4">
                  <c:v>0.63862585333627209</c:v>
                </c:pt>
                <c:pt idx="5">
                  <c:v>0.23522975929977097</c:v>
                </c:pt>
                <c:pt idx="6">
                  <c:v>0.18555913332969354</c:v>
                </c:pt>
                <c:pt idx="7">
                  <c:v>-1.0459225363621538</c:v>
                </c:pt>
                <c:pt idx="8">
                  <c:v>-2.0478943022295581</c:v>
                </c:pt>
                <c:pt idx="9">
                  <c:v>-0.5395380205698852</c:v>
                </c:pt>
                <c:pt idx="10">
                  <c:v>-0.40684861840990516</c:v>
                </c:pt>
                <c:pt idx="11">
                  <c:v>-1.4751773049645367</c:v>
                </c:pt>
                <c:pt idx="12">
                  <c:v>-0.17852001151742458</c:v>
                </c:pt>
                <c:pt idx="13">
                  <c:v>-0.58843890619592054</c:v>
                </c:pt>
                <c:pt idx="14">
                  <c:v>-1.2244661095636045</c:v>
                </c:pt>
                <c:pt idx="15">
                  <c:v>-1.9857822689618665</c:v>
                </c:pt>
                <c:pt idx="16">
                  <c:v>1.8521848588383349</c:v>
                </c:pt>
                <c:pt idx="17">
                  <c:v>16.896186440677962</c:v>
                </c:pt>
                <c:pt idx="18">
                  <c:v>-4.9488999647585903</c:v>
                </c:pt>
                <c:pt idx="19">
                  <c:v>-9.5127118644067856</c:v>
                </c:pt>
                <c:pt idx="20">
                  <c:v>-3.1901194099742458</c:v>
                </c:pt>
                <c:pt idx="21">
                  <c:v>2.5334058891105737</c:v>
                </c:pt>
                <c:pt idx="22">
                  <c:v>-1.8870149781813894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dep06_trim!$BT$91:$BT$113</c:f>
              <c:numCache>
                <c:formatCode>#,##0.0</c:formatCode>
                <c:ptCount val="23"/>
                <c:pt idx="0">
                  <c:v>2.0999153259949388</c:v>
                </c:pt>
                <c:pt idx="1">
                  <c:v>-1.3683861336871828</c:v>
                </c:pt>
                <c:pt idx="2">
                  <c:v>-0.23543260741613059</c:v>
                </c:pt>
                <c:pt idx="3">
                  <c:v>1.4327855035819681</c:v>
                </c:pt>
                <c:pt idx="4">
                  <c:v>1.1882010801828047</c:v>
                </c:pt>
                <c:pt idx="5">
                  <c:v>1.7244210872064292</c:v>
                </c:pt>
                <c:pt idx="6">
                  <c:v>2.4943493703584174</c:v>
                </c:pt>
                <c:pt idx="7">
                  <c:v>3.3787508860360749</c:v>
                </c:pt>
                <c:pt idx="8">
                  <c:v>2.1865000761846609</c:v>
                </c:pt>
                <c:pt idx="9">
                  <c:v>0.32803996123162982</c:v>
                </c:pt>
                <c:pt idx="10">
                  <c:v>0.79512521364346611</c:v>
                </c:pt>
                <c:pt idx="11">
                  <c:v>0.55293423768800753</c:v>
                </c:pt>
                <c:pt idx="12">
                  <c:v>-8.0651074125681621E-2</c:v>
                </c:pt>
                <c:pt idx="13">
                  <c:v>-0.29351335485763297</c:v>
                </c:pt>
                <c:pt idx="14">
                  <c:v>-0.9861642625846434</c:v>
                </c:pt>
                <c:pt idx="15">
                  <c:v>-1.2338338040731256</c:v>
                </c:pt>
                <c:pt idx="16">
                  <c:v>-1.4599638771824353</c:v>
                </c:pt>
                <c:pt idx="17">
                  <c:v>7.0795784328700151</c:v>
                </c:pt>
                <c:pt idx="18">
                  <c:v>3.2380001426431937</c:v>
                </c:pt>
                <c:pt idx="19">
                  <c:v>3.5716753022452474</c:v>
                </c:pt>
                <c:pt idx="20">
                  <c:v>2.9815901814300938</c:v>
                </c:pt>
                <c:pt idx="21">
                  <c:v>1.0881533778094532</c:v>
                </c:pt>
                <c:pt idx="22">
                  <c:v>-4.9208688409047241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23104"/>
        <c:axId val="124624896"/>
      </c:barChart>
      <c:catAx>
        <c:axId val="1246231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246248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4624896"/>
        <c:scaling>
          <c:orientation val="minMax"/>
          <c:max val="1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2462310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RSA!$AT$40:$AT$56</c:f>
              <c:numCache>
                <c:formatCode>0.0</c:formatCode>
                <c:ptCount val="17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111.87658495350803</c:v>
                </c:pt>
                <c:pt idx="14">
                  <c:v>108.32628909551987</c:v>
                </c:pt>
                <c:pt idx="15">
                  <c:v>105.32544378698225</c:v>
                </c:pt>
                <c:pt idx="16">
                  <c:v>103.88841927303464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ASS!$AT$40:$AT$56</c:f>
              <c:numCache>
                <c:formatCode>0.0</c:formatCode>
                <c:ptCount val="17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99.63963963963964</c:v>
                </c:pt>
                <c:pt idx="13">
                  <c:v>96.936936936936931</c:v>
                </c:pt>
                <c:pt idx="14">
                  <c:v>94.594594594594597</c:v>
                </c:pt>
                <c:pt idx="15">
                  <c:v>91.891891891891902</c:v>
                </c:pt>
                <c:pt idx="16">
                  <c:v>89.549549549549539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</c:numCache>
            </c:numRef>
          </c:cat>
          <c:val>
            <c:numRef>
              <c:f>AAH!$AT$40:$AT$56</c:f>
              <c:numCache>
                <c:formatCode>0.0</c:formatCode>
                <c:ptCount val="17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100.41322314049587</c:v>
                </c:pt>
                <c:pt idx="14">
                  <c:v>100.2754820936639</c:v>
                </c:pt>
                <c:pt idx="15">
                  <c:v>100.68870523415978</c:v>
                </c:pt>
                <c:pt idx="16">
                  <c:v>100.41322314049587</c:v>
                </c:pt>
              </c:numCache>
            </c:numRef>
          </c:val>
          <c:smooth val="0"/>
        </c:ser>
        <c:ser>
          <c:idx val="3"/>
          <c:order val="3"/>
          <c:tx>
            <c:v>PA</c:v>
          </c:tx>
          <c:marker>
            <c:symbol val="none"/>
          </c:marker>
          <c:val>
            <c:numRef>
              <c:f>PA!$AT$40:$AT$56</c:f>
              <c:numCache>
                <c:formatCode>0.0</c:formatCode>
                <c:ptCount val="17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100.11190376276402</c:v>
                </c:pt>
                <c:pt idx="14">
                  <c:v>99.118757868233317</c:v>
                </c:pt>
                <c:pt idx="15">
                  <c:v>99.412505245488887</c:v>
                </c:pt>
                <c:pt idx="16">
                  <c:v>99.622324800671421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271872"/>
        <c:axId val="126346368"/>
      </c:lineChart>
      <c:dateAx>
        <c:axId val="126271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26346368"/>
        <c:crossesAt val="100"/>
        <c:auto val="1"/>
        <c:lblOffset val="100"/>
        <c:baseTimeUnit val="months"/>
      </c:dateAx>
      <c:valAx>
        <c:axId val="126346368"/>
        <c:scaling>
          <c:orientation val="minMax"/>
          <c:max val="122"/>
          <c:min val="86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26271872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30279783423298501"/>
          <c:y val="0.7615084435200316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Graph3'!$M$10:$M$51</c:f>
              <c:numCache>
                <c:formatCode>#,##0</c:formatCode>
                <c:ptCount val="42"/>
                <c:pt idx="0">
                  <c:v>232.7937898322707</c:v>
                </c:pt>
                <c:pt idx="1">
                  <c:v>672.69767845101887</c:v>
                </c:pt>
                <c:pt idx="2">
                  <c:v>7.8762055488186888</c:v>
                </c:pt>
                <c:pt idx="3">
                  <c:v>146.21265311469324</c:v>
                </c:pt>
                <c:pt idx="4">
                  <c:v>1464.5376776274643</c:v>
                </c:pt>
                <c:pt idx="5">
                  <c:v>285.18728720414219</c:v>
                </c:pt>
                <c:pt idx="6">
                  <c:v>-1216.3745350348763</c:v>
                </c:pt>
                <c:pt idx="7">
                  <c:v>-1358.0241640351014</c:v>
                </c:pt>
                <c:pt idx="8">
                  <c:v>-1075.527167186141</c:v>
                </c:pt>
                <c:pt idx="9">
                  <c:v>268.92797639768105</c:v>
                </c:pt>
                <c:pt idx="10">
                  <c:v>346.71385377459228</c:v>
                </c:pt>
                <c:pt idx="11">
                  <c:v>612.10982570156921</c:v>
                </c:pt>
                <c:pt idx="12">
                  <c:v>-461.39495111984434</c:v>
                </c:pt>
                <c:pt idx="13">
                  <c:v>-457.32745233812602</c:v>
                </c:pt>
                <c:pt idx="14">
                  <c:v>-875.30248276109342</c:v>
                </c:pt>
                <c:pt idx="15">
                  <c:v>539.60526756249601</c:v>
                </c:pt>
                <c:pt idx="16">
                  <c:v>93.780152288964018</c:v>
                </c:pt>
                <c:pt idx="17">
                  <c:v>-380.71900682599517</c:v>
                </c:pt>
                <c:pt idx="18">
                  <c:v>281.03400526550831</c:v>
                </c:pt>
                <c:pt idx="19">
                  <c:v>2465.5467255168478</c:v>
                </c:pt>
                <c:pt idx="20">
                  <c:v>841.32511385058751</c:v>
                </c:pt>
                <c:pt idx="21">
                  <c:v>912.56677960377419</c:v>
                </c:pt>
                <c:pt idx="22">
                  <c:v>833.37183385150274</c:v>
                </c:pt>
                <c:pt idx="23">
                  <c:v>640.36958117753966</c:v>
                </c:pt>
                <c:pt idx="24">
                  <c:v>-578.63224778801668</c:v>
                </c:pt>
                <c:pt idx="25">
                  <c:v>2041.3507567673805</c:v>
                </c:pt>
                <c:pt idx="26">
                  <c:v>446.63885762786958</c:v>
                </c:pt>
                <c:pt idx="27">
                  <c:v>1158.7644958193996</c:v>
                </c:pt>
                <c:pt idx="28">
                  <c:v>1671.7426043489831</c:v>
                </c:pt>
                <c:pt idx="29">
                  <c:v>-649.97195865772665</c:v>
                </c:pt>
                <c:pt idx="30">
                  <c:v>647.20296513522044</c:v>
                </c:pt>
                <c:pt idx="31">
                  <c:v>-754.09451562730828</c:v>
                </c:pt>
                <c:pt idx="32">
                  <c:v>2074.67866720038</c:v>
                </c:pt>
                <c:pt idx="33">
                  <c:v>-22.469857053365558</c:v>
                </c:pt>
                <c:pt idx="34">
                  <c:v>98.674997211433947</c:v>
                </c:pt>
                <c:pt idx="35">
                  <c:v>1973.179987864627</c:v>
                </c:pt>
                <c:pt idx="36">
                  <c:v>-5408.3461325349635</c:v>
                </c:pt>
                <c:pt idx="37">
                  <c:v>-11259.099124023982</c:v>
                </c:pt>
                <c:pt idx="38">
                  <c:v>7681.8661489023943</c:v>
                </c:pt>
                <c:pt idx="39">
                  <c:v>880.18636735499604</c:v>
                </c:pt>
                <c:pt idx="40">
                  <c:v>-450.07368178659817</c:v>
                </c:pt>
                <c:pt idx="41">
                  <c:v>5873.835841474589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Graph3'!$N$10:$N$51</c:f>
              <c:numCache>
                <c:formatCode>#,##0</c:formatCode>
                <c:ptCount val="42"/>
                <c:pt idx="0">
                  <c:v>14.306270253043294</c:v>
                </c:pt>
                <c:pt idx="1">
                  <c:v>-540.34176022033353</c:v>
                </c:pt>
                <c:pt idx="2">
                  <c:v>19.016729290701733</c:v>
                </c:pt>
                <c:pt idx="3">
                  <c:v>133.22347106339839</c:v>
                </c:pt>
                <c:pt idx="4">
                  <c:v>-198.98799692250941</c:v>
                </c:pt>
                <c:pt idx="5">
                  <c:v>-119.0005729383538</c:v>
                </c:pt>
                <c:pt idx="6">
                  <c:v>-338.29846351799733</c:v>
                </c:pt>
                <c:pt idx="7">
                  <c:v>-132.74904485467596</c:v>
                </c:pt>
                <c:pt idx="8">
                  <c:v>447.18536290300381</c:v>
                </c:pt>
                <c:pt idx="9">
                  <c:v>161.87423085570754</c:v>
                </c:pt>
                <c:pt idx="10">
                  <c:v>-483.41805344269596</c:v>
                </c:pt>
                <c:pt idx="11">
                  <c:v>-7.8326697129923559</c:v>
                </c:pt>
                <c:pt idx="12">
                  <c:v>-111.6417069787567</c:v>
                </c:pt>
                <c:pt idx="13">
                  <c:v>-52.795078243224452</c:v>
                </c:pt>
                <c:pt idx="14">
                  <c:v>23.634144628218564</c:v>
                </c:pt>
                <c:pt idx="15">
                  <c:v>119.78784764026932</c:v>
                </c:pt>
                <c:pt idx="16">
                  <c:v>-217.50591274806993</c:v>
                </c:pt>
                <c:pt idx="17">
                  <c:v>733.90832361949651</c:v>
                </c:pt>
                <c:pt idx="18">
                  <c:v>523.92303840258774</c:v>
                </c:pt>
                <c:pt idx="19">
                  <c:v>2.6727556199512037</c:v>
                </c:pt>
                <c:pt idx="20">
                  <c:v>-132.44106137202925</c:v>
                </c:pt>
                <c:pt idx="21">
                  <c:v>108.64187326523097</c:v>
                </c:pt>
                <c:pt idx="22">
                  <c:v>79.118850498145548</c:v>
                </c:pt>
                <c:pt idx="23">
                  <c:v>546.88548054468811</c:v>
                </c:pt>
                <c:pt idx="24">
                  <c:v>492.25720068834744</c:v>
                </c:pt>
                <c:pt idx="25">
                  <c:v>-333.08991344250626</c:v>
                </c:pt>
                <c:pt idx="26">
                  <c:v>179.03937257886719</c:v>
                </c:pt>
                <c:pt idx="27">
                  <c:v>758.8178636021139</c:v>
                </c:pt>
                <c:pt idx="28">
                  <c:v>179.27447495973684</c:v>
                </c:pt>
                <c:pt idx="29">
                  <c:v>295.70995065466195</c:v>
                </c:pt>
                <c:pt idx="30">
                  <c:v>-509.96513343013612</c:v>
                </c:pt>
                <c:pt idx="31">
                  <c:v>60.183534786303426</c:v>
                </c:pt>
                <c:pt idx="32">
                  <c:v>409.08947639929102</c:v>
                </c:pt>
                <c:pt idx="33">
                  <c:v>121.65866815752815</c:v>
                </c:pt>
                <c:pt idx="34">
                  <c:v>-11.663555005465241</c:v>
                </c:pt>
                <c:pt idx="35">
                  <c:v>-258.94061324544964</c:v>
                </c:pt>
                <c:pt idx="36">
                  <c:v>-3975.2616594776173</c:v>
                </c:pt>
                <c:pt idx="37">
                  <c:v>1113.3169177472255</c:v>
                </c:pt>
                <c:pt idx="38">
                  <c:v>1472.8248271757411</c:v>
                </c:pt>
                <c:pt idx="39">
                  <c:v>616.76845138085173</c:v>
                </c:pt>
                <c:pt idx="40">
                  <c:v>104.59966361573879</c:v>
                </c:pt>
                <c:pt idx="41">
                  <c:v>31.180584370604265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288960"/>
        <c:axId val="12330713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Graph3'!$L$10:$L$51</c:f>
              <c:numCache>
                <c:formatCode>#,##0</c:formatCode>
                <c:ptCount val="42"/>
                <c:pt idx="0">
                  <c:v>247.10006008535856</c:v>
                </c:pt>
                <c:pt idx="1">
                  <c:v>132.35591823066352</c:v>
                </c:pt>
                <c:pt idx="2">
                  <c:v>26.892934839532245</c:v>
                </c:pt>
                <c:pt idx="3">
                  <c:v>279.43612417805707</c:v>
                </c:pt>
                <c:pt idx="4">
                  <c:v>1265.5496807050076</c:v>
                </c:pt>
                <c:pt idx="5">
                  <c:v>166.18671426578658</c:v>
                </c:pt>
                <c:pt idx="6">
                  <c:v>-1554.6729985529091</c:v>
                </c:pt>
                <c:pt idx="7">
                  <c:v>-1490.773208889761</c:v>
                </c:pt>
                <c:pt idx="8">
                  <c:v>-628.34180428314721</c:v>
                </c:pt>
                <c:pt idx="9">
                  <c:v>430.80220725340769</c:v>
                </c:pt>
                <c:pt idx="10">
                  <c:v>-136.70419966813643</c:v>
                </c:pt>
                <c:pt idx="11">
                  <c:v>604.27715598861687</c:v>
                </c:pt>
                <c:pt idx="12">
                  <c:v>-573.03665809863014</c:v>
                </c:pt>
                <c:pt idx="13">
                  <c:v>-510.12253058131319</c:v>
                </c:pt>
                <c:pt idx="14">
                  <c:v>-851.66833813290577</c:v>
                </c:pt>
                <c:pt idx="15">
                  <c:v>659.39311520277988</c:v>
                </c:pt>
                <c:pt idx="16">
                  <c:v>-123.7257604591432</c:v>
                </c:pt>
                <c:pt idx="17">
                  <c:v>353.18931679351954</c:v>
                </c:pt>
                <c:pt idx="18">
                  <c:v>804.95704366808059</c:v>
                </c:pt>
                <c:pt idx="19">
                  <c:v>2468.2194811368245</c:v>
                </c:pt>
                <c:pt idx="20">
                  <c:v>708.8840524785337</c:v>
                </c:pt>
                <c:pt idx="21">
                  <c:v>1021.2086528690415</c:v>
                </c:pt>
                <c:pt idx="22">
                  <c:v>912.49068434961373</c:v>
                </c:pt>
                <c:pt idx="23">
                  <c:v>1187.2550617222441</c:v>
                </c:pt>
                <c:pt idx="24">
                  <c:v>-86.375047099660151</c:v>
                </c:pt>
                <c:pt idx="25">
                  <c:v>1708.2608433248824</c:v>
                </c:pt>
                <c:pt idx="26">
                  <c:v>625.67823020671494</c:v>
                </c:pt>
                <c:pt idx="27">
                  <c:v>1917.5823594215326</c:v>
                </c:pt>
                <c:pt idx="28">
                  <c:v>1851.0170793086872</c:v>
                </c:pt>
                <c:pt idx="29">
                  <c:v>-354.2620080030174</c:v>
                </c:pt>
                <c:pt idx="30">
                  <c:v>137.23783170507522</c:v>
                </c:pt>
                <c:pt idx="31">
                  <c:v>-693.9109808410285</c:v>
                </c:pt>
                <c:pt idx="32">
                  <c:v>2483.7681435996783</c:v>
                </c:pt>
                <c:pt idx="33">
                  <c:v>99.188811104162596</c:v>
                </c:pt>
                <c:pt idx="34">
                  <c:v>87.011442205985077</c:v>
                </c:pt>
                <c:pt idx="35">
                  <c:v>1714.2393746191519</c:v>
                </c:pt>
                <c:pt idx="36">
                  <c:v>-9383.6077920125681</c:v>
                </c:pt>
                <c:pt idx="37">
                  <c:v>-10145.782206276781</c:v>
                </c:pt>
                <c:pt idx="38">
                  <c:v>9154.6909760781564</c:v>
                </c:pt>
                <c:pt idx="39">
                  <c:v>1496.9548187358305</c:v>
                </c:pt>
                <c:pt idx="40">
                  <c:v>-345.47401817084756</c:v>
                </c:pt>
                <c:pt idx="41">
                  <c:v>5905.0164258452132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288960"/>
        <c:axId val="123307136"/>
      </c:lineChart>
      <c:catAx>
        <c:axId val="1232889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233071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307136"/>
        <c:scaling>
          <c:orientation val="minMax"/>
          <c:max val="10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23288960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451889386298876E-3"/>
                  <c:y val="-1.725129775264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graph4'!$BH$50:$BL$50</c:f>
              <c:numCache>
                <c:formatCode>#,##0</c:formatCode>
                <c:ptCount val="5"/>
                <c:pt idx="0">
                  <c:v>5870</c:v>
                </c:pt>
                <c:pt idx="1">
                  <c:v>6000</c:v>
                </c:pt>
                <c:pt idx="2">
                  <c:v>10</c:v>
                </c:pt>
                <c:pt idx="3">
                  <c:v>150</c:v>
                </c:pt>
                <c:pt idx="4">
                  <c:v>-280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355668158896627E-3"/>
                  <c:y val="-2.9024742481365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graph4'!$BN$50:$BR$50</c:f>
              <c:numCache>
                <c:formatCode>#,##0</c:formatCode>
                <c:ptCount val="5"/>
                <c:pt idx="0">
                  <c:v>30</c:v>
                </c:pt>
                <c:pt idx="1">
                  <c:v>260</c:v>
                </c:pt>
                <c:pt idx="2">
                  <c:v>-70</c:v>
                </c:pt>
                <c:pt idx="3">
                  <c:v>0</c:v>
                </c:pt>
                <c:pt idx="4">
                  <c:v>-150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893570664343552E-3"/>
                  <c:y val="0.149408011077053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93908493738851E-3"/>
                  <c:y val="0.166789712340269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112193880249269E-4"/>
                  <c:y val="-6.14918206888339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6.87058968422201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-1.7085123834660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graph4'!$BB$50:$BF$50</c:f>
              <c:numCache>
                <c:formatCode>#,##0</c:formatCode>
                <c:ptCount val="5"/>
                <c:pt idx="0">
                  <c:v>5910</c:v>
                </c:pt>
                <c:pt idx="1">
                  <c:v>6260</c:v>
                </c:pt>
                <c:pt idx="2">
                  <c:v>-60</c:v>
                </c:pt>
                <c:pt idx="3">
                  <c:v>150</c:v>
                </c:pt>
                <c:pt idx="4">
                  <c:v>-420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729600"/>
        <c:axId val="122731136"/>
      </c:barChart>
      <c:catAx>
        <c:axId val="12272960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22731136"/>
        <c:crosses val="autoZero"/>
        <c:auto val="1"/>
        <c:lblAlgn val="ctr"/>
        <c:lblOffset val="100"/>
        <c:noMultiLvlLbl val="0"/>
      </c:catAx>
      <c:valAx>
        <c:axId val="122731136"/>
        <c:scaling>
          <c:orientation val="minMax"/>
          <c:max val="7000"/>
          <c:min val="-1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2272960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2'!$AD$10:$AD$51</c:f>
              <c:numCache>
                <c:formatCode>#,##0.0</c:formatCode>
                <c:ptCount val="42"/>
                <c:pt idx="0">
                  <c:v>100</c:v>
                </c:pt>
                <c:pt idx="1">
                  <c:v>99.623767610714424</c:v>
                </c:pt>
                <c:pt idx="2">
                  <c:v>97.991071657812824</c:v>
                </c:pt>
                <c:pt idx="3">
                  <c:v>98.546740074301837</c:v>
                </c:pt>
                <c:pt idx="4">
                  <c:v>97.620748294175669</c:v>
                </c:pt>
                <c:pt idx="5">
                  <c:v>95.770402135923632</c:v>
                </c:pt>
                <c:pt idx="6">
                  <c:v>94.121748016783997</c:v>
                </c:pt>
                <c:pt idx="7">
                  <c:v>92.706998936383613</c:v>
                </c:pt>
                <c:pt idx="8">
                  <c:v>92.291802329711018</c:v>
                </c:pt>
                <c:pt idx="9">
                  <c:v>92.385393185274921</c:v>
                </c:pt>
                <c:pt idx="10">
                  <c:v>91.296137766466742</c:v>
                </c:pt>
                <c:pt idx="11">
                  <c:v>90.108908340937361</c:v>
                </c:pt>
                <c:pt idx="12">
                  <c:v>88.917366929354372</c:v>
                </c:pt>
                <c:pt idx="13">
                  <c:v>87.563342294672708</c:v>
                </c:pt>
                <c:pt idx="14">
                  <c:v>86.949532139219869</c:v>
                </c:pt>
                <c:pt idx="15">
                  <c:v>85.843728335168905</c:v>
                </c:pt>
                <c:pt idx="16">
                  <c:v>85.178438664576632</c:v>
                </c:pt>
                <c:pt idx="17">
                  <c:v>86.169459486082644</c:v>
                </c:pt>
                <c:pt idx="18">
                  <c:v>86.771577778177118</c:v>
                </c:pt>
                <c:pt idx="19">
                  <c:v>87.021877103700902</c:v>
                </c:pt>
                <c:pt idx="20">
                  <c:v>86.944214658568995</c:v>
                </c:pt>
                <c:pt idx="21">
                  <c:v>86.867372711588047</c:v>
                </c:pt>
                <c:pt idx="22">
                  <c:v>87.420137449480677</c:v>
                </c:pt>
                <c:pt idx="23">
                  <c:v>88.657719711664569</c:v>
                </c:pt>
                <c:pt idx="24">
                  <c:v>89.524948470173655</c:v>
                </c:pt>
                <c:pt idx="25">
                  <c:v>88.225371721516552</c:v>
                </c:pt>
                <c:pt idx="26">
                  <c:v>89.038174448400014</c:v>
                </c:pt>
                <c:pt idx="27">
                  <c:v>90.695117056954828</c:v>
                </c:pt>
                <c:pt idx="28">
                  <c:v>90.931230094533191</c:v>
                </c:pt>
                <c:pt idx="29">
                  <c:v>92.006405486933247</c:v>
                </c:pt>
                <c:pt idx="30">
                  <c:v>92.216500083086729</c:v>
                </c:pt>
                <c:pt idx="31">
                  <c:v>93.400765259993321</c:v>
                </c:pt>
                <c:pt idx="32">
                  <c:v>95.060950223545333</c:v>
                </c:pt>
                <c:pt idx="33">
                  <c:v>95.880728366288864</c:v>
                </c:pt>
                <c:pt idx="34">
                  <c:v>95.161124500523101</c:v>
                </c:pt>
                <c:pt idx="35">
                  <c:v>95.695488482961537</c:v>
                </c:pt>
                <c:pt idx="36">
                  <c:v>86.371984872696402</c:v>
                </c:pt>
                <c:pt idx="37">
                  <c:v>91.29287125176711</c:v>
                </c:pt>
                <c:pt idx="38">
                  <c:v>95.714007159278381</c:v>
                </c:pt>
                <c:pt idx="39">
                  <c:v>96.533405282299185</c:v>
                </c:pt>
                <c:pt idx="40">
                  <c:v>99.260388363086506</c:v>
                </c:pt>
                <c:pt idx="41">
                  <c:v>97.662670055362142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2'!$AC$8:$AC$9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2'!$AC$10:$AC$51</c:f>
              <c:numCache>
                <c:formatCode>#,##0.0</c:formatCode>
                <c:ptCount val="42"/>
                <c:pt idx="0">
                  <c:v>100</c:v>
                </c:pt>
                <c:pt idx="1">
                  <c:v>99.999356275267772</c:v>
                </c:pt>
                <c:pt idx="2">
                  <c:v>99.461028004919257</c:v>
                </c:pt>
                <c:pt idx="3">
                  <c:v>100.39495909625555</c:v>
                </c:pt>
                <c:pt idx="4">
                  <c:v>100.12603142394738</c:v>
                </c:pt>
                <c:pt idx="5">
                  <c:v>100.29248202673739</c:v>
                </c:pt>
                <c:pt idx="6">
                  <c:v>99.87434737118474</c:v>
                </c:pt>
                <c:pt idx="7">
                  <c:v>99.156868989437015</c:v>
                </c:pt>
                <c:pt idx="8">
                  <c:v>99.779417563603161</c:v>
                </c:pt>
                <c:pt idx="9">
                  <c:v>99.778185663708825</c:v>
                </c:pt>
                <c:pt idx="10">
                  <c:v>99.377711139873597</c:v>
                </c:pt>
                <c:pt idx="11">
                  <c:v>99.593646382790823</c:v>
                </c:pt>
                <c:pt idx="12">
                  <c:v>99.602612352161785</c:v>
                </c:pt>
                <c:pt idx="13">
                  <c:v>99.269581768577908</c:v>
                </c:pt>
                <c:pt idx="14">
                  <c:v>99.102437751113186</c:v>
                </c:pt>
                <c:pt idx="15">
                  <c:v>98.631353994495541</c:v>
                </c:pt>
                <c:pt idx="16">
                  <c:v>98.088296256678774</c:v>
                </c:pt>
                <c:pt idx="17">
                  <c:v>98.03989627687622</c:v>
                </c:pt>
                <c:pt idx="18">
                  <c:v>98.874445134701048</c:v>
                </c:pt>
                <c:pt idx="19">
                  <c:v>98.59727643962573</c:v>
                </c:pt>
                <c:pt idx="20">
                  <c:v>98.540041540649554</c:v>
                </c:pt>
                <c:pt idx="21">
                  <c:v>98.145383151048264</c:v>
                </c:pt>
                <c:pt idx="22">
                  <c:v>98.22595986332891</c:v>
                </c:pt>
                <c:pt idx="23">
                  <c:v>98.29437417060754</c:v>
                </c:pt>
                <c:pt idx="24">
                  <c:v>97.894280565533322</c:v>
                </c:pt>
                <c:pt idx="25">
                  <c:v>98.197889022199277</c:v>
                </c:pt>
                <c:pt idx="26">
                  <c:v>98.309232145937074</c:v>
                </c:pt>
                <c:pt idx="27">
                  <c:v>99.039283884311061</c:v>
                </c:pt>
                <c:pt idx="28">
                  <c:v>99.234254981490693</c:v>
                </c:pt>
                <c:pt idx="29">
                  <c:v>98.686057678122239</c:v>
                </c:pt>
                <c:pt idx="30">
                  <c:v>98.695461150694825</c:v>
                </c:pt>
                <c:pt idx="31">
                  <c:v>97.937807966439394</c:v>
                </c:pt>
                <c:pt idx="32">
                  <c:v>98.241053323004152</c:v>
                </c:pt>
                <c:pt idx="33">
                  <c:v>98.529843168064303</c:v>
                </c:pt>
                <c:pt idx="34">
                  <c:v>98.488577312624784</c:v>
                </c:pt>
                <c:pt idx="35">
                  <c:v>98.49689858829997</c:v>
                </c:pt>
                <c:pt idx="36">
                  <c:v>97.576212428300806</c:v>
                </c:pt>
                <c:pt idx="37">
                  <c:v>96.689183581150346</c:v>
                </c:pt>
                <c:pt idx="38">
                  <c:v>97.766068260695889</c:v>
                </c:pt>
                <c:pt idx="39">
                  <c:v>97.748118706105046</c:v>
                </c:pt>
                <c:pt idx="40">
                  <c:v>97.934051212005244</c:v>
                </c:pt>
                <c:pt idx="41">
                  <c:v>98.408667788799093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2'!$AE$8:$AE$9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2'!$AE$10:$AE$51</c:f>
              <c:numCache>
                <c:formatCode>#,##0.0</c:formatCode>
                <c:ptCount val="42"/>
                <c:pt idx="0">
                  <c:v>100</c:v>
                </c:pt>
                <c:pt idx="1">
                  <c:v>100.29051170306948</c:v>
                </c:pt>
                <c:pt idx="2">
                  <c:v>100.00781143130084</c:v>
                </c:pt>
                <c:pt idx="3">
                  <c:v>99.925272437348383</c:v>
                </c:pt>
                <c:pt idx="4">
                  <c:v>100.36924730007408</c:v>
                </c:pt>
                <c:pt idx="5">
                  <c:v>100.73522979686445</c:v>
                </c:pt>
                <c:pt idx="6">
                  <c:v>100.38718913039675</c:v>
                </c:pt>
                <c:pt idx="7">
                  <c:v>100.19252611335463</c:v>
                </c:pt>
                <c:pt idx="8">
                  <c:v>100.3403724889893</c:v>
                </c:pt>
                <c:pt idx="9">
                  <c:v>100.25369862559077</c:v>
                </c:pt>
                <c:pt idx="10">
                  <c:v>100.50854828250063</c:v>
                </c:pt>
                <c:pt idx="11">
                  <c:v>100.42902460293529</c:v>
                </c:pt>
                <c:pt idx="12">
                  <c:v>100.29999983683328</c:v>
                </c:pt>
                <c:pt idx="13">
                  <c:v>100.23401035909561</c:v>
                </c:pt>
                <c:pt idx="14">
                  <c:v>99.733950834712175</c:v>
                </c:pt>
                <c:pt idx="15">
                  <c:v>99.963754716823175</c:v>
                </c:pt>
                <c:pt idx="16">
                  <c:v>99.913374440918659</c:v>
                </c:pt>
                <c:pt idx="17">
                  <c:v>100.35937702035444</c:v>
                </c:pt>
                <c:pt idx="18">
                  <c:v>100.71317776774276</c:v>
                </c:pt>
                <c:pt idx="19">
                  <c:v>101.28733625241904</c:v>
                </c:pt>
                <c:pt idx="20">
                  <c:v>102.02943263616208</c:v>
                </c:pt>
                <c:pt idx="21">
                  <c:v>102.47693041236295</c:v>
                </c:pt>
                <c:pt idx="22">
                  <c:v>103.01068099376643</c:v>
                </c:pt>
                <c:pt idx="23">
                  <c:v>102.86736764844497</c:v>
                </c:pt>
                <c:pt idx="24">
                  <c:v>102.81865109884365</c:v>
                </c:pt>
                <c:pt idx="25">
                  <c:v>103.23523558705017</c:v>
                </c:pt>
                <c:pt idx="26">
                  <c:v>103.96934243845806</c:v>
                </c:pt>
                <c:pt idx="27">
                  <c:v>104.36583038924449</c:v>
                </c:pt>
                <c:pt idx="28">
                  <c:v>105.00506090544283</c:v>
                </c:pt>
                <c:pt idx="29">
                  <c:v>104.84144937114132</c:v>
                </c:pt>
                <c:pt idx="30">
                  <c:v>104.85480883139205</c:v>
                </c:pt>
                <c:pt idx="31">
                  <c:v>104.58395285539505</c:v>
                </c:pt>
                <c:pt idx="32">
                  <c:v>105.44015784827285</c:v>
                </c:pt>
                <c:pt idx="33">
                  <c:v>105.13131673278355</c:v>
                </c:pt>
                <c:pt idx="34">
                  <c:v>105.60132870912764</c:v>
                </c:pt>
                <c:pt idx="35">
                  <c:v>105.84560064411303</c:v>
                </c:pt>
                <c:pt idx="36">
                  <c:v>103.01043778587349</c:v>
                </c:pt>
                <c:pt idx="37">
                  <c:v>98.071827775923055</c:v>
                </c:pt>
                <c:pt idx="38">
                  <c:v>101.19759573485811</c:v>
                </c:pt>
                <c:pt idx="39">
                  <c:v>101.35784161703234</c:v>
                </c:pt>
                <c:pt idx="40">
                  <c:v>100.3796267021747</c:v>
                </c:pt>
                <c:pt idx="41">
                  <c:v>103.35961810070056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2'!$AF$8:$AF$9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2'!$AF$10:$AF$51</c:f>
              <c:numCache>
                <c:formatCode>#,##0.0</c:formatCode>
                <c:ptCount val="42"/>
                <c:pt idx="0">
                  <c:v>100</c:v>
                </c:pt>
                <c:pt idx="1">
                  <c:v>99.617575537553833</c:v>
                </c:pt>
                <c:pt idx="2">
                  <c:v>100.62915834271462</c:v>
                </c:pt>
                <c:pt idx="3">
                  <c:v>100.61710502731644</c:v>
                </c:pt>
                <c:pt idx="4">
                  <c:v>101.15293988581955</c:v>
                </c:pt>
                <c:pt idx="5">
                  <c:v>101.06931410595664</c:v>
                </c:pt>
                <c:pt idx="6">
                  <c:v>100.8883591305944</c:v>
                </c:pt>
                <c:pt idx="7">
                  <c:v>100.50071876550666</c:v>
                </c:pt>
                <c:pt idx="8">
                  <c:v>99.882202386000358</c:v>
                </c:pt>
                <c:pt idx="9">
                  <c:v>100.30890909940047</c:v>
                </c:pt>
                <c:pt idx="10">
                  <c:v>100.15345503802197</c:v>
                </c:pt>
                <c:pt idx="11">
                  <c:v>100.94767352714334</c:v>
                </c:pt>
                <c:pt idx="12">
                  <c:v>100.95881578411759</c:v>
                </c:pt>
                <c:pt idx="13">
                  <c:v>101.07334621571835</c:v>
                </c:pt>
                <c:pt idx="14">
                  <c:v>101.37381887645344</c:v>
                </c:pt>
                <c:pt idx="15">
                  <c:v>101.86048210089307</c:v>
                </c:pt>
                <c:pt idx="16">
                  <c:v>102.10882298731292</c:v>
                </c:pt>
                <c:pt idx="17">
                  <c:v>101.4778319440374</c:v>
                </c:pt>
                <c:pt idx="18">
                  <c:v>101.18890895864089</c:v>
                </c:pt>
                <c:pt idx="19">
                  <c:v>102.21753944851118</c:v>
                </c:pt>
                <c:pt idx="20">
                  <c:v>101.54638308254525</c:v>
                </c:pt>
                <c:pt idx="21">
                  <c:v>101.70006486751207</c:v>
                </c:pt>
                <c:pt idx="22">
                  <c:v>101.4313786536196</c:v>
                </c:pt>
                <c:pt idx="23">
                  <c:v>102.33753791003772</c:v>
                </c:pt>
                <c:pt idx="24">
                  <c:v>102.21551611729114</c:v>
                </c:pt>
                <c:pt idx="25">
                  <c:v>103.09264684080037</c:v>
                </c:pt>
                <c:pt idx="26">
                  <c:v>102.15817246530004</c:v>
                </c:pt>
                <c:pt idx="27">
                  <c:v>102.43068570741592</c:v>
                </c:pt>
                <c:pt idx="28">
                  <c:v>102.73102385856315</c:v>
                </c:pt>
                <c:pt idx="29">
                  <c:v>102.61756509128817</c:v>
                </c:pt>
                <c:pt idx="30">
                  <c:v>102.62273751429916</c:v>
                </c:pt>
                <c:pt idx="31">
                  <c:v>102.48357965969926</c:v>
                </c:pt>
                <c:pt idx="32">
                  <c:v>102.59929040165639</c:v>
                </c:pt>
                <c:pt idx="33">
                  <c:v>102.93998159361082</c:v>
                </c:pt>
                <c:pt idx="34">
                  <c:v>102.35937284837344</c:v>
                </c:pt>
                <c:pt idx="35">
                  <c:v>103.24089993766098</c:v>
                </c:pt>
                <c:pt idx="36">
                  <c:v>102.73998444664272</c:v>
                </c:pt>
                <c:pt idx="37">
                  <c:v>102.07824896701609</c:v>
                </c:pt>
                <c:pt idx="38">
                  <c:v>102.9672263018787</c:v>
                </c:pt>
                <c:pt idx="39">
                  <c:v>103.69266152499515</c:v>
                </c:pt>
                <c:pt idx="40">
                  <c:v>104.41236927127899</c:v>
                </c:pt>
                <c:pt idx="41">
                  <c:v>104.36177604100638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892672"/>
        <c:axId val="122894208"/>
      </c:lineChart>
      <c:catAx>
        <c:axId val="1228926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228942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22894208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22892672"/>
        <c:crosses val="autoZero"/>
        <c:crossBetween val="midCat"/>
        <c:majorUnit val="4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GRAPHIQUE_stocks_bénéf'!$AJ$3:$AJ$48</c:f>
              <c:numCache>
                <c:formatCode>#,##0</c:formatCode>
                <c:ptCount val="46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2570</c:v>
                </c:pt>
                <c:pt idx="12">
                  <c:v>2508</c:v>
                </c:pt>
                <c:pt idx="13">
                  <c:v>2500</c:v>
                </c:pt>
                <c:pt idx="14">
                  <c:v>2421</c:v>
                </c:pt>
                <c:pt idx="15">
                  <c:v>2690</c:v>
                </c:pt>
                <c:pt idx="16">
                  <c:v>2772</c:v>
                </c:pt>
                <c:pt idx="17">
                  <c:v>2922</c:v>
                </c:pt>
                <c:pt idx="18">
                  <c:v>2840</c:v>
                </c:pt>
                <c:pt idx="19">
                  <c:v>2842</c:v>
                </c:pt>
                <c:pt idx="20">
                  <c:v>2908</c:v>
                </c:pt>
                <c:pt idx="21">
                  <c:v>2917</c:v>
                </c:pt>
                <c:pt idx="22">
                  <c:v>2855</c:v>
                </c:pt>
                <c:pt idx="23">
                  <c:v>2868</c:v>
                </c:pt>
                <c:pt idx="24">
                  <c:v>3005</c:v>
                </c:pt>
                <c:pt idx="25">
                  <c:v>3050</c:v>
                </c:pt>
                <c:pt idx="26">
                  <c:v>2941</c:v>
                </c:pt>
                <c:pt idx="27">
                  <c:v>2986</c:v>
                </c:pt>
                <c:pt idx="28">
                  <c:v>3117</c:v>
                </c:pt>
                <c:pt idx="29">
                  <c:v>2997</c:v>
                </c:pt>
                <c:pt idx="30">
                  <c:v>2033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993</c:v>
                </c:pt>
                <c:pt idx="41">
                  <c:v>935</c:v>
                </c:pt>
                <c:pt idx="42">
                  <c:v>974</c:v>
                </c:pt>
                <c:pt idx="43">
                  <c:v>998</c:v>
                </c:pt>
                <c:pt idx="44">
                  <c:v>1025</c:v>
                </c:pt>
                <c:pt idx="45">
                  <c:v>1043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GRAPHIQUE_stocks_bénéf'!$AM$3:$AM$48</c:f>
              <c:numCache>
                <c:formatCode>#,##0</c:formatCode>
                <c:ptCount val="46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272</c:v>
                </c:pt>
                <c:pt idx="21">
                  <c:v>444</c:v>
                </c:pt>
                <c:pt idx="22">
                  <c:v>605</c:v>
                </c:pt>
                <c:pt idx="23">
                  <c:v>729</c:v>
                </c:pt>
                <c:pt idx="24">
                  <c:v>861</c:v>
                </c:pt>
                <c:pt idx="25">
                  <c:v>703</c:v>
                </c:pt>
                <c:pt idx="26">
                  <c:v>482</c:v>
                </c:pt>
                <c:pt idx="27">
                  <c:v>356</c:v>
                </c:pt>
                <c:pt idx="28">
                  <c:v>271</c:v>
                </c:pt>
                <c:pt idx="29">
                  <c:v>271</c:v>
                </c:pt>
                <c:pt idx="30">
                  <c:v>206</c:v>
                </c:pt>
                <c:pt idx="31">
                  <c:v>130</c:v>
                </c:pt>
                <c:pt idx="32">
                  <c:v>70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105</c:v>
                </c:pt>
                <c:pt idx="45">
                  <c:v>282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GRAPHIQUE_stocks_bénéf'!$AP$3:$AP$48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504</c:v>
                </c:pt>
                <c:pt idx="15">
                  <c:v>826</c:v>
                </c:pt>
                <c:pt idx="16">
                  <c:v>1048</c:v>
                </c:pt>
                <c:pt idx="17">
                  <c:v>1119</c:v>
                </c:pt>
                <c:pt idx="18">
                  <c:v>1206</c:v>
                </c:pt>
                <c:pt idx="19">
                  <c:v>1262</c:v>
                </c:pt>
                <c:pt idx="20">
                  <c:v>1270</c:v>
                </c:pt>
                <c:pt idx="21">
                  <c:v>1316</c:v>
                </c:pt>
                <c:pt idx="22">
                  <c:v>1333</c:v>
                </c:pt>
                <c:pt idx="23">
                  <c:v>1348</c:v>
                </c:pt>
                <c:pt idx="24">
                  <c:v>1363</c:v>
                </c:pt>
                <c:pt idx="25">
                  <c:v>1338</c:v>
                </c:pt>
                <c:pt idx="26">
                  <c:v>1212</c:v>
                </c:pt>
                <c:pt idx="27">
                  <c:v>1092</c:v>
                </c:pt>
                <c:pt idx="28">
                  <c:v>1022</c:v>
                </c:pt>
                <c:pt idx="29">
                  <c:v>939</c:v>
                </c:pt>
                <c:pt idx="30">
                  <c:v>741</c:v>
                </c:pt>
                <c:pt idx="31">
                  <c:v>590</c:v>
                </c:pt>
                <c:pt idx="32">
                  <c:v>460</c:v>
                </c:pt>
                <c:pt idx="33">
                  <c:v>330</c:v>
                </c:pt>
                <c:pt idx="34">
                  <c:v>235</c:v>
                </c:pt>
                <c:pt idx="35">
                  <c:v>188</c:v>
                </c:pt>
                <c:pt idx="36">
                  <c:v>150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GRAPHIQUE_stocks_bénéf'!$AH$3:$AI$48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GRAPHIQUE_stocks_bénéf'!$AQ$3:$AQ$48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283</c:v>
                </c:pt>
                <c:pt idx="21">
                  <c:v>291</c:v>
                </c:pt>
                <c:pt idx="22">
                  <c:v>356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350</c:v>
                </c:pt>
                <c:pt idx="27">
                  <c:v>375</c:v>
                </c:pt>
                <c:pt idx="28">
                  <c:v>352</c:v>
                </c:pt>
                <c:pt idx="29">
                  <c:v>416</c:v>
                </c:pt>
                <c:pt idx="30">
                  <c:v>474</c:v>
                </c:pt>
                <c:pt idx="31">
                  <c:v>725</c:v>
                </c:pt>
                <c:pt idx="32">
                  <c:v>596</c:v>
                </c:pt>
                <c:pt idx="33">
                  <c:v>420</c:v>
                </c:pt>
                <c:pt idx="34">
                  <c:v>435</c:v>
                </c:pt>
                <c:pt idx="35">
                  <c:v>430</c:v>
                </c:pt>
                <c:pt idx="36">
                  <c:v>437</c:v>
                </c:pt>
                <c:pt idx="37">
                  <c:v>432</c:v>
                </c:pt>
                <c:pt idx="38">
                  <c:v>427</c:v>
                </c:pt>
                <c:pt idx="39">
                  <c:v>450</c:v>
                </c:pt>
                <c:pt idx="40">
                  <c:v>430</c:v>
                </c:pt>
                <c:pt idx="41">
                  <c:v>410</c:v>
                </c:pt>
                <c:pt idx="42">
                  <c:v>394</c:v>
                </c:pt>
                <c:pt idx="43">
                  <c:v>420</c:v>
                </c:pt>
                <c:pt idx="44">
                  <c:v>412</c:v>
                </c:pt>
                <c:pt idx="45">
                  <c:v>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705216"/>
        <c:axId val="123706752"/>
      </c:areaChart>
      <c:catAx>
        <c:axId val="1237052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3706752"/>
        <c:crossesAt val="0"/>
        <c:auto val="0"/>
        <c:lblAlgn val="ctr"/>
        <c:lblOffset val="100"/>
        <c:tickLblSkip val="4"/>
        <c:noMultiLvlLbl val="0"/>
      </c:catAx>
      <c:valAx>
        <c:axId val="123706752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3705216"/>
        <c:crosses val="autoZero"/>
        <c:crossBetween val="between"/>
        <c:majorUnit val="100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885665236148735E-2"/>
          <c:y val="0.20131872071376689"/>
          <c:w val="0.88999235936906174"/>
          <c:h val="0.59269221964505492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Diapo'!$B$166</c:f>
              <c:strCache>
                <c:ptCount val="1"/>
                <c:pt idx="0">
                  <c:v>2019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Diapo'!$B$167:$B$178</c:f>
              <c:numCache>
                <c:formatCode>#,##0</c:formatCode>
                <c:ptCount val="12"/>
                <c:pt idx="0">
                  <c:v>85</c:v>
                </c:pt>
                <c:pt idx="1">
                  <c:v>154</c:v>
                </c:pt>
                <c:pt idx="2">
                  <c:v>207</c:v>
                </c:pt>
                <c:pt idx="3">
                  <c:v>256</c:v>
                </c:pt>
                <c:pt idx="4">
                  <c:v>310</c:v>
                </c:pt>
                <c:pt idx="5">
                  <c:v>368</c:v>
                </c:pt>
                <c:pt idx="6">
                  <c:v>842</c:v>
                </c:pt>
                <c:pt idx="7">
                  <c:v>1263</c:v>
                </c:pt>
                <c:pt idx="8">
                  <c:v>3885</c:v>
                </c:pt>
                <c:pt idx="9">
                  <c:v>4609</c:v>
                </c:pt>
                <c:pt idx="10">
                  <c:v>4958</c:v>
                </c:pt>
                <c:pt idx="11">
                  <c:v>5104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Diapo'!$C$166</c:f>
              <c:strCache>
                <c:ptCount val="1"/>
                <c:pt idx="0">
                  <c:v>2020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Diapo'!$C$167:$C$178</c:f>
              <c:numCache>
                <c:formatCode>#,##0</c:formatCode>
                <c:ptCount val="12"/>
                <c:pt idx="0">
                  <c:v>127</c:v>
                </c:pt>
                <c:pt idx="1">
                  <c:v>227</c:v>
                </c:pt>
                <c:pt idx="2">
                  <c:v>286</c:v>
                </c:pt>
                <c:pt idx="3">
                  <c:v>303</c:v>
                </c:pt>
                <c:pt idx="4">
                  <c:v>331</c:v>
                </c:pt>
                <c:pt idx="5">
                  <c:v>404</c:v>
                </c:pt>
                <c:pt idx="6">
                  <c:v>988</c:v>
                </c:pt>
                <c:pt idx="7">
                  <c:v>1853</c:v>
                </c:pt>
                <c:pt idx="8">
                  <c:v>5856</c:v>
                </c:pt>
                <c:pt idx="9">
                  <c:v>7270</c:v>
                </c:pt>
                <c:pt idx="10">
                  <c:v>7822</c:v>
                </c:pt>
                <c:pt idx="11">
                  <c:v>8213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Diapo'!$D$166</c:f>
              <c:strCache>
                <c:ptCount val="1"/>
                <c:pt idx="0">
                  <c:v>2021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Diapo'!$A$167:$A$178</c:f>
              <c:strCache>
                <c:ptCount val="12"/>
                <c:pt idx="0">
                  <c:v>Jan.</c:v>
                </c:pt>
                <c:pt idx="1">
                  <c:v>Fév.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Juil.</c:v>
                </c:pt>
                <c:pt idx="7">
                  <c:v>Août</c:v>
                </c:pt>
                <c:pt idx="8">
                  <c:v>Sept.</c:v>
                </c:pt>
                <c:pt idx="9">
                  <c:v>Oct.</c:v>
                </c:pt>
                <c:pt idx="10">
                  <c:v>Nov.</c:v>
                </c:pt>
                <c:pt idx="11">
                  <c:v>Déc.</c:v>
                </c:pt>
              </c:strCache>
            </c:strRef>
          </c:cat>
          <c:val>
            <c:numRef>
              <c:f>'Graph appr Note et Diapo'!$D$167:$D$178</c:f>
              <c:numCache>
                <c:formatCode>#,##0</c:formatCode>
                <c:ptCount val="12"/>
                <c:pt idx="0">
                  <c:v>358</c:v>
                </c:pt>
                <c:pt idx="1">
                  <c:v>791</c:v>
                </c:pt>
                <c:pt idx="2">
                  <c:v>1031</c:v>
                </c:pt>
                <c:pt idx="3">
                  <c:v>1115</c:v>
                </c:pt>
                <c:pt idx="4">
                  <c:v>1210</c:v>
                </c:pt>
                <c:pt idx="5">
                  <c:v>1351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394688"/>
        <c:axId val="123400960"/>
      </c:lineChart>
      <c:catAx>
        <c:axId val="12339468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340096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23400960"/>
        <c:scaling>
          <c:orientation val="minMax"/>
          <c:max val="9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3394688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1110500288576832"/>
          <c:y val="0.10675169581814563"/>
          <c:w val="0.82996588619707845"/>
          <c:h val="7.2295332023250794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/>
              <a:t>Nombre de salariés en activité partielle</a:t>
            </a:r>
            <a:r>
              <a:rPr lang="en-US" sz="1500" b="1" i="0" u="none" strike="noStrike" baseline="0">
                <a:effectLst/>
              </a:rPr>
              <a:t> en équivalent temps plein </a:t>
            </a:r>
            <a:r>
              <a:rPr lang="en-US" sz="1500"/>
              <a:t>(ETP) </a:t>
            </a:r>
          </a:p>
          <a:p>
            <a:pPr>
              <a:defRPr/>
            </a:pPr>
            <a:r>
              <a:rPr lang="en-US" sz="1500"/>
              <a:t>dans les Alpes-Maritimes</a:t>
            </a:r>
          </a:p>
          <a:p>
            <a:pPr>
              <a:defRPr/>
            </a:pPr>
            <a:r>
              <a:rPr lang="en-US" sz="1100" b="0" i="1"/>
              <a:t>(données brutes, en nombre)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(2)'!$A$3:$A$18</c:f>
              <c:numCache>
                <c:formatCode>mmm\-yy</c:formatCode>
                <c:ptCount val="16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  <c:pt idx="14">
                  <c:v>44317</c:v>
                </c:pt>
                <c:pt idx="15">
                  <c:v>44348</c:v>
                </c:pt>
              </c:numCache>
            </c:numRef>
          </c:cat>
          <c:val>
            <c:numRef>
              <c:f>'recap (2)'!$G$25:$G$40</c:f>
              <c:numCache>
                <c:formatCode>#,##0</c:formatCode>
                <c:ptCount val="16"/>
                <c:pt idx="0">
                  <c:v>42152.221142856928</c:v>
                </c:pt>
                <c:pt idx="1">
                  <c:v>86332.860514283835</c:v>
                </c:pt>
                <c:pt idx="2">
                  <c:v>62712.663928570451</c:v>
                </c:pt>
                <c:pt idx="3">
                  <c:v>28969.895357142606</c:v>
                </c:pt>
                <c:pt idx="4">
                  <c:v>12365.362399999989</c:v>
                </c:pt>
                <c:pt idx="5">
                  <c:v>8745.5855000000101</c:v>
                </c:pt>
                <c:pt idx="6">
                  <c:v>9440.9349714285581</c:v>
                </c:pt>
                <c:pt idx="7">
                  <c:v>14861.969071428559</c:v>
                </c:pt>
                <c:pt idx="8">
                  <c:v>41655.687428570855</c:v>
                </c:pt>
                <c:pt idx="9">
                  <c:v>26339.151485713901</c:v>
                </c:pt>
                <c:pt idx="10">
                  <c:v>28851.514857142589</c:v>
                </c:pt>
                <c:pt idx="11">
                  <c:v>29877.145785713918</c:v>
                </c:pt>
                <c:pt idx="12">
                  <c:v>32499.216514285185</c:v>
                </c:pt>
                <c:pt idx="13">
                  <c:v>42819.433499999388</c:v>
                </c:pt>
                <c:pt idx="14">
                  <c:v>27386.239571428257</c:v>
                </c:pt>
                <c:pt idx="15">
                  <c:v>10674.002399999968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54592"/>
        <c:axId val="123456128"/>
      </c:barChart>
      <c:dateAx>
        <c:axId val="123454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23456128"/>
        <c:crosses val="autoZero"/>
        <c:auto val="1"/>
        <c:lblOffset val="100"/>
        <c:baseTimeUnit val="months"/>
      </c:dateAx>
      <c:valAx>
        <c:axId val="123456128"/>
        <c:scaling>
          <c:orientation val="minMax"/>
          <c:max val="9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2345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Données!$C$126:$C$166</c:f>
              <c:numCache>
                <c:formatCode>#,##0.0</c:formatCode>
                <c:ptCount val="41"/>
                <c:pt idx="0">
                  <c:v>10.3</c:v>
                </c:pt>
                <c:pt idx="1">
                  <c:v>10.4</c:v>
                </c:pt>
                <c:pt idx="2">
                  <c:v>10.6</c:v>
                </c:pt>
                <c:pt idx="3">
                  <c:v>10.6</c:v>
                </c:pt>
                <c:pt idx="4">
                  <c:v>10.8</c:v>
                </c:pt>
                <c:pt idx="5">
                  <c:v>10.8</c:v>
                </c:pt>
                <c:pt idx="6">
                  <c:v>11.2</c:v>
                </c:pt>
                <c:pt idx="7">
                  <c:v>11.3</c:v>
                </c:pt>
                <c:pt idx="8">
                  <c:v>11.5</c:v>
                </c:pt>
                <c:pt idx="9">
                  <c:v>11.3</c:v>
                </c:pt>
                <c:pt idx="10">
                  <c:v>11.2</c:v>
                </c:pt>
                <c:pt idx="11">
                  <c:v>11.2</c:v>
                </c:pt>
                <c:pt idx="12">
                  <c:v>11.2</c:v>
                </c:pt>
                <c:pt idx="13">
                  <c:v>11.4</c:v>
                </c:pt>
                <c:pt idx="14">
                  <c:v>11.6</c:v>
                </c:pt>
                <c:pt idx="15">
                  <c:v>11.4</c:v>
                </c:pt>
                <c:pt idx="16">
                  <c:v>11.7</c:v>
                </c:pt>
                <c:pt idx="17">
                  <c:v>11.5</c:v>
                </c:pt>
                <c:pt idx="18">
                  <c:v>11.4</c:v>
                </c:pt>
                <c:pt idx="19">
                  <c:v>11.4</c:v>
                </c:pt>
                <c:pt idx="20">
                  <c:v>11.2</c:v>
                </c:pt>
                <c:pt idx="21">
                  <c:v>11.1</c:v>
                </c:pt>
                <c:pt idx="22">
                  <c:v>11.4</c:v>
                </c:pt>
                <c:pt idx="23">
                  <c:v>10.9</c:v>
                </c:pt>
                <c:pt idx="24">
                  <c:v>10.8</c:v>
                </c:pt>
                <c:pt idx="25">
                  <c:v>10.9</c:v>
                </c:pt>
                <c:pt idx="26">
                  <c:v>10.3</c:v>
                </c:pt>
                <c:pt idx="27">
                  <c:v>10.6</c:v>
                </c:pt>
                <c:pt idx="28">
                  <c:v>10.4</c:v>
                </c:pt>
                <c:pt idx="29">
                  <c:v>10.3</c:v>
                </c:pt>
                <c:pt idx="30">
                  <c:v>10</c:v>
                </c:pt>
                <c:pt idx="31">
                  <c:v>10</c:v>
                </c:pt>
                <c:pt idx="32">
                  <c:v>9.6999999999999993</c:v>
                </c:pt>
                <c:pt idx="33">
                  <c:v>9.6</c:v>
                </c:pt>
                <c:pt idx="34">
                  <c:v>9.1999999999999993</c:v>
                </c:pt>
                <c:pt idx="35">
                  <c:v>8.9</c:v>
                </c:pt>
                <c:pt idx="36">
                  <c:v>8.3000000000000007</c:v>
                </c:pt>
                <c:pt idx="37">
                  <c:v>10.3</c:v>
                </c:pt>
                <c:pt idx="38">
                  <c:v>9</c:v>
                </c:pt>
                <c:pt idx="39">
                  <c:v>9.1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Données!$B$126:$B$166</c:f>
              <c:numCache>
                <c:formatCode>#,##0.0</c:formatCode>
                <c:ptCount val="41"/>
                <c:pt idx="0">
                  <c:v>8.6999999999999993</c:v>
                </c:pt>
                <c:pt idx="1">
                  <c:v>8.8000000000000007</c:v>
                </c:pt>
                <c:pt idx="2">
                  <c:v>9</c:v>
                </c:pt>
                <c:pt idx="3">
                  <c:v>9.1</c:v>
                </c:pt>
                <c:pt idx="4">
                  <c:v>9.4</c:v>
                </c:pt>
                <c:pt idx="5">
                  <c:v>9.4</c:v>
                </c:pt>
                <c:pt idx="6">
                  <c:v>9.8000000000000007</c:v>
                </c:pt>
                <c:pt idx="7">
                  <c:v>10</c:v>
                </c:pt>
                <c:pt idx="8">
                  <c:v>10.1</c:v>
                </c:pt>
                <c:pt idx="9">
                  <c:v>9.9</c:v>
                </c:pt>
                <c:pt idx="10">
                  <c:v>9.8000000000000007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9.9</c:v>
                </c:pt>
                <c:pt idx="14">
                  <c:v>10.1</c:v>
                </c:pt>
                <c:pt idx="15">
                  <c:v>10</c:v>
                </c:pt>
                <c:pt idx="16">
                  <c:v>10.199999999999999</c:v>
                </c:pt>
                <c:pt idx="17">
                  <c:v>10.1</c:v>
                </c:pt>
                <c:pt idx="18">
                  <c:v>9.9</c:v>
                </c:pt>
                <c:pt idx="19">
                  <c:v>9.9</c:v>
                </c:pt>
                <c:pt idx="20">
                  <c:v>9.8000000000000007</c:v>
                </c:pt>
                <c:pt idx="21">
                  <c:v>9.6</c:v>
                </c:pt>
                <c:pt idx="22">
                  <c:v>9.6999999999999993</c:v>
                </c:pt>
                <c:pt idx="23">
                  <c:v>9.3000000000000007</c:v>
                </c:pt>
                <c:pt idx="24">
                  <c:v>9.1999999999999993</c:v>
                </c:pt>
                <c:pt idx="25">
                  <c:v>9.3000000000000007</c:v>
                </c:pt>
                <c:pt idx="26">
                  <c:v>8.6999999999999993</c:v>
                </c:pt>
                <c:pt idx="27">
                  <c:v>8.9</c:v>
                </c:pt>
                <c:pt idx="28">
                  <c:v>8.8000000000000007</c:v>
                </c:pt>
                <c:pt idx="29">
                  <c:v>8.6999999999999993</c:v>
                </c:pt>
                <c:pt idx="30">
                  <c:v>8.4</c:v>
                </c:pt>
                <c:pt idx="31">
                  <c:v>8.4</c:v>
                </c:pt>
                <c:pt idx="32">
                  <c:v>8.1999999999999993</c:v>
                </c:pt>
                <c:pt idx="33">
                  <c:v>8.1999999999999993</c:v>
                </c:pt>
                <c:pt idx="34">
                  <c:v>7.9</c:v>
                </c:pt>
                <c:pt idx="35">
                  <c:v>7.6</c:v>
                </c:pt>
                <c:pt idx="36">
                  <c:v>7.1</c:v>
                </c:pt>
                <c:pt idx="37">
                  <c:v>8.9</c:v>
                </c:pt>
                <c:pt idx="38">
                  <c:v>7.8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trim'!$B$118:$C$168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2012</c:v>
                  </c:pt>
                  <c:pt idx="7">
                    <c:v>2013</c:v>
                  </c:pt>
                  <c:pt idx="11">
                    <c:v>2014</c:v>
                  </c:pt>
                  <c:pt idx="15">
                    <c:v>2015</c:v>
                  </c:pt>
                  <c:pt idx="19">
                    <c:v>2016</c:v>
                  </c:pt>
                  <c:pt idx="23">
                    <c:v>2017</c:v>
                  </c:pt>
                  <c:pt idx="27">
                    <c:v>2018</c:v>
                  </c:pt>
                  <c:pt idx="31">
                    <c:v>2019</c:v>
                  </c:pt>
                  <c:pt idx="35">
                    <c:v>2020</c:v>
                  </c:pt>
                  <c:pt idx="39">
                    <c:v>2021</c:v>
                  </c:pt>
                  <c:pt idx="43">
                    <c:v>2022</c:v>
                  </c:pt>
                  <c:pt idx="47">
                    <c:v>2023</c:v>
                  </c:pt>
                </c:lvl>
              </c:multiLvlStrCache>
            </c:multiLvlStrRef>
          </c:cat>
          <c:val>
            <c:numRef>
              <c:f>Données!$F$126:$F$166</c:f>
              <c:numCache>
                <c:formatCode>#,##0.0</c:formatCode>
                <c:ptCount val="41"/>
                <c:pt idx="0">
                  <c:v>8.5</c:v>
                </c:pt>
                <c:pt idx="1">
                  <c:v>8.8000000000000007</c:v>
                </c:pt>
                <c:pt idx="2">
                  <c:v>8.9</c:v>
                </c:pt>
                <c:pt idx="3">
                  <c:v>9.1</c:v>
                </c:pt>
                <c:pt idx="4">
                  <c:v>9.3000000000000007</c:v>
                </c:pt>
                <c:pt idx="5">
                  <c:v>9.4</c:v>
                </c:pt>
                <c:pt idx="6">
                  <c:v>9.8000000000000007</c:v>
                </c:pt>
                <c:pt idx="7">
                  <c:v>10</c:v>
                </c:pt>
                <c:pt idx="8">
                  <c:v>10.199999999999999</c:v>
                </c:pt>
                <c:pt idx="9">
                  <c:v>10.199999999999999</c:v>
                </c:pt>
                <c:pt idx="10">
                  <c:v>10.1</c:v>
                </c:pt>
                <c:pt idx="11">
                  <c:v>10.199999999999999</c:v>
                </c:pt>
                <c:pt idx="12">
                  <c:v>10.199999999999999</c:v>
                </c:pt>
                <c:pt idx="13">
                  <c:v>10.4</c:v>
                </c:pt>
                <c:pt idx="14">
                  <c:v>10.6</c:v>
                </c:pt>
                <c:pt idx="15">
                  <c:v>10.6</c:v>
                </c:pt>
                <c:pt idx="16">
                  <c:v>10.8</c:v>
                </c:pt>
                <c:pt idx="17">
                  <c:v>10.6</c:v>
                </c:pt>
                <c:pt idx="18">
                  <c:v>10.5</c:v>
                </c:pt>
                <c:pt idx="19">
                  <c:v>10.5</c:v>
                </c:pt>
                <c:pt idx="20">
                  <c:v>10.3</c:v>
                </c:pt>
                <c:pt idx="21">
                  <c:v>10.199999999999999</c:v>
                </c:pt>
                <c:pt idx="22">
                  <c:v>10.6</c:v>
                </c:pt>
                <c:pt idx="23">
                  <c:v>10.1</c:v>
                </c:pt>
                <c:pt idx="24">
                  <c:v>10</c:v>
                </c:pt>
                <c:pt idx="25">
                  <c:v>10</c:v>
                </c:pt>
                <c:pt idx="26">
                  <c:v>9.5</c:v>
                </c:pt>
                <c:pt idx="27">
                  <c:v>9.8000000000000007</c:v>
                </c:pt>
                <c:pt idx="28">
                  <c:v>9.5</c:v>
                </c:pt>
                <c:pt idx="29">
                  <c:v>9.4</c:v>
                </c:pt>
                <c:pt idx="30">
                  <c:v>9.1999999999999993</c:v>
                </c:pt>
                <c:pt idx="31">
                  <c:v>9.1999999999999993</c:v>
                </c:pt>
                <c:pt idx="32">
                  <c:v>8.8000000000000007</c:v>
                </c:pt>
                <c:pt idx="33">
                  <c:v>8.8000000000000007</c:v>
                </c:pt>
                <c:pt idx="34">
                  <c:v>8.4</c:v>
                </c:pt>
                <c:pt idx="35">
                  <c:v>8.1</c:v>
                </c:pt>
                <c:pt idx="36">
                  <c:v>8.1</c:v>
                </c:pt>
                <c:pt idx="37">
                  <c:v>10.199999999999999</c:v>
                </c:pt>
                <c:pt idx="38">
                  <c:v>8.9</c:v>
                </c:pt>
                <c:pt idx="39">
                  <c:v>8.9</c:v>
                </c:pt>
                <c:pt idx="40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520512"/>
        <c:axId val="123522048"/>
      </c:lineChart>
      <c:catAx>
        <c:axId val="1235205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235220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23522048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2352051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graphiques_trim'!$G$39:$G$45</c:f>
              <c:strCache>
                <c:ptCount val="7"/>
                <c:pt idx="0">
                  <c:v>Herault</c:v>
                </c:pt>
                <c:pt idx="1">
                  <c:v>Paca</c:v>
                </c:pt>
                <c:pt idx="2">
                  <c:v>Alpes maritimes</c:v>
                </c:pt>
                <c:pt idx="3">
                  <c:v>Val d'oise</c:v>
                </c:pt>
                <c:pt idx="4">
                  <c:v>France métro.</c:v>
                </c:pt>
                <c:pt idx="5">
                  <c:v>Seine et marne</c:v>
                </c:pt>
                <c:pt idx="6">
                  <c:v>Ille et vilaine</c:v>
                </c:pt>
              </c:strCache>
            </c:strRef>
          </c:cat>
          <c:val>
            <c:numRef>
              <c:f>'données graphiques_trim'!$H$39:$H$45</c:f>
              <c:numCache>
                <c:formatCode>#,##0.0</c:formatCode>
                <c:ptCount val="7"/>
                <c:pt idx="0">
                  <c:v>11.3</c:v>
                </c:pt>
                <c:pt idx="1">
                  <c:v>9.1</c:v>
                </c:pt>
                <c:pt idx="2">
                  <c:v>9</c:v>
                </c:pt>
                <c:pt idx="3">
                  <c:v>8.8000000000000007</c:v>
                </c:pt>
                <c:pt idx="4">
                  <c:v>7.8</c:v>
                </c:pt>
                <c:pt idx="5">
                  <c:v>7.2</c:v>
                </c:pt>
                <c:pt idx="6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42464"/>
        <c:axId val="12375283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graphiques_trim'!$J$39:$J$45</c:f>
              <c:numCache>
                <c:formatCode>#,##0.0</c:formatCode>
                <c:ptCount val="7"/>
                <c:pt idx="0">
                  <c:v>0.20000000000000107</c:v>
                </c:pt>
                <c:pt idx="1">
                  <c:v>0</c:v>
                </c:pt>
                <c:pt idx="2">
                  <c:v>9.9999999999999645E-2</c:v>
                </c:pt>
                <c:pt idx="3">
                  <c:v>-9.9999999999999645E-2</c:v>
                </c:pt>
                <c:pt idx="4">
                  <c:v>0</c:v>
                </c:pt>
                <c:pt idx="5">
                  <c:v>-9.9999999999999645E-2</c:v>
                </c:pt>
                <c:pt idx="6">
                  <c:v>-0.29999999999999982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3754368"/>
        <c:axId val="123755904"/>
      </c:scatterChart>
      <c:catAx>
        <c:axId val="123742464"/>
        <c:scaling>
          <c:orientation val="minMax"/>
        </c:scaling>
        <c:delete val="0"/>
        <c:axPos val="b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3752832"/>
        <c:crosses val="autoZero"/>
        <c:auto val="1"/>
        <c:lblAlgn val="ctr"/>
        <c:lblOffset val="100"/>
        <c:noMultiLvlLbl val="0"/>
      </c:catAx>
      <c:valAx>
        <c:axId val="12375283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23742464"/>
        <c:crosses val="autoZero"/>
        <c:crossBetween val="between"/>
      </c:valAx>
      <c:valAx>
        <c:axId val="123754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3755904"/>
        <c:crosses val="autoZero"/>
        <c:crossBetween val="midCat"/>
      </c:valAx>
      <c:valAx>
        <c:axId val="123755904"/>
        <c:scaling>
          <c:orientation val="minMax"/>
          <c:max val="0.2"/>
          <c:min val="-0.4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23754368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0.01226</cdr:x>
      <cdr:y>0.8435</cdr:y>
    </cdr:from>
    <cdr:to>
      <cdr:x>0.98627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367" y="3020911"/>
          <a:ext cx="6546166" cy="56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0.90929</cdr:x>
      <cdr:y>0.27597</cdr:y>
    </cdr:from>
    <cdr:to>
      <cdr:x>0.9104</cdr:x>
      <cdr:y>0.76543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24858" y="1316936"/>
          <a:ext cx="8294" cy="233569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0.91292</cdr:x>
      <cdr:y>0.2968</cdr:y>
    </cdr:from>
    <cdr:to>
      <cdr:x>0.96557</cdr:x>
      <cdr:y>0.29715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52104" y="1416326"/>
          <a:ext cx="395179" cy="16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0.90978</cdr:x>
      <cdr:y>0.2701</cdr:y>
    </cdr:from>
    <cdr:to>
      <cdr:x>0.97069</cdr:x>
      <cdr:y>0.27206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828548" y="1288924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0.91038</cdr:x>
      <cdr:y>0.23446</cdr:y>
    </cdr:from>
    <cdr:to>
      <cdr:x>0.91108</cdr:x>
      <cdr:y>0.76543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833069" y="1118829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0.9104</cdr:x>
      <cdr:y>0.28465</cdr:y>
    </cdr:from>
    <cdr:to>
      <cdr:x>0.9115</cdr:x>
      <cdr:y>0.77063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33190" y="1358357"/>
          <a:ext cx="8245" cy="231912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0.83255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362325"/>
          <a:ext cx="60579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1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358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0.06642</cdr:x>
      <cdr:y>0</cdr:y>
    </cdr:from>
    <cdr:to>
      <cdr:x>0.89953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57176" y="0"/>
          <a:ext cx="5734099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2021 et le T2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0.45239</cdr:y>
    </cdr:from>
    <cdr:to>
      <cdr:x>0.97746</cdr:x>
      <cdr:y>0.54846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03838" y="2671578"/>
          <a:ext cx="141307" cy="567341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dirty="0"/>
            <a:t>Embauches* en contrat d'apprentissage dans </a:t>
          </a:r>
          <a:r>
            <a:rPr lang="fr-FR" sz="1500" b="1" i="0" baseline="0" dirty="0">
              <a:effectLst/>
              <a:latin typeface="+mn-lt"/>
              <a:ea typeface="+mn-ea"/>
              <a:cs typeface="+mn-cs"/>
            </a:rPr>
            <a:t>les Alpes-Maritimes</a:t>
          </a:r>
          <a:endParaRPr lang="fr-FR" sz="1500" b="1" i="0" baseline="0" dirty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 dirty="0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0.87911</cdr:y>
    </cdr:from>
    <cdr:to>
      <cdr:x>1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5061397"/>
          <a:ext cx="8827805" cy="6960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dirty="0">
              <a:effectLst/>
              <a:latin typeface="+mn-lt"/>
              <a:ea typeface="+mn-ea"/>
              <a:cs typeface="+mn-cs"/>
            </a:rPr>
            <a:t>* embauches = nouvelles entrées + reconductions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Champ : </a:t>
          </a:r>
          <a:r>
            <a:rPr lang="fr-FR" sz="900" b="0" i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secteurs</a:t>
          </a:r>
          <a:r>
            <a:rPr lang="fr-FR" sz="900" b="0" i="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public et privé</a:t>
          </a:r>
          <a:endParaRPr lang="fr-FR" sz="900" b="0" i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900" b="1" i="1" dirty="0"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</a:t>
          </a:r>
          <a:r>
            <a:rPr lang="fr-FR" sz="900" b="0" i="1" dirty="0">
              <a:latin typeface="+mn-lt"/>
              <a:ea typeface="+mn-ea"/>
              <a:cs typeface="+mn-cs"/>
            </a:rPr>
            <a:t>- </a:t>
          </a:r>
          <a:r>
            <a:rPr lang="fr-FR" sz="900" b="1" i="1" dirty="0">
              <a:latin typeface="+mn-lt"/>
              <a:ea typeface="+mn-ea"/>
              <a:cs typeface="+mn-cs"/>
            </a:rPr>
            <a:t>Traitements : </a:t>
          </a:r>
          <a:r>
            <a:rPr lang="fr-FR" sz="900" b="0" i="1" dirty="0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2021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0.47782</cdr:x>
      <cdr:y>0.17207</cdr:y>
    </cdr:from>
    <cdr:to>
      <cdr:x>0.80336</cdr:x>
      <cdr:y>0.36276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586359" y="821108"/>
          <a:ext cx="2443405" cy="9099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108 600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920" y="1678805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289" y="281439"/>
            <a:ext cx="914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quasi-stable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78927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1012" y="4151065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78328" y="3492200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9,0 %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95838" y="3212362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(+0,0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566497"/>
              </p:ext>
            </p:extLst>
          </p:nvPr>
        </p:nvGraphicFramePr>
        <p:xfrm>
          <a:off x="125699" y="956734"/>
          <a:ext cx="8395708" cy="5317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3228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taux proche du niveau régional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04867"/>
              </p:ext>
            </p:extLst>
          </p:nvPr>
        </p:nvGraphicFramePr>
        <p:xfrm>
          <a:off x="753534" y="1062037"/>
          <a:ext cx="7280804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69368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repart à la hausse au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2021, mais cela ne devrait pas durer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696331"/>
              </p:ext>
            </p:extLst>
          </p:nvPr>
        </p:nvGraphicFramePr>
        <p:xfrm>
          <a:off x="533400" y="1042987"/>
          <a:ext cx="7791450" cy="51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59484"/>
            <a:ext cx="8620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Si la hausse du 2</a:t>
            </a:r>
            <a:r>
              <a:rPr lang="fr-FR" sz="21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trimestre touche autant les hommes que les femmes, le recul devrait être deux fois plus rapide pour les premiers au 3</a:t>
            </a:r>
            <a:r>
              <a:rPr lang="fr-FR" sz="21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1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530074"/>
              </p:ext>
            </p:extLst>
          </p:nvPr>
        </p:nvGraphicFramePr>
        <p:xfrm>
          <a:off x="448733" y="1042987"/>
          <a:ext cx="7876117" cy="5247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2092" y="0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de la demande d’emploi est semblable pour toutes les classes d’âge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05891"/>
              </p:ext>
            </p:extLst>
          </p:nvPr>
        </p:nvGraphicFramePr>
        <p:xfrm>
          <a:off x="397933" y="1042987"/>
          <a:ext cx="7926917" cy="511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71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rgbClr val="376092"/>
                </a:solidFill>
              </a:rPr>
              <a:t>La demande d’emploi progresse deux fois plus vite chez les inscrits depuis moins d’un an que chez ceux inscrits depuis un an ou plus</a:t>
            </a:r>
            <a:endParaRPr lang="fr-FR" sz="25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204700"/>
              </p:ext>
            </p:extLst>
          </p:nvPr>
        </p:nvGraphicFramePr>
        <p:xfrm>
          <a:off x="146856" y="1042987"/>
          <a:ext cx="8177994" cy="544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2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le nombre de bénéficiaires des principales prestations sociales se réduit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828800"/>
            <a:ext cx="902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>
                <a:solidFill>
                  <a:srgbClr val="376092"/>
                </a:solidFill>
              </a:rPr>
              <a:t>de </a:t>
            </a:r>
            <a:r>
              <a:rPr lang="fr-FR" sz="2800" b="1" smtClean="0">
                <a:solidFill>
                  <a:srgbClr val="376092"/>
                </a:solidFill>
              </a:rPr>
              <a:t>foyers bénéficiaires </a:t>
            </a:r>
            <a:r>
              <a:rPr lang="fr-FR" sz="2800" b="1" dirty="0">
                <a:solidFill>
                  <a:srgbClr val="376092"/>
                </a:solidFill>
              </a:rPr>
              <a:t>du RSA </a:t>
            </a:r>
            <a:r>
              <a:rPr lang="fr-FR" sz="2800" b="1" dirty="0" smtClean="0">
                <a:solidFill>
                  <a:srgbClr val="376092"/>
                </a:solidFill>
              </a:rPr>
              <a:t>se rapproche de son niveau </a:t>
            </a:r>
            <a:r>
              <a:rPr lang="fr-FR" sz="2800" b="1" dirty="0">
                <a:solidFill>
                  <a:srgbClr val="376092"/>
                </a:solidFill>
              </a:rPr>
              <a:t>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035034"/>
              </p:ext>
            </p:extLst>
          </p:nvPr>
        </p:nvGraphicFramePr>
        <p:xfrm>
          <a:off x="290287" y="954108"/>
          <a:ext cx="8316684" cy="561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5676" y="225004"/>
            <a:ext cx="8928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Les Alpes-Maritimes, seul département de la région où l’emploi salarié ne retrouve pas son niveau d’avant-crise, malgré la hausse du 2</a:t>
            </a:r>
            <a:r>
              <a:rPr lang="fr-FR" sz="22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158535" y="232048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+1,7 %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43419" y="2936039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+1,1 %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49723" y="365973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+1,5 %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477072"/>
              </p:ext>
            </p:extLst>
          </p:nvPr>
        </p:nvGraphicFramePr>
        <p:xfrm>
          <a:off x="755798" y="1341774"/>
          <a:ext cx="7820695" cy="495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4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croissance de l’emploi du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est portée essentiellement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+</a:t>
            </a:r>
            <a:r>
              <a:rPr lang="fr-FR" b="1" dirty="0" smtClean="0">
                <a:solidFill>
                  <a:srgbClr val="00B0F0"/>
                </a:solidFill>
              </a:rPr>
              <a:t>5 870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+30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2021 :</a:t>
            </a:r>
            <a:endParaRPr lang="fr-FR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541995"/>
              </p:ext>
            </p:extLst>
          </p:nvPr>
        </p:nvGraphicFramePr>
        <p:xfrm>
          <a:off x="456488" y="1120580"/>
          <a:ext cx="8020710" cy="507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par le tertiaire marchand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394192"/>
              </p:ext>
            </p:extLst>
          </p:nvPr>
        </p:nvGraphicFramePr>
        <p:xfrm>
          <a:off x="642257" y="1220470"/>
          <a:ext cx="7870372" cy="51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160092"/>
            <a:ext cx="898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Pour autant, le tertiaire marchand ne retrouve pas son niveau d’avant-crise, contrairement aux autres départements de la région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539153"/>
              </p:ext>
            </p:extLst>
          </p:nvPr>
        </p:nvGraphicFramePr>
        <p:xfrm>
          <a:off x="653143" y="1177289"/>
          <a:ext cx="8086255" cy="539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98537"/>
            <a:ext cx="88278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Les effectifs progressent peu dans l’industrie, se stabilisent  dans le tertiaire non marchand et reculent dans la construction</a:t>
            </a:r>
            <a:endParaRPr lang="fr-FR" sz="2600" b="1" dirty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92"/>
          <a:stretch/>
        </p:blipFill>
        <p:spPr bwMode="auto">
          <a:xfrm>
            <a:off x="261938" y="1523999"/>
            <a:ext cx="8588148" cy="472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8" y="128238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du nombre de bénéficiaires de contrat aidé se poursuit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-45096" y="10823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72978" y="1236372"/>
            <a:ext cx="9045291" cy="5177307"/>
            <a:chOff x="-404488" y="-1395092"/>
            <a:chExt cx="9495351" cy="6042212"/>
          </a:xfrm>
        </p:grpSpPr>
        <p:graphicFrame>
          <p:nvGraphicFramePr>
            <p:cNvPr id="14" name="Graphique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8811886"/>
                </p:ext>
              </p:extLst>
            </p:nvPr>
          </p:nvGraphicFramePr>
          <p:xfrm>
            <a:off x="-404488" y="-1395092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ZoneTexte 16"/>
            <p:cNvSpPr txBox="1"/>
            <p:nvPr/>
          </p:nvSpPr>
          <p:spPr>
            <a:xfrm>
              <a:off x="8405064" y="844434"/>
              <a:ext cx="685799" cy="31563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1 700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72978" y="5844763"/>
            <a:ext cx="8900653" cy="3953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98709" y="13412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 croissance des embauches en apprentissage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2978" y="65734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489811"/>
              </p:ext>
            </p:extLst>
          </p:nvPr>
        </p:nvGraphicFramePr>
        <p:xfrm>
          <a:off x="72978" y="811369"/>
          <a:ext cx="8827805" cy="5757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67257" y="78775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80876" y="235948"/>
            <a:ext cx="8800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baisse du nombre de salariés en activité partielle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969172"/>
              </p:ext>
            </p:extLst>
          </p:nvPr>
        </p:nvGraphicFramePr>
        <p:xfrm>
          <a:off x="215452" y="940158"/>
          <a:ext cx="8523945" cy="493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6" y="5942432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8591</TotalTime>
  <Words>1738</Words>
  <Application>Microsoft Office PowerPoint</Application>
  <PresentationFormat>Affichage à l'écran (4:3)</PresentationFormat>
  <Paragraphs>295</Paragraphs>
  <Slides>18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 Virginie (DR-PACA)</cp:lastModifiedBy>
  <cp:revision>679</cp:revision>
  <cp:lastPrinted>2018-10-09T12:30:48Z</cp:lastPrinted>
  <dcterms:created xsi:type="dcterms:W3CDTF">2018-05-30T13:27:07Z</dcterms:created>
  <dcterms:modified xsi:type="dcterms:W3CDTF">2021-10-11T10:07:21Z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