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300" r:id="rId6"/>
    <p:sldId id="299" r:id="rId7"/>
    <p:sldId id="264" r:id="rId8"/>
    <p:sldId id="292" r:id="rId9"/>
    <p:sldId id="293" r:id="rId10"/>
    <p:sldId id="290" r:id="rId11"/>
    <p:sldId id="261" r:id="rId12"/>
    <p:sldId id="305" r:id="rId13"/>
    <p:sldId id="302" r:id="rId14"/>
    <p:sldId id="306" r:id="rId15"/>
    <p:sldId id="296" r:id="rId16"/>
    <p:sldId id="307" r:id="rId17"/>
    <p:sldId id="304" r:id="rId18"/>
    <p:sldId id="308" r:id="rId19"/>
    <p:sldId id="271" r:id="rId20"/>
    <p:sldId id="309" r:id="rId21"/>
    <p:sldId id="272" r:id="rId22"/>
    <p:sldId id="311" r:id="rId23"/>
    <p:sldId id="310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PRO-SVC01-20131\USERS\Cab-SESE\10%20-%20Notes%20de%20conjoncture\01%20-%20Notes\2020\2020-T4\01%20-%20Fichiers%20de%20travail\Politiques%20emploi\2020_T4_Politiques%20de%20l'emploi_note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0\2020-T4\01%20-%20Fichiers%20de%20travail\DEFM-Ch&#244;mage\Tx%20ch&#244;mage%20-%20d&#233;p%20comparables\T201_&#233;clairages_d&#233;p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0\2020-T4\01%20-%20Fichiers%20de%20travail\DEFM-Ch&#244;mage\2020_T4_Demandeurs%20d'emploi_ABC_note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2'!$D$14:$D$54</c:f>
              <c:numCache>
                <c:formatCode>#,##0.0</c:formatCode>
                <c:ptCount val="41"/>
                <c:pt idx="0">
                  <c:v>100</c:v>
                </c:pt>
                <c:pt idx="1">
                  <c:v>100.16826121208105</c:v>
                </c:pt>
                <c:pt idx="2">
                  <c:v>100.22200738854181</c:v>
                </c:pt>
                <c:pt idx="3">
                  <c:v>100.05295329293024</c:v>
                </c:pt>
                <c:pt idx="4">
                  <c:v>100.37446756455064</c:v>
                </c:pt>
                <c:pt idx="5">
                  <c:v>100.48275280100265</c:v>
                </c:pt>
                <c:pt idx="6">
                  <c:v>100.36042219915309</c:v>
                </c:pt>
                <c:pt idx="7">
                  <c:v>100.15716084265395</c:v>
                </c:pt>
                <c:pt idx="8">
                  <c:v>100.26986357306167</c:v>
                </c:pt>
                <c:pt idx="9">
                  <c:v>100.26680530801544</c:v>
                </c:pt>
                <c:pt idx="10">
                  <c:v>100.34212924341355</c:v>
                </c:pt>
                <c:pt idx="11">
                  <c:v>100.54199252763907</c:v>
                </c:pt>
                <c:pt idx="12">
                  <c:v>100.81361177137542</c:v>
                </c:pt>
                <c:pt idx="13">
                  <c:v>100.97139559394621</c:v>
                </c:pt>
                <c:pt idx="14">
                  <c:v>100.86339353018366</c:v>
                </c:pt>
                <c:pt idx="15">
                  <c:v>100.94426765029532</c:v>
                </c:pt>
                <c:pt idx="16">
                  <c:v>101.11252886237638</c:v>
                </c:pt>
                <c:pt idx="17">
                  <c:v>101.08432486250551</c:v>
                </c:pt>
                <c:pt idx="18">
                  <c:v>101.44752215401536</c:v>
                </c:pt>
                <c:pt idx="19">
                  <c:v>101.31641319879232</c:v>
                </c:pt>
                <c:pt idx="20">
                  <c:v>101.80154465038652</c:v>
                </c:pt>
                <c:pt idx="21">
                  <c:v>102.17924038359705</c:v>
                </c:pt>
                <c:pt idx="22">
                  <c:v>102.6137405583146</c:v>
                </c:pt>
                <c:pt idx="23">
                  <c:v>102.75555344119947</c:v>
                </c:pt>
                <c:pt idx="24">
                  <c:v>102.90319968148735</c:v>
                </c:pt>
                <c:pt idx="25">
                  <c:v>103.27511869183279</c:v>
                </c:pt>
                <c:pt idx="26">
                  <c:v>103.5800956783883</c:v>
                </c:pt>
                <c:pt idx="27">
                  <c:v>104.0152754675606</c:v>
                </c:pt>
                <c:pt idx="28">
                  <c:v>104.28536557877383</c:v>
                </c:pt>
                <c:pt idx="29">
                  <c:v>104.83183223490646</c:v>
                </c:pt>
                <c:pt idx="30">
                  <c:v>104.9341708448797</c:v>
                </c:pt>
                <c:pt idx="31">
                  <c:v>104.99675200925182</c:v>
                </c:pt>
                <c:pt idx="32">
                  <c:v>105.07683324583297</c:v>
                </c:pt>
                <c:pt idx="33">
                  <c:v>105.52135773375764</c:v>
                </c:pt>
                <c:pt idx="34">
                  <c:v>105.92000824598873</c:v>
                </c:pt>
                <c:pt idx="35">
                  <c:v>106.16466944968785</c:v>
                </c:pt>
                <c:pt idx="36">
                  <c:v>106.36821397887645</c:v>
                </c:pt>
                <c:pt idx="37">
                  <c:v>104.22850450272894</c:v>
                </c:pt>
                <c:pt idx="38">
                  <c:v>102.88694556911197</c:v>
                </c:pt>
                <c:pt idx="39">
                  <c:v>105.1545924663605</c:v>
                </c:pt>
                <c:pt idx="40">
                  <c:v>105.47033001511576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2'!$C$14:$C$54</c:f>
              <c:numCache>
                <c:formatCode>#,##0.0</c:formatCode>
                <c:ptCount val="41"/>
                <c:pt idx="0">
                  <c:v>100</c:v>
                </c:pt>
                <c:pt idx="1">
                  <c:v>100.19847049808084</c:v>
                </c:pt>
                <c:pt idx="2">
                  <c:v>100.30205586836959</c:v>
                </c:pt>
                <c:pt idx="3">
                  <c:v>100.22726828268935</c:v>
                </c:pt>
                <c:pt idx="4">
                  <c:v>100.28622782278363</c:v>
                </c:pt>
                <c:pt idx="5">
                  <c:v>100.31077406010984</c:v>
                </c:pt>
                <c:pt idx="6">
                  <c:v>100.26252089774961</c:v>
                </c:pt>
                <c:pt idx="7">
                  <c:v>100.12361010621922</c:v>
                </c:pt>
                <c:pt idx="8">
                  <c:v>100.01239715819355</c:v>
                </c:pt>
                <c:pt idx="9">
                  <c:v>100.01888672166453</c:v>
                </c:pt>
                <c:pt idx="10">
                  <c:v>99.897815534055894</c:v>
                </c:pt>
                <c:pt idx="11">
                  <c:v>100.07300899717532</c:v>
                </c:pt>
                <c:pt idx="12">
                  <c:v>100.3362880696359</c:v>
                </c:pt>
                <c:pt idx="13">
                  <c:v>100.36500204288785</c:v>
                </c:pt>
                <c:pt idx="14">
                  <c:v>100.40158058397219</c:v>
                </c:pt>
                <c:pt idx="15">
                  <c:v>100.2764466248269</c:v>
                </c:pt>
                <c:pt idx="16">
                  <c:v>100.36465163388597</c:v>
                </c:pt>
                <c:pt idx="17">
                  <c:v>100.30101605889756</c:v>
                </c:pt>
                <c:pt idx="18">
                  <c:v>100.54114612582001</c:v>
                </c:pt>
                <c:pt idx="19">
                  <c:v>100.61047624692986</c:v>
                </c:pt>
                <c:pt idx="20">
                  <c:v>100.78789142079252</c:v>
                </c:pt>
                <c:pt idx="21">
                  <c:v>100.963202183238</c:v>
                </c:pt>
                <c:pt idx="22">
                  <c:v>101.22421244710725</c:v>
                </c:pt>
                <c:pt idx="23">
                  <c:v>101.52175557541059</c:v>
                </c:pt>
                <c:pt idx="24">
                  <c:v>101.61769880732186</c:v>
                </c:pt>
                <c:pt idx="25">
                  <c:v>102.01748225724145</c:v>
                </c:pt>
                <c:pt idx="26">
                  <c:v>102.34152622518147</c:v>
                </c:pt>
                <c:pt idx="27">
                  <c:v>102.64775406794099</c:v>
                </c:pt>
                <c:pt idx="28">
                  <c:v>103.03175892439478</c:v>
                </c:pt>
                <c:pt idx="29">
                  <c:v>103.1472200721681</c:v>
                </c:pt>
                <c:pt idx="30">
                  <c:v>103.2331257321346</c:v>
                </c:pt>
                <c:pt idx="31">
                  <c:v>103.38637275541143</c:v>
                </c:pt>
                <c:pt idx="32">
                  <c:v>103.68864809607221</c:v>
                </c:pt>
                <c:pt idx="33">
                  <c:v>104.05862159286856</c:v>
                </c:pt>
                <c:pt idx="34">
                  <c:v>104.29413620255178</c:v>
                </c:pt>
                <c:pt idx="35">
                  <c:v>104.44775178218802</c:v>
                </c:pt>
                <c:pt idx="36">
                  <c:v>104.80393155884002</c:v>
                </c:pt>
                <c:pt idx="37">
                  <c:v>102.77920208954403</c:v>
                </c:pt>
                <c:pt idx="38">
                  <c:v>101.96017967404538</c:v>
                </c:pt>
                <c:pt idx="39">
                  <c:v>103.69815642856067</c:v>
                </c:pt>
                <c:pt idx="40">
                  <c:v>103.59121375960039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2'!$G$8:$G$9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2'!$G$14:$G$54</c:f>
              <c:numCache>
                <c:formatCode>#,##0.0</c:formatCode>
                <c:ptCount val="41"/>
                <c:pt idx="0">
                  <c:v>100</c:v>
                </c:pt>
                <c:pt idx="1">
                  <c:v>100.06321393485868</c:v>
                </c:pt>
                <c:pt idx="2">
                  <c:v>100.09681996736009</c:v>
                </c:pt>
                <c:pt idx="3">
                  <c:v>100.10143686207293</c:v>
                </c:pt>
                <c:pt idx="4">
                  <c:v>100.17265734258667</c:v>
                </c:pt>
                <c:pt idx="5">
                  <c:v>100.49778352643892</c:v>
                </c:pt>
                <c:pt idx="6">
                  <c:v>100.53812133724887</c:v>
                </c:pt>
                <c:pt idx="7">
                  <c:v>100.14207823289311</c:v>
                </c:pt>
                <c:pt idx="8">
                  <c:v>99.761484280012183</c:v>
                </c:pt>
                <c:pt idx="9">
                  <c:v>99.606737020146525</c:v>
                </c:pt>
                <c:pt idx="10">
                  <c:v>99.712907981774862</c:v>
                </c:pt>
                <c:pt idx="11">
                  <c:v>99.679652387638555</c:v>
                </c:pt>
                <c:pt idx="12">
                  <c:v>99.8307416346087</c:v>
                </c:pt>
                <c:pt idx="13">
                  <c:v>99.686883092115707</c:v>
                </c:pt>
                <c:pt idx="14">
                  <c:v>99.557365779072398</c:v>
                </c:pt>
                <c:pt idx="15">
                  <c:v>99.341376306421282</c:v>
                </c:pt>
                <c:pt idx="16">
                  <c:v>99.507546326615397</c:v>
                </c:pt>
                <c:pt idx="17">
                  <c:v>99.477165492196377</c:v>
                </c:pt>
                <c:pt idx="18">
                  <c:v>99.565362170772204</c:v>
                </c:pt>
                <c:pt idx="19">
                  <c:v>99.773132492649353</c:v>
                </c:pt>
                <c:pt idx="20">
                  <c:v>100.39783629943868</c:v>
                </c:pt>
                <c:pt idx="21">
                  <c:v>100.58003359121182</c:v>
                </c:pt>
                <c:pt idx="22">
                  <c:v>100.83654944504379</c:v>
                </c:pt>
                <c:pt idx="23">
                  <c:v>101.0699516711488</c:v>
                </c:pt>
                <c:pt idx="24">
                  <c:v>101.37137586742664</c:v>
                </c:pt>
                <c:pt idx="25">
                  <c:v>101.39039164993005</c:v>
                </c:pt>
                <c:pt idx="26">
                  <c:v>101.84584264265499</c:v>
                </c:pt>
                <c:pt idx="27">
                  <c:v>101.98611804233867</c:v>
                </c:pt>
                <c:pt idx="28">
                  <c:v>102.38994783209203</c:v>
                </c:pt>
                <c:pt idx="29">
                  <c:v>102.92972625802631</c:v>
                </c:pt>
                <c:pt idx="30">
                  <c:v>102.95198723370926</c:v>
                </c:pt>
                <c:pt idx="31">
                  <c:v>102.90901119952348</c:v>
                </c:pt>
                <c:pt idx="32">
                  <c:v>102.57433862431262</c:v>
                </c:pt>
                <c:pt idx="33">
                  <c:v>103.29882171742628</c:v>
                </c:pt>
                <c:pt idx="34">
                  <c:v>103.56138919328706</c:v>
                </c:pt>
                <c:pt idx="35">
                  <c:v>103.40639429377238</c:v>
                </c:pt>
                <c:pt idx="36">
                  <c:v>103.6354814265636</c:v>
                </c:pt>
                <c:pt idx="37">
                  <c:v>101.26981840008362</c:v>
                </c:pt>
                <c:pt idx="38">
                  <c:v>98.681818532136532</c:v>
                </c:pt>
                <c:pt idx="39">
                  <c:v>101.13625006329563</c:v>
                </c:pt>
                <c:pt idx="40">
                  <c:v>101.54995481924975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55904"/>
        <c:axId val="185765888"/>
      </c:lineChart>
      <c:catAx>
        <c:axId val="18575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576588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5765888"/>
        <c:scaling>
          <c:orientation val="minMax"/>
          <c:max val="107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57559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(données)'!$L$3:$L$13</c:f>
              <c:numCache>
                <c:formatCode>0.0</c:formatCode>
                <c:ptCount val="11"/>
                <c:pt idx="0">
                  <c:v>3.6326834984553136</c:v>
                </c:pt>
                <c:pt idx="1">
                  <c:v>6.6200657894736947</c:v>
                </c:pt>
                <c:pt idx="2">
                  <c:v>11.91669880447359</c:v>
                </c:pt>
                <c:pt idx="3">
                  <c:v>11.483459682977237</c:v>
                </c:pt>
                <c:pt idx="4">
                  <c:v>8.6469360945831131</c:v>
                </c:pt>
                <c:pt idx="5">
                  <c:v>6.4509246088193528</c:v>
                </c:pt>
                <c:pt idx="6">
                  <c:v>1.3028663058729295</c:v>
                </c:pt>
                <c:pt idx="7">
                  <c:v>1.8335311964120748</c:v>
                </c:pt>
                <c:pt idx="8">
                  <c:v>-2.1373056994818618</c:v>
                </c:pt>
                <c:pt idx="9">
                  <c:v>-4.2885506287226978</c:v>
                </c:pt>
                <c:pt idx="10">
                  <c:v>9.023648181441013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(données)'!$S$3:$S$13</c:f>
              <c:numCache>
                <c:formatCode>0.0</c:formatCode>
                <c:ptCount val="11"/>
                <c:pt idx="0">
                  <c:v>5.2532625525326226</c:v>
                </c:pt>
                <c:pt idx="1">
                  <c:v>8.9208784280760955</c:v>
                </c:pt>
                <c:pt idx="2">
                  <c:v>11.421956395909705</c:v>
                </c:pt>
                <c:pt idx="3">
                  <c:v>7.593073593073596</c:v>
                </c:pt>
                <c:pt idx="4">
                  <c:v>7.3871409028727797</c:v>
                </c:pt>
                <c:pt idx="5">
                  <c:v>8.4226301985762309</c:v>
                </c:pt>
                <c:pt idx="6">
                  <c:v>3.9463680973115034</c:v>
                </c:pt>
                <c:pt idx="7">
                  <c:v>5.4388297872340452</c:v>
                </c:pt>
                <c:pt idx="8">
                  <c:v>0.17656703241266669</c:v>
                </c:pt>
                <c:pt idx="9">
                  <c:v>-2.5934785345587352</c:v>
                </c:pt>
                <c:pt idx="10">
                  <c:v>5.4090732842186906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044224"/>
        <c:axId val="187045760"/>
      </c:barChart>
      <c:catAx>
        <c:axId val="1870442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0457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045760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04422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dep06_trim!$BJ$91:$BJ$111</c:f>
              <c:numCache>
                <c:formatCode>#,##0.0</c:formatCode>
                <c:ptCount val="21"/>
                <c:pt idx="0">
                  <c:v>1.0529482551143055</c:v>
                </c:pt>
                <c:pt idx="1">
                  <c:v>-1.6076213158678132</c:v>
                </c:pt>
                <c:pt idx="2">
                  <c:v>0.18154311649016819</c:v>
                </c:pt>
                <c:pt idx="3">
                  <c:v>-0.87586831772877849</c:v>
                </c:pt>
                <c:pt idx="4">
                  <c:v>-9.1407678244970203E-2</c:v>
                </c:pt>
                <c:pt idx="5">
                  <c:v>-0.39646233607807391</c:v>
                </c:pt>
                <c:pt idx="6">
                  <c:v>0.15309246785060182</c:v>
                </c:pt>
                <c:pt idx="7">
                  <c:v>0.61143381228980775</c:v>
                </c:pt>
                <c:pt idx="8">
                  <c:v>-0.27347310847766204</c:v>
                </c:pt>
                <c:pt idx="9">
                  <c:v>-0.63985374771480252</c:v>
                </c:pt>
                <c:pt idx="10">
                  <c:v>-9.1996320147191835E-2</c:v>
                </c:pt>
                <c:pt idx="11">
                  <c:v>-6.1387354205033606E-2</c:v>
                </c:pt>
                <c:pt idx="12">
                  <c:v>9.2137592137597757E-2</c:v>
                </c:pt>
                <c:pt idx="13">
                  <c:v>0.92052776925437563</c:v>
                </c:pt>
                <c:pt idx="14">
                  <c:v>-2.1283064761325687</c:v>
                </c:pt>
                <c:pt idx="15">
                  <c:v>-3.7278657968313089</c:v>
                </c:pt>
                <c:pt idx="16">
                  <c:v>0.80671184252985029</c:v>
                </c:pt>
                <c:pt idx="17">
                  <c:v>28.265044814340577</c:v>
                </c:pt>
                <c:pt idx="18">
                  <c:v>-5.6151734464686793</c:v>
                </c:pt>
                <c:pt idx="19">
                  <c:v>-8.1438392384981402</c:v>
                </c:pt>
                <c:pt idx="20">
                  <c:v>-1.2665515256188753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dep06_trim!$BK$91:$BK$111</c:f>
              <c:numCache>
                <c:formatCode>#,##0.0</c:formatCode>
                <c:ptCount val="21"/>
                <c:pt idx="0">
                  <c:v>0.84163045272016568</c:v>
                </c:pt>
                <c:pt idx="1">
                  <c:v>-0.55094915993889604</c:v>
                </c:pt>
                <c:pt idx="2">
                  <c:v>0.86117053370633467</c:v>
                </c:pt>
                <c:pt idx="3">
                  <c:v>0.95714596475962033</c:v>
                </c:pt>
                <c:pt idx="4">
                  <c:v>0.5709976298211572</c:v>
                </c:pt>
                <c:pt idx="5">
                  <c:v>0.74450990894481262</c:v>
                </c:pt>
                <c:pt idx="6">
                  <c:v>0.66457546919029831</c:v>
                </c:pt>
                <c:pt idx="7">
                  <c:v>0.63378050068658709</c:v>
                </c:pt>
                <c:pt idx="8">
                  <c:v>-0.57205836044925684</c:v>
                </c:pt>
                <c:pt idx="9">
                  <c:v>-0.43811031934547495</c:v>
                </c:pt>
                <c:pt idx="10">
                  <c:v>-0.47184816032235233</c:v>
                </c:pt>
                <c:pt idx="11">
                  <c:v>-0.94817024450006837</c:v>
                </c:pt>
                <c:pt idx="12">
                  <c:v>-0.31191180424845477</c:v>
                </c:pt>
                <c:pt idx="13">
                  <c:v>-0.69590548632464388</c:v>
                </c:pt>
                <c:pt idx="14">
                  <c:v>-1.2929161234246034</c:v>
                </c:pt>
                <c:pt idx="15">
                  <c:v>-2.1298844248761717</c:v>
                </c:pt>
                <c:pt idx="16">
                  <c:v>0.52859472529944718</c:v>
                </c:pt>
                <c:pt idx="17">
                  <c:v>12.826536890977236</c:v>
                </c:pt>
                <c:pt idx="18">
                  <c:v>-1.4129895884977706</c:v>
                </c:pt>
                <c:pt idx="19">
                  <c:v>-4.0432486799094729</c:v>
                </c:pt>
                <c:pt idx="20">
                  <c:v>-0.75991824327865665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dep06_trim!$BL$91:$BL$111</c:f>
              <c:numCache>
                <c:formatCode>#,##0.0</c:formatCode>
                <c:ptCount val="21"/>
                <c:pt idx="0">
                  <c:v>1.0210513046766678</c:v>
                </c:pt>
                <c:pt idx="1">
                  <c:v>0.76116795607688026</c:v>
                </c:pt>
                <c:pt idx="2">
                  <c:v>1.6594427244581933</c:v>
                </c:pt>
                <c:pt idx="3">
                  <c:v>1.7907175051772528</c:v>
                </c:pt>
                <c:pt idx="4">
                  <c:v>2.1421732886548694</c:v>
                </c:pt>
                <c:pt idx="5">
                  <c:v>1.3122437024018607</c:v>
                </c:pt>
                <c:pt idx="6">
                  <c:v>1.9544350641841124</c:v>
                </c:pt>
                <c:pt idx="7">
                  <c:v>1.5539927404718545</c:v>
                </c:pt>
                <c:pt idx="8">
                  <c:v>0.40209985479726651</c:v>
                </c:pt>
                <c:pt idx="9">
                  <c:v>0.6786071865613641</c:v>
                </c:pt>
                <c:pt idx="10">
                  <c:v>1.1049723756906049</c:v>
                </c:pt>
                <c:pt idx="11">
                  <c:v>-5.4644808743176121E-2</c:v>
                </c:pt>
                <c:pt idx="12">
                  <c:v>0.19682886823400025</c:v>
                </c:pt>
                <c:pt idx="13">
                  <c:v>-6.5480737749645801E-2</c:v>
                </c:pt>
                <c:pt idx="14">
                  <c:v>-0.61155400240252566</c:v>
                </c:pt>
                <c:pt idx="15">
                  <c:v>-0.51642676628942397</c:v>
                </c:pt>
                <c:pt idx="16">
                  <c:v>1.1044842058760551E-2</c:v>
                </c:pt>
                <c:pt idx="17">
                  <c:v>6.28382109331862</c:v>
                </c:pt>
                <c:pt idx="18">
                  <c:v>0.17664172901081798</c:v>
                </c:pt>
                <c:pt idx="19">
                  <c:v>-1.2239394253708236</c:v>
                </c:pt>
                <c:pt idx="20">
                  <c:v>6.3005355455203471E-2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105664"/>
        <c:axId val="187107200"/>
      </c:barChart>
      <c:catAx>
        <c:axId val="187105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71072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107200"/>
        <c:scaling>
          <c:orientation val="minMax"/>
          <c:max val="30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10566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(données)'!$Z$3:$Z$13</c:f>
              <c:numCache>
                <c:formatCode>0.0</c:formatCode>
                <c:ptCount val="11"/>
                <c:pt idx="0">
                  <c:v>-1.8960940462646847</c:v>
                </c:pt>
                <c:pt idx="1">
                  <c:v>7.9628913799767886</c:v>
                </c:pt>
                <c:pt idx="2">
                  <c:v>12.388113139992839</c:v>
                </c:pt>
                <c:pt idx="3">
                  <c:v>3.472443453329066</c:v>
                </c:pt>
                <c:pt idx="4">
                  <c:v>3.1096059113300711</c:v>
                </c:pt>
                <c:pt idx="5">
                  <c:v>-0.74649148999701431</c:v>
                </c:pt>
                <c:pt idx="6">
                  <c:v>-1.2635379061371799</c:v>
                </c:pt>
                <c:pt idx="7">
                  <c:v>0.27422303473492171</c:v>
                </c:pt>
                <c:pt idx="8">
                  <c:v>-1.0635065329686944</c:v>
                </c:pt>
                <c:pt idx="9">
                  <c:v>-4.8218673218673231</c:v>
                </c:pt>
                <c:pt idx="10">
                  <c:v>12.100677637947733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(données)'!$AG$3:$AG$13</c:f>
              <c:numCache>
                <c:formatCode>0.0</c:formatCode>
                <c:ptCount val="11"/>
                <c:pt idx="0">
                  <c:v>2.7916331456154353</c:v>
                </c:pt>
                <c:pt idx="1">
                  <c:v>4.9150817875870834</c:v>
                </c:pt>
                <c:pt idx="2">
                  <c:v>9.6158149944050706</c:v>
                </c:pt>
                <c:pt idx="3">
                  <c:v>8.5204845515176366</c:v>
                </c:pt>
                <c:pt idx="4">
                  <c:v>7.0048915088423369</c:v>
                </c:pt>
                <c:pt idx="5">
                  <c:v>6.5404676786028348</c:v>
                </c:pt>
                <c:pt idx="6">
                  <c:v>2.1178282633808276</c:v>
                </c:pt>
                <c:pt idx="7">
                  <c:v>2.6395173453997112</c:v>
                </c:pt>
                <c:pt idx="8">
                  <c:v>-2.4089430040936333</c:v>
                </c:pt>
                <c:pt idx="9">
                  <c:v>-4.3667652594783668</c:v>
                </c:pt>
                <c:pt idx="10">
                  <c:v>7.2991058876455073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(données)'!$AN$3:$AN$13</c:f>
              <c:numCache>
                <c:formatCode>0.0</c:formatCode>
                <c:ptCount val="11"/>
                <c:pt idx="0">
                  <c:v>15.437239738251041</c:v>
                </c:pt>
                <c:pt idx="1">
                  <c:v>16.980159752641089</c:v>
                </c:pt>
                <c:pt idx="2">
                  <c:v>17.290748898678409</c:v>
                </c:pt>
                <c:pt idx="3">
                  <c:v>15.943661971830991</c:v>
                </c:pt>
                <c:pt idx="4">
                  <c:v>13.265306122448983</c:v>
                </c:pt>
                <c:pt idx="5">
                  <c:v>13.442013442013433</c:v>
                </c:pt>
                <c:pt idx="6">
                  <c:v>5.3321568133114949</c:v>
                </c:pt>
                <c:pt idx="7">
                  <c:v>7.1445667783628597</c:v>
                </c:pt>
                <c:pt idx="8">
                  <c:v>2.1445325589187991</c:v>
                </c:pt>
                <c:pt idx="9">
                  <c:v>-0.995079278294142</c:v>
                </c:pt>
                <c:pt idx="10">
                  <c:v>5.1800309255577659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46336"/>
        <c:axId val="187647872"/>
      </c:barChart>
      <c:catAx>
        <c:axId val="1876463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76478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64787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6463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dep06_trim!$BS$91:$BS$111</c:f>
              <c:numCache>
                <c:formatCode>#,##0.0</c:formatCode>
                <c:ptCount val="21"/>
                <c:pt idx="0">
                  <c:v>-2.2687312120706071E-2</c:v>
                </c:pt>
                <c:pt idx="1">
                  <c:v>0.5219265898905201</c:v>
                </c:pt>
                <c:pt idx="2">
                  <c:v>1.9075568598679427</c:v>
                </c:pt>
                <c:pt idx="3">
                  <c:v>0.62025807166197211</c:v>
                </c:pt>
                <c:pt idx="4">
                  <c:v>0.73751995156585703</c:v>
                </c:pt>
                <c:pt idx="5">
                  <c:v>8.741736327377847E-2</c:v>
                </c:pt>
                <c:pt idx="6">
                  <c:v>1.6376439762000317E-2</c:v>
                </c:pt>
                <c:pt idx="7">
                  <c:v>-0.72044536622639654</c:v>
                </c:pt>
                <c:pt idx="8">
                  <c:v>-2.1000549752611342</c:v>
                </c:pt>
                <c:pt idx="9">
                  <c:v>-0.58400718778076621</c:v>
                </c:pt>
                <c:pt idx="10">
                  <c:v>-0.4744690465431578</c:v>
                </c:pt>
                <c:pt idx="11">
                  <c:v>-1.4982973893303053</c:v>
                </c:pt>
                <c:pt idx="12">
                  <c:v>-0.13251901359760954</c:v>
                </c:pt>
                <c:pt idx="13">
                  <c:v>-0.40962326198580312</c:v>
                </c:pt>
                <c:pt idx="14">
                  <c:v>-1.332406441895484</c:v>
                </c:pt>
                <c:pt idx="15">
                  <c:v>-2.2956787224048925</c:v>
                </c:pt>
                <c:pt idx="16">
                  <c:v>1.9830539030106342</c:v>
                </c:pt>
                <c:pt idx="17">
                  <c:v>16.534087561133681</c:v>
                </c:pt>
                <c:pt idx="18">
                  <c:v>-4.8035596905496298</c:v>
                </c:pt>
                <c:pt idx="19">
                  <c:v>-9.1145695012482051</c:v>
                </c:pt>
                <c:pt idx="20">
                  <c:v>-2.9688504470808175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dep06_trim!$BT$91:$BT$111</c:f>
              <c:numCache>
                <c:formatCode>#,##0.0</c:formatCode>
                <c:ptCount val="21"/>
                <c:pt idx="0">
                  <c:v>2.3125794155019141</c:v>
                </c:pt>
                <c:pt idx="1">
                  <c:v>-1.5399900645802322</c:v>
                </c:pt>
                <c:pt idx="2">
                  <c:v>-0.34476959300369092</c:v>
                </c:pt>
                <c:pt idx="3">
                  <c:v>1.5357353809805074</c:v>
                </c:pt>
                <c:pt idx="4">
                  <c:v>1.2299509681708676</c:v>
                </c:pt>
                <c:pt idx="5">
                  <c:v>1.8225104671209191</c:v>
                </c:pt>
                <c:pt idx="6">
                  <c:v>2.3865193904700321</c:v>
                </c:pt>
                <c:pt idx="7">
                  <c:v>3.2207260414205852</c:v>
                </c:pt>
                <c:pt idx="8">
                  <c:v>2.2886786695148098</c:v>
                </c:pt>
                <c:pt idx="9">
                  <c:v>0.45495226730309923</c:v>
                </c:pt>
                <c:pt idx="10">
                  <c:v>0.68304996658996586</c:v>
                </c:pt>
                <c:pt idx="11">
                  <c:v>0.58255290907749391</c:v>
                </c:pt>
                <c:pt idx="12">
                  <c:v>-0.10263929618767875</c:v>
                </c:pt>
                <c:pt idx="13">
                  <c:v>-0.24952297079113839</c:v>
                </c:pt>
                <c:pt idx="14">
                  <c:v>-0.98587404355502395</c:v>
                </c:pt>
                <c:pt idx="15">
                  <c:v>-1.211175508990936</c:v>
                </c:pt>
                <c:pt idx="16">
                  <c:v>-1.5795411808950721</c:v>
                </c:pt>
                <c:pt idx="17">
                  <c:v>7.176155903706527</c:v>
                </c:pt>
                <c:pt idx="18">
                  <c:v>3.2586993725042923</c:v>
                </c:pt>
                <c:pt idx="19">
                  <c:v>3.3561218147917904</c:v>
                </c:pt>
                <c:pt idx="20">
                  <c:v>2.1714438431215344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371520"/>
        <c:axId val="187373056"/>
      </c:barChart>
      <c:catAx>
        <c:axId val="187371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73730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373056"/>
        <c:scaling>
          <c:orientation val="minMax"/>
          <c:max val="1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3715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(données)'!$AU$3:$AU$13</c:f>
              <c:numCache>
                <c:formatCode>0.0</c:formatCode>
                <c:ptCount val="11"/>
                <c:pt idx="0">
                  <c:v>-2.2966162706983484</c:v>
                </c:pt>
                <c:pt idx="1">
                  <c:v>5.4012231965220092</c:v>
                </c:pt>
                <c:pt idx="2">
                  <c:v>8.7527964205816655</c:v>
                </c:pt>
                <c:pt idx="3">
                  <c:v>5.026999228593465</c:v>
                </c:pt>
                <c:pt idx="4">
                  <c:v>5.1597502754315183</c:v>
                </c:pt>
                <c:pt idx="5">
                  <c:v>2.6191723415400769</c:v>
                </c:pt>
                <c:pt idx="6">
                  <c:v>3.0514434802336732</c:v>
                </c:pt>
                <c:pt idx="7">
                  <c:v>0.11558148494688059</c:v>
                </c:pt>
                <c:pt idx="8">
                  <c:v>-4.5849367784497002</c:v>
                </c:pt>
                <c:pt idx="9">
                  <c:v>-4.1196128140124522</c:v>
                </c:pt>
                <c:pt idx="10">
                  <c:v>2.8243494982272743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(données)'!$BB$3:$BB$13</c:f>
              <c:numCache>
                <c:formatCode>0.0</c:formatCode>
                <c:ptCount val="11"/>
                <c:pt idx="0">
                  <c:v>25.005507821105954</c:v>
                </c:pt>
                <c:pt idx="1">
                  <c:v>13.394430736693707</c:v>
                </c:pt>
                <c:pt idx="2">
                  <c:v>18.153559216661485</c:v>
                </c:pt>
                <c:pt idx="3">
                  <c:v>18.784530386740329</c:v>
                </c:pt>
                <c:pt idx="4">
                  <c:v>13.222591362126245</c:v>
                </c:pt>
                <c:pt idx="5">
                  <c:v>15.463615023474176</c:v>
                </c:pt>
                <c:pt idx="6">
                  <c:v>1.9313850063532367</c:v>
                </c:pt>
                <c:pt idx="7">
                  <c:v>8.9337654782680964</c:v>
                </c:pt>
                <c:pt idx="8">
                  <c:v>4.0585901739395691</c:v>
                </c:pt>
                <c:pt idx="9">
                  <c:v>-2.5293255131964787</c:v>
                </c:pt>
                <c:pt idx="10">
                  <c:v>12.576156449793153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52800"/>
        <c:axId val="187454592"/>
      </c:barChart>
      <c:catAx>
        <c:axId val="187452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87454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454592"/>
        <c:scaling>
          <c:orientation val="minMax"/>
          <c:max val="27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4528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Graph3'!$M$10:$M$49</c:f>
              <c:numCache>
                <c:formatCode>#,##0</c:formatCode>
                <c:ptCount val="40"/>
                <c:pt idx="0">
                  <c:v>235.62944407452596</c:v>
                </c:pt>
                <c:pt idx="1">
                  <c:v>672.35428478772519</c:v>
                </c:pt>
                <c:pt idx="2">
                  <c:v>-1.4742881287820637</c:v>
                </c:pt>
                <c:pt idx="3">
                  <c:v>147.37113093788503</c:v>
                </c:pt>
                <c:pt idx="4">
                  <c:v>1477.8568444572156</c:v>
                </c:pt>
                <c:pt idx="5">
                  <c:v>278.66396753839217</c:v>
                </c:pt>
                <c:pt idx="6">
                  <c:v>-1221.4723773210426</c:v>
                </c:pt>
                <c:pt idx="7">
                  <c:v>-1362.8960149161867</c:v>
                </c:pt>
                <c:pt idx="8">
                  <c:v>-1056.6090167243965</c:v>
                </c:pt>
                <c:pt idx="9">
                  <c:v>256.47398639243329</c:v>
                </c:pt>
                <c:pt idx="10">
                  <c:v>351.02372059464687</c:v>
                </c:pt>
                <c:pt idx="11">
                  <c:v>603.73092920548515</c:v>
                </c:pt>
                <c:pt idx="12">
                  <c:v>-455.53572357603116</c:v>
                </c:pt>
                <c:pt idx="13">
                  <c:v>-454.65589089249261</c:v>
                </c:pt>
                <c:pt idx="14">
                  <c:v>-877.77587897726335</c:v>
                </c:pt>
                <c:pt idx="15">
                  <c:v>538.24107054673368</c:v>
                </c:pt>
                <c:pt idx="16">
                  <c:v>95.00721103727119</c:v>
                </c:pt>
                <c:pt idx="17">
                  <c:v>-384.01290853478713</c:v>
                </c:pt>
                <c:pt idx="18">
                  <c:v>287.50786748481914</c:v>
                </c:pt>
                <c:pt idx="19">
                  <c:v>2463.5020743976929</c:v>
                </c:pt>
                <c:pt idx="20">
                  <c:v>841.44831071130466</c:v>
                </c:pt>
                <c:pt idx="21">
                  <c:v>904.98689219262451</c:v>
                </c:pt>
                <c:pt idx="22">
                  <c:v>833.87515996547882</c:v>
                </c:pt>
                <c:pt idx="23">
                  <c:v>651.995221129735</c:v>
                </c:pt>
                <c:pt idx="24">
                  <c:v>-435.80994883360108</c:v>
                </c:pt>
                <c:pt idx="25">
                  <c:v>2130.1942048821365</c:v>
                </c:pt>
                <c:pt idx="26">
                  <c:v>376.48589175328379</c:v>
                </c:pt>
                <c:pt idx="27">
                  <c:v>843.3278134628199</c:v>
                </c:pt>
                <c:pt idx="28">
                  <c:v>1906.9184750513523</c:v>
                </c:pt>
                <c:pt idx="29">
                  <c:v>-200.03948251385009</c:v>
                </c:pt>
                <c:pt idx="30">
                  <c:v>360.02238540677354</c:v>
                </c:pt>
                <c:pt idx="31">
                  <c:v>-1362.2107995486585</c:v>
                </c:pt>
                <c:pt idx="32">
                  <c:v>2383.2079963015276</c:v>
                </c:pt>
                <c:pt idx="33">
                  <c:v>925.9708939299453</c:v>
                </c:pt>
                <c:pt idx="34">
                  <c:v>-565.13270354608539</c:v>
                </c:pt>
                <c:pt idx="35">
                  <c:v>1175.1944662918686</c:v>
                </c:pt>
                <c:pt idx="36">
                  <c:v>-5409.1173461496364</c:v>
                </c:pt>
                <c:pt idx="37">
                  <c:v>-11254.920977803064</c:v>
                </c:pt>
                <c:pt idx="38">
                  <c:v>8205.6285766848014</c:v>
                </c:pt>
                <c:pt idx="39">
                  <c:v>1027.7370255157584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Graph3'!$N$10:$N$49</c:f>
              <c:numCache>
                <c:formatCode>#,##0</c:formatCode>
                <c:ptCount val="40"/>
                <c:pt idx="0">
                  <c:v>13.045215843169899</c:v>
                </c:pt>
                <c:pt idx="1">
                  <c:v>-540.15291617887851</c:v>
                </c:pt>
                <c:pt idx="2">
                  <c:v>19.636497539749143</c:v>
                </c:pt>
                <c:pt idx="3">
                  <c:v>132.80014475505504</c:v>
                </c:pt>
                <c:pt idx="4">
                  <c:v>-198.85651991588929</c:v>
                </c:pt>
                <c:pt idx="5">
                  <c:v>-119.98073721248147</c:v>
                </c:pt>
                <c:pt idx="6">
                  <c:v>-336.50506085893721</c:v>
                </c:pt>
                <c:pt idx="7">
                  <c:v>-134.30665109370693</c:v>
                </c:pt>
                <c:pt idx="8">
                  <c:v>447.85522997923272</c:v>
                </c:pt>
                <c:pt idx="9">
                  <c:v>161.18752819429483</c:v>
                </c:pt>
                <c:pt idx="10">
                  <c:v>-481.84651434567695</c:v>
                </c:pt>
                <c:pt idx="11">
                  <c:v>-9.3672467118585701</c:v>
                </c:pt>
                <c:pt idx="12">
                  <c:v>-110.38339237005857</c:v>
                </c:pt>
                <c:pt idx="13">
                  <c:v>-54.846861095600616</c:v>
                </c:pt>
                <c:pt idx="14">
                  <c:v>28.10390748251848</c:v>
                </c:pt>
                <c:pt idx="15">
                  <c:v>115.44823629147504</c:v>
                </c:pt>
                <c:pt idx="16">
                  <c:v>-214.52110752321551</c:v>
                </c:pt>
                <c:pt idx="17">
                  <c:v>730.96614123179006</c:v>
                </c:pt>
                <c:pt idx="18">
                  <c:v>529.83112983104184</c:v>
                </c:pt>
                <c:pt idx="19">
                  <c:v>-6.0058427534704606</c:v>
                </c:pt>
                <c:pt idx="20">
                  <c:v>-124.70998915458949</c:v>
                </c:pt>
                <c:pt idx="21">
                  <c:v>104.11011873959797</c:v>
                </c:pt>
                <c:pt idx="22">
                  <c:v>84.296115568158712</c:v>
                </c:pt>
                <c:pt idx="23">
                  <c:v>533.76484376604185</c:v>
                </c:pt>
                <c:pt idx="24">
                  <c:v>510.61534194310389</c:v>
                </c:pt>
                <c:pt idx="25">
                  <c:v>-338.51455421267656</c:v>
                </c:pt>
                <c:pt idx="26">
                  <c:v>175.33764824850005</c:v>
                </c:pt>
                <c:pt idx="27">
                  <c:v>745.28134140215479</c:v>
                </c:pt>
                <c:pt idx="28">
                  <c:v>216.49334546230239</c:v>
                </c:pt>
                <c:pt idx="29">
                  <c:v>287.61100562461252</c:v>
                </c:pt>
                <c:pt idx="30">
                  <c:v>-529.0840125568011</c:v>
                </c:pt>
                <c:pt idx="31">
                  <c:v>45.656324488951213</c:v>
                </c:pt>
                <c:pt idx="32">
                  <c:v>466.80580522662603</c:v>
                </c:pt>
                <c:pt idx="33">
                  <c:v>106.93234031881366</c:v>
                </c:pt>
                <c:pt idx="34">
                  <c:v>-44.59526247834583</c:v>
                </c:pt>
                <c:pt idx="35">
                  <c:v>-273.99815624201437</c:v>
                </c:pt>
                <c:pt idx="36">
                  <c:v>-3897.0656956887615</c:v>
                </c:pt>
                <c:pt idx="37">
                  <c:v>1074.0963152112654</c:v>
                </c:pt>
                <c:pt idx="38">
                  <c:v>1449.7571806912511</c:v>
                </c:pt>
                <c:pt idx="39">
                  <c:v>599.71884672522719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392960"/>
        <c:axId val="1863944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Graph3'!$L$10:$L$49</c:f>
              <c:numCache>
                <c:formatCode>#,##0</c:formatCode>
                <c:ptCount val="40"/>
                <c:pt idx="0">
                  <c:v>248.67465991765494</c:v>
                </c:pt>
                <c:pt idx="1">
                  <c:v>132.20136860886123</c:v>
                </c:pt>
                <c:pt idx="2">
                  <c:v>18.162209410977084</c:v>
                </c:pt>
                <c:pt idx="3">
                  <c:v>280.1712756929337</c:v>
                </c:pt>
                <c:pt idx="4">
                  <c:v>1279.0003245413536</c:v>
                </c:pt>
                <c:pt idx="5">
                  <c:v>158.68323032587068</c:v>
                </c:pt>
                <c:pt idx="6">
                  <c:v>-1557.9774381799507</c:v>
                </c:pt>
                <c:pt idx="7">
                  <c:v>-1497.2026660098927</c:v>
                </c:pt>
                <c:pt idx="8">
                  <c:v>-608.75378674519015</c:v>
                </c:pt>
                <c:pt idx="9">
                  <c:v>417.66151458671084</c:v>
                </c:pt>
                <c:pt idx="10">
                  <c:v>-130.82279375102371</c:v>
                </c:pt>
                <c:pt idx="11">
                  <c:v>594.36368249362567</c:v>
                </c:pt>
                <c:pt idx="12">
                  <c:v>-565.91911594604608</c:v>
                </c:pt>
                <c:pt idx="13">
                  <c:v>-509.50275198812596</c:v>
                </c:pt>
                <c:pt idx="14">
                  <c:v>-849.67197149473941</c:v>
                </c:pt>
                <c:pt idx="15">
                  <c:v>653.68930683820508</c:v>
                </c:pt>
                <c:pt idx="16">
                  <c:v>-119.51389648590703</c:v>
                </c:pt>
                <c:pt idx="17">
                  <c:v>346.95323269697838</c:v>
                </c:pt>
                <c:pt idx="18">
                  <c:v>817.33899731584825</c:v>
                </c:pt>
                <c:pt idx="19">
                  <c:v>2457.4962316442397</c:v>
                </c:pt>
                <c:pt idx="20">
                  <c:v>716.73832155670971</c:v>
                </c:pt>
                <c:pt idx="21">
                  <c:v>1009.0970109322225</c:v>
                </c:pt>
                <c:pt idx="22">
                  <c:v>918.17127553361934</c:v>
                </c:pt>
                <c:pt idx="23">
                  <c:v>1185.7600648957887</c:v>
                </c:pt>
                <c:pt idx="24">
                  <c:v>74.80539310950553</c:v>
                </c:pt>
                <c:pt idx="25">
                  <c:v>1791.6796506694518</c:v>
                </c:pt>
                <c:pt idx="26">
                  <c:v>551.82354000181658</c:v>
                </c:pt>
                <c:pt idx="27">
                  <c:v>1588.6091548649711</c:v>
                </c:pt>
                <c:pt idx="28">
                  <c:v>2123.411820513662</c:v>
                </c:pt>
                <c:pt idx="29">
                  <c:v>87.571523110731505</c:v>
                </c:pt>
                <c:pt idx="30">
                  <c:v>-169.06162715004757</c:v>
                </c:pt>
                <c:pt idx="31">
                  <c:v>-1316.5544750596746</c:v>
                </c:pt>
                <c:pt idx="32">
                  <c:v>2850.0138015281409</c:v>
                </c:pt>
                <c:pt idx="33">
                  <c:v>1032.903234248748</c:v>
                </c:pt>
                <c:pt idx="34">
                  <c:v>-609.72796602442395</c:v>
                </c:pt>
                <c:pt idx="35">
                  <c:v>901.19631004985422</c:v>
                </c:pt>
                <c:pt idx="36">
                  <c:v>-9306.1830418384052</c:v>
                </c:pt>
                <c:pt idx="37">
                  <c:v>-10180.824662591796</c:v>
                </c:pt>
                <c:pt idx="38">
                  <c:v>9655.3857573760906</c:v>
                </c:pt>
                <c:pt idx="39">
                  <c:v>1627.455872240942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392960"/>
        <c:axId val="186394496"/>
      </c:lineChart>
      <c:catAx>
        <c:axId val="1863929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63944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394496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86392960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2'!$AB$8:$AB$9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2'!$AB$14:$AB$54</c:f>
              <c:numCache>
                <c:formatCode>#,##0.0</c:formatCode>
                <c:ptCount val="41"/>
                <c:pt idx="0">
                  <c:v>100</c:v>
                </c:pt>
                <c:pt idx="1">
                  <c:v>98.541533219103272</c:v>
                </c:pt>
                <c:pt idx="2">
                  <c:v>98.170193367066744</c:v>
                </c:pt>
                <c:pt idx="3">
                  <c:v>96.56958012898788</c:v>
                </c:pt>
                <c:pt idx="4">
                  <c:v>97.110405791803146</c:v>
                </c:pt>
                <c:pt idx="5">
                  <c:v>96.200089584142262</c:v>
                </c:pt>
                <c:pt idx="6">
                  <c:v>94.371822280872365</c:v>
                </c:pt>
                <c:pt idx="7">
                  <c:v>92.756616114419714</c:v>
                </c:pt>
                <c:pt idx="8">
                  <c:v>91.35532988486321</c:v>
                </c:pt>
                <c:pt idx="9">
                  <c:v>90.958073901551245</c:v>
                </c:pt>
                <c:pt idx="10">
                  <c:v>91.040735011249467</c:v>
                </c:pt>
                <c:pt idx="11">
                  <c:v>89.967908602406681</c:v>
                </c:pt>
                <c:pt idx="12">
                  <c:v>88.798393937742858</c:v>
                </c:pt>
                <c:pt idx="13">
                  <c:v>87.631332063590051</c:v>
                </c:pt>
                <c:pt idx="14">
                  <c:v>86.290376859239302</c:v>
                </c:pt>
                <c:pt idx="15">
                  <c:v>85.685686795418476</c:v>
                </c:pt>
                <c:pt idx="16">
                  <c:v>84.593806991254652</c:v>
                </c:pt>
                <c:pt idx="17">
                  <c:v>83.954026584074242</c:v>
                </c:pt>
                <c:pt idx="18">
                  <c:v>84.909464425991146</c:v>
                </c:pt>
                <c:pt idx="19">
                  <c:v>85.512376791199898</c:v>
                </c:pt>
                <c:pt idx="20">
                  <c:v>85.746866794671305</c:v>
                </c:pt>
                <c:pt idx="21">
                  <c:v>85.692394185601202</c:v>
                </c:pt>
                <c:pt idx="22">
                  <c:v>85.603830823249922</c:v>
                </c:pt>
                <c:pt idx="23">
                  <c:v>86.164645497712016</c:v>
                </c:pt>
                <c:pt idx="24">
                  <c:v>87.346442870202665</c:v>
                </c:pt>
                <c:pt idx="25">
                  <c:v>88.225253931161234</c:v>
                </c:pt>
                <c:pt idx="26">
                  <c:v>86.959095914331783</c:v>
                </c:pt>
                <c:pt idx="27">
                  <c:v>87.77393518707737</c:v>
                </c:pt>
                <c:pt idx="28">
                  <c:v>89.321922664085548</c:v>
                </c:pt>
                <c:pt idx="29">
                  <c:v>89.63982324084094</c:v>
                </c:pt>
                <c:pt idx="30">
                  <c:v>90.704441044122362</c:v>
                </c:pt>
                <c:pt idx="31">
                  <c:v>90.919667729070724</c:v>
                </c:pt>
                <c:pt idx="32">
                  <c:v>91.872951720823679</c:v>
                </c:pt>
                <c:pt idx="33">
                  <c:v>93.828186425804361</c:v>
                </c:pt>
                <c:pt idx="34">
                  <c:v>94.502155065485866</c:v>
                </c:pt>
                <c:pt idx="35">
                  <c:v>93.838845432740442</c:v>
                </c:pt>
                <c:pt idx="36">
                  <c:v>93.991182304268392</c:v>
                </c:pt>
                <c:pt idx="37">
                  <c:v>84.901682783813726</c:v>
                </c:pt>
                <c:pt idx="38">
                  <c:v>89.553898620310932</c:v>
                </c:pt>
                <c:pt idx="39">
                  <c:v>94.010366003936824</c:v>
                </c:pt>
                <c:pt idx="40">
                  <c:v>94.822240583406852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2'!$AA$8:$AA$9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2'!$AA$14:$AA$54</c:f>
              <c:numCache>
                <c:formatCode>#,##0.0</c:formatCode>
                <c:ptCount val="41"/>
                <c:pt idx="0">
                  <c:v>100</c:v>
                </c:pt>
                <c:pt idx="1">
                  <c:v>100.34805652373196</c:v>
                </c:pt>
                <c:pt idx="2">
                  <c:v>100.34492469894607</c:v>
                </c:pt>
                <c:pt idx="3">
                  <c:v>99.784884736198848</c:v>
                </c:pt>
                <c:pt idx="4">
                  <c:v>100.73918657591234</c:v>
                </c:pt>
                <c:pt idx="5">
                  <c:v>100.47224571982156</c:v>
                </c:pt>
                <c:pt idx="6">
                  <c:v>100.63990280035067</c:v>
                </c:pt>
                <c:pt idx="7">
                  <c:v>100.19853298241262</c:v>
                </c:pt>
                <c:pt idx="8">
                  <c:v>99.495826435130169</c:v>
                </c:pt>
                <c:pt idx="9">
                  <c:v>100.11106892780548</c:v>
                </c:pt>
                <c:pt idx="10">
                  <c:v>100.11928906225816</c:v>
                </c:pt>
                <c:pt idx="11">
                  <c:v>99.7058587845315</c:v>
                </c:pt>
                <c:pt idx="12">
                  <c:v>99.930849182889645</c:v>
                </c:pt>
                <c:pt idx="13">
                  <c:v>99.94318861336285</c:v>
                </c:pt>
                <c:pt idx="14">
                  <c:v>99.595896119646895</c:v>
                </c:pt>
                <c:pt idx="15">
                  <c:v>99.438261683208282</c:v>
                </c:pt>
                <c:pt idx="16">
                  <c:v>98.966271373944082</c:v>
                </c:pt>
                <c:pt idx="17">
                  <c:v>98.422039458389563</c:v>
                </c:pt>
                <c:pt idx="18">
                  <c:v>98.368687232734416</c:v>
                </c:pt>
                <c:pt idx="19">
                  <c:v>99.216935815381163</c:v>
                </c:pt>
                <c:pt idx="20">
                  <c:v>98.938381952902446</c:v>
                </c:pt>
                <c:pt idx="21">
                  <c:v>98.868039699446456</c:v>
                </c:pt>
                <c:pt idx="22">
                  <c:v>98.457617153608439</c:v>
                </c:pt>
                <c:pt idx="23">
                  <c:v>98.56753721938189</c:v>
                </c:pt>
                <c:pt idx="24">
                  <c:v>98.628492022529315</c:v>
                </c:pt>
                <c:pt idx="25">
                  <c:v>98.206640940175888</c:v>
                </c:pt>
                <c:pt idx="26">
                  <c:v>98.553571506116981</c:v>
                </c:pt>
                <c:pt idx="27">
                  <c:v>98.648243257860869</c:v>
                </c:pt>
                <c:pt idx="28">
                  <c:v>99.362072084301246</c:v>
                </c:pt>
                <c:pt idx="29">
                  <c:v>99.54986193368326</c:v>
                </c:pt>
                <c:pt idx="30">
                  <c:v>99.053993915109686</c:v>
                </c:pt>
                <c:pt idx="31">
                  <c:v>99.021007052626302</c:v>
                </c:pt>
                <c:pt idx="32">
                  <c:v>98.24949060466956</c:v>
                </c:pt>
                <c:pt idx="33">
                  <c:v>98.54491843376897</c:v>
                </c:pt>
                <c:pt idx="34">
                  <c:v>98.920616480322522</c:v>
                </c:pt>
                <c:pt idx="35">
                  <c:v>98.80730349048396</c:v>
                </c:pt>
                <c:pt idx="36">
                  <c:v>98.810208060786181</c:v>
                </c:pt>
                <c:pt idx="37">
                  <c:v>97.941104207806816</c:v>
                </c:pt>
                <c:pt idx="38">
                  <c:v>97.043789152570483</c:v>
                </c:pt>
                <c:pt idx="39">
                  <c:v>98.11066196538188</c:v>
                </c:pt>
                <c:pt idx="40">
                  <c:v>98.058770471742037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2'!$AC$8:$AC$9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2'!$AC$14:$AC$54</c:f>
              <c:numCache>
                <c:formatCode>#,##0.0</c:formatCode>
                <c:ptCount val="41"/>
                <c:pt idx="0">
                  <c:v>100</c:v>
                </c:pt>
                <c:pt idx="1">
                  <c:v>100.40894107245823</c:v>
                </c:pt>
                <c:pt idx="2">
                  <c:v>100.70004965291662</c:v>
                </c:pt>
                <c:pt idx="3">
                  <c:v>100.41990879280596</c:v>
                </c:pt>
                <c:pt idx="4">
                  <c:v>100.33347630086816</c:v>
                </c:pt>
                <c:pt idx="5">
                  <c:v>100.77968493659833</c:v>
                </c:pt>
                <c:pt idx="6">
                  <c:v>101.14691023047367</c:v>
                </c:pt>
                <c:pt idx="7">
                  <c:v>100.80065136027187</c:v>
                </c:pt>
                <c:pt idx="8">
                  <c:v>100.60252514300076</c:v>
                </c:pt>
                <c:pt idx="9">
                  <c:v>100.75124471658697</c:v>
                </c:pt>
                <c:pt idx="10">
                  <c:v>100.66377132714517</c:v>
                </c:pt>
                <c:pt idx="11">
                  <c:v>100.92173132612223</c:v>
                </c:pt>
                <c:pt idx="12">
                  <c:v>100.84055377681018</c:v>
                </c:pt>
                <c:pt idx="13">
                  <c:v>100.71027002459054</c:v>
                </c:pt>
                <c:pt idx="14">
                  <c:v>100.64468752379956</c:v>
                </c:pt>
                <c:pt idx="15">
                  <c:v>100.14408817548572</c:v>
                </c:pt>
                <c:pt idx="16">
                  <c:v>100.37310497885539</c:v>
                </c:pt>
                <c:pt idx="17">
                  <c:v>100.32321981346372</c:v>
                </c:pt>
                <c:pt idx="18">
                  <c:v>100.76882002725161</c:v>
                </c:pt>
                <c:pt idx="19">
                  <c:v>101.1272896414323</c:v>
                </c:pt>
                <c:pt idx="20">
                  <c:v>101.70123360382274</c:v>
                </c:pt>
                <c:pt idx="21">
                  <c:v>102.44705312945412</c:v>
                </c:pt>
                <c:pt idx="22">
                  <c:v>102.89832421895736</c:v>
                </c:pt>
                <c:pt idx="23">
                  <c:v>103.43346131473949</c:v>
                </c:pt>
                <c:pt idx="24">
                  <c:v>103.2891834789246</c:v>
                </c:pt>
                <c:pt idx="25">
                  <c:v>103.31072367505629</c:v>
                </c:pt>
                <c:pt idx="26">
                  <c:v>103.77133869782878</c:v>
                </c:pt>
                <c:pt idx="27">
                  <c:v>104.48094145699325</c:v>
                </c:pt>
                <c:pt idx="28">
                  <c:v>104.72424985692999</c:v>
                </c:pt>
                <c:pt idx="29">
                  <c:v>105.48058217871012</c:v>
                </c:pt>
                <c:pt idx="30">
                  <c:v>105.4917488975517</c:v>
                </c:pt>
                <c:pt idx="31">
                  <c:v>105.3971306459749</c:v>
                </c:pt>
                <c:pt idx="32">
                  <c:v>104.85372587653174</c:v>
                </c:pt>
                <c:pt idx="33">
                  <c:v>105.83783485544225</c:v>
                </c:pt>
                <c:pt idx="34">
                  <c:v>105.9558759858879</c:v>
                </c:pt>
                <c:pt idx="35">
                  <c:v>106.17048256747314</c:v>
                </c:pt>
                <c:pt idx="36">
                  <c:v>106.04336546084039</c:v>
                </c:pt>
                <c:pt idx="37">
                  <c:v>103.18354337581854</c:v>
                </c:pt>
                <c:pt idx="38">
                  <c:v>98.28633589323465</c:v>
                </c:pt>
                <c:pt idx="39">
                  <c:v>101.49588607849225</c:v>
                </c:pt>
                <c:pt idx="40">
                  <c:v>101.73612134006326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2'!$AD$8:$AD$9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2'!$AD$14:$AD$54</c:f>
              <c:numCache>
                <c:formatCode>#,##0.0</c:formatCode>
                <c:ptCount val="41"/>
                <c:pt idx="0">
                  <c:v>100</c:v>
                </c:pt>
                <c:pt idx="1">
                  <c:v>99.767647569222291</c:v>
                </c:pt>
                <c:pt idx="2">
                  <c:v>99.388578128144914</c:v>
                </c:pt>
                <c:pt idx="3">
                  <c:v>100.38826388749804</c:v>
                </c:pt>
                <c:pt idx="4">
                  <c:v>100.38374404473518</c:v>
                </c:pt>
                <c:pt idx="5">
                  <c:v>100.92230043930499</c:v>
                </c:pt>
                <c:pt idx="6">
                  <c:v>100.83473655895547</c:v>
                </c:pt>
                <c:pt idx="7">
                  <c:v>100.65059035923798</c:v>
                </c:pt>
                <c:pt idx="8">
                  <c:v>100.26296547059262</c:v>
                </c:pt>
                <c:pt idx="9">
                  <c:v>99.657151674379506</c:v>
                </c:pt>
                <c:pt idx="10">
                  <c:v>100.07339622679706</c:v>
                </c:pt>
                <c:pt idx="11">
                  <c:v>99.922319872935034</c:v>
                </c:pt>
                <c:pt idx="12">
                  <c:v>100.70973666862113</c:v>
                </c:pt>
                <c:pt idx="13">
                  <c:v>100.72431125979584</c:v>
                </c:pt>
                <c:pt idx="14">
                  <c:v>100.8366014452656</c:v>
                </c:pt>
                <c:pt idx="15">
                  <c:v>101.14082620350331</c:v>
                </c:pt>
                <c:pt idx="16">
                  <c:v>101.62242375552677</c:v>
                </c:pt>
                <c:pt idx="17">
                  <c:v>101.86874060345394</c:v>
                </c:pt>
                <c:pt idx="18">
                  <c:v>101.24003063961888</c:v>
                </c:pt>
                <c:pt idx="19">
                  <c:v>100.95771330004285</c:v>
                </c:pt>
                <c:pt idx="20">
                  <c:v>101.9801967470739</c:v>
                </c:pt>
                <c:pt idx="21">
                  <c:v>101.31259580469201</c:v>
                </c:pt>
                <c:pt idx="22">
                  <c:v>101.4562240426385</c:v>
                </c:pt>
                <c:pt idx="23">
                  <c:v>101.19184730188258</c:v>
                </c:pt>
                <c:pt idx="24">
                  <c:v>102.10188087488154</c:v>
                </c:pt>
                <c:pt idx="25">
                  <c:v>101.98828229310497</c:v>
                </c:pt>
                <c:pt idx="26">
                  <c:v>102.84263123139228</c:v>
                </c:pt>
                <c:pt idx="27">
                  <c:v>101.91505372323182</c:v>
                </c:pt>
                <c:pt idx="28">
                  <c:v>102.19728125304374</c:v>
                </c:pt>
                <c:pt idx="29">
                  <c:v>102.49486158582729</c:v>
                </c:pt>
                <c:pt idx="30">
                  <c:v>102.43873248361717</c:v>
                </c:pt>
                <c:pt idx="31">
                  <c:v>102.4174498143785</c:v>
                </c:pt>
                <c:pt idx="32">
                  <c:v>102.2520170127889</c:v>
                </c:pt>
                <c:pt idx="33">
                  <c:v>102.3800573150136</c:v>
                </c:pt>
                <c:pt idx="34">
                  <c:v>102.75429090840822</c:v>
                </c:pt>
                <c:pt idx="35">
                  <c:v>102.05589802730033</c:v>
                </c:pt>
                <c:pt idx="36">
                  <c:v>102.99633653902751</c:v>
                </c:pt>
                <c:pt idx="37">
                  <c:v>102.53110797174259</c:v>
                </c:pt>
                <c:pt idx="38">
                  <c:v>101.77888915925364</c:v>
                </c:pt>
                <c:pt idx="39">
                  <c:v>102.91014027725085</c:v>
                </c:pt>
                <c:pt idx="40">
                  <c:v>103.65865591641676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50272"/>
        <c:axId val="186164352"/>
      </c:lineChart>
      <c:catAx>
        <c:axId val="1861502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8616435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86164352"/>
        <c:scaling>
          <c:orientation val="minMax"/>
          <c:max val="108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6150272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GRAPHIQUE_stocks_bénéf'!$AJ$3:$AJ$46</c:f>
              <c:numCache>
                <c:formatCode>#,##0</c:formatCode>
                <c:ptCount val="44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2570</c:v>
                </c:pt>
                <c:pt idx="12">
                  <c:v>2508</c:v>
                </c:pt>
                <c:pt idx="13">
                  <c:v>2500</c:v>
                </c:pt>
                <c:pt idx="14">
                  <c:v>2421</c:v>
                </c:pt>
                <c:pt idx="15">
                  <c:v>2690</c:v>
                </c:pt>
                <c:pt idx="16">
                  <c:v>2772</c:v>
                </c:pt>
                <c:pt idx="17">
                  <c:v>2922</c:v>
                </c:pt>
                <c:pt idx="18">
                  <c:v>2840</c:v>
                </c:pt>
                <c:pt idx="19">
                  <c:v>2842</c:v>
                </c:pt>
                <c:pt idx="20">
                  <c:v>2908</c:v>
                </c:pt>
                <c:pt idx="21">
                  <c:v>2917</c:v>
                </c:pt>
                <c:pt idx="22">
                  <c:v>2854</c:v>
                </c:pt>
                <c:pt idx="23">
                  <c:v>2867</c:v>
                </c:pt>
                <c:pt idx="24">
                  <c:v>3005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2997</c:v>
                </c:pt>
                <c:pt idx="30">
                  <c:v>2033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1324</c:v>
                </c:pt>
                <c:pt idx="37">
                  <c:v>1255</c:v>
                </c:pt>
                <c:pt idx="38">
                  <c:v>1159</c:v>
                </c:pt>
                <c:pt idx="39">
                  <c:v>998</c:v>
                </c:pt>
                <c:pt idx="40">
                  <c:v>995</c:v>
                </c:pt>
                <c:pt idx="41">
                  <c:v>937</c:v>
                </c:pt>
                <c:pt idx="42">
                  <c:v>974</c:v>
                </c:pt>
                <c:pt idx="43">
                  <c:v>1009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GRAPHIQUE_stocks_bénéf'!$AM$3:$AM$46</c:f>
              <c:numCache>
                <c:formatCode>#,##0</c:formatCode>
                <c:ptCount val="44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272</c:v>
                </c:pt>
                <c:pt idx="21">
                  <c:v>444</c:v>
                </c:pt>
                <c:pt idx="22">
                  <c:v>605</c:v>
                </c:pt>
                <c:pt idx="23">
                  <c:v>729</c:v>
                </c:pt>
                <c:pt idx="24">
                  <c:v>861</c:v>
                </c:pt>
                <c:pt idx="25">
                  <c:v>703</c:v>
                </c:pt>
                <c:pt idx="26">
                  <c:v>482</c:v>
                </c:pt>
                <c:pt idx="27">
                  <c:v>356</c:v>
                </c:pt>
                <c:pt idx="28">
                  <c:v>271</c:v>
                </c:pt>
                <c:pt idx="29">
                  <c:v>271</c:v>
                </c:pt>
                <c:pt idx="30">
                  <c:v>206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GRAPHIQUE_stocks_bénéf'!$AP$3:$AP$46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504</c:v>
                </c:pt>
                <c:pt idx="15">
                  <c:v>826</c:v>
                </c:pt>
                <c:pt idx="16">
                  <c:v>1048</c:v>
                </c:pt>
                <c:pt idx="17">
                  <c:v>1119</c:v>
                </c:pt>
                <c:pt idx="18">
                  <c:v>1206</c:v>
                </c:pt>
                <c:pt idx="19">
                  <c:v>1262</c:v>
                </c:pt>
                <c:pt idx="20">
                  <c:v>1270</c:v>
                </c:pt>
                <c:pt idx="21">
                  <c:v>1316</c:v>
                </c:pt>
                <c:pt idx="22">
                  <c:v>1333</c:v>
                </c:pt>
                <c:pt idx="23">
                  <c:v>1348</c:v>
                </c:pt>
                <c:pt idx="24">
                  <c:v>1363</c:v>
                </c:pt>
                <c:pt idx="25">
                  <c:v>1338</c:v>
                </c:pt>
                <c:pt idx="26">
                  <c:v>1212</c:v>
                </c:pt>
                <c:pt idx="27">
                  <c:v>1092</c:v>
                </c:pt>
                <c:pt idx="28">
                  <c:v>1022</c:v>
                </c:pt>
                <c:pt idx="29">
                  <c:v>939</c:v>
                </c:pt>
                <c:pt idx="30">
                  <c:v>741</c:v>
                </c:pt>
                <c:pt idx="31">
                  <c:v>590</c:v>
                </c:pt>
                <c:pt idx="32">
                  <c:v>460</c:v>
                </c:pt>
                <c:pt idx="33">
                  <c:v>330</c:v>
                </c:pt>
                <c:pt idx="34">
                  <c:v>235</c:v>
                </c:pt>
                <c:pt idx="35">
                  <c:v>189</c:v>
                </c:pt>
                <c:pt idx="36">
                  <c:v>151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GRAPHIQUE_stocks_bénéf'!$AH$3:$AI$46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'Données GRAPHIQUE_stocks_bénéf'!$AQ$3:$AQ$46</c:f>
              <c:numCache>
                <c:formatCode>General</c:formatCode>
                <c:ptCount val="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428</c:v>
                </c:pt>
                <c:pt idx="31">
                  <c:v>605</c:v>
                </c:pt>
                <c:pt idx="32">
                  <c:v>522</c:v>
                </c:pt>
                <c:pt idx="33">
                  <c:v>413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451456"/>
        <c:axId val="186452992"/>
      </c:areaChart>
      <c:catAx>
        <c:axId val="186451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452992"/>
        <c:crossesAt val="0"/>
        <c:auto val="0"/>
        <c:lblAlgn val="ctr"/>
        <c:lblOffset val="100"/>
        <c:tickLblSkip val="4"/>
        <c:noMultiLvlLbl val="0"/>
      </c:catAx>
      <c:valAx>
        <c:axId val="186452992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6451456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Données!$C$124:$C$164</c:f>
              <c:numCache>
                <c:formatCode>#,##0.0</c:formatCode>
                <c:ptCount val="41"/>
                <c:pt idx="0">
                  <c:v>10.199999999999999</c:v>
                </c:pt>
                <c:pt idx="1">
                  <c:v>10.199999999999999</c:v>
                </c:pt>
                <c:pt idx="2">
                  <c:v>10.3</c:v>
                </c:pt>
                <c:pt idx="3">
                  <c:v>10.4</c:v>
                </c:pt>
                <c:pt idx="4">
                  <c:v>10.6</c:v>
                </c:pt>
                <c:pt idx="5">
                  <c:v>10.6</c:v>
                </c:pt>
                <c:pt idx="6">
                  <c:v>10.8</c:v>
                </c:pt>
                <c:pt idx="7">
                  <c:v>10.8</c:v>
                </c:pt>
                <c:pt idx="8">
                  <c:v>11.1</c:v>
                </c:pt>
                <c:pt idx="9">
                  <c:v>11.3</c:v>
                </c:pt>
                <c:pt idx="10">
                  <c:v>11.5</c:v>
                </c:pt>
                <c:pt idx="11">
                  <c:v>11.3</c:v>
                </c:pt>
                <c:pt idx="12">
                  <c:v>11.2</c:v>
                </c:pt>
                <c:pt idx="13">
                  <c:v>11.2</c:v>
                </c:pt>
                <c:pt idx="14">
                  <c:v>11.3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11.7</c:v>
                </c:pt>
                <c:pt idx="19">
                  <c:v>11.5</c:v>
                </c:pt>
                <c:pt idx="20">
                  <c:v>11.4</c:v>
                </c:pt>
                <c:pt idx="21">
                  <c:v>11.4</c:v>
                </c:pt>
                <c:pt idx="22">
                  <c:v>11.2</c:v>
                </c:pt>
                <c:pt idx="23">
                  <c:v>11.1</c:v>
                </c:pt>
                <c:pt idx="24">
                  <c:v>11.4</c:v>
                </c:pt>
                <c:pt idx="25">
                  <c:v>10.9</c:v>
                </c:pt>
                <c:pt idx="26">
                  <c:v>10.8</c:v>
                </c:pt>
                <c:pt idx="27">
                  <c:v>10.9</c:v>
                </c:pt>
                <c:pt idx="28">
                  <c:v>10.3</c:v>
                </c:pt>
                <c:pt idx="29">
                  <c:v>10.6</c:v>
                </c:pt>
                <c:pt idx="30">
                  <c:v>10.4</c:v>
                </c:pt>
                <c:pt idx="31">
                  <c:v>10.3</c:v>
                </c:pt>
                <c:pt idx="32">
                  <c:v>10</c:v>
                </c:pt>
                <c:pt idx="33">
                  <c:v>10</c:v>
                </c:pt>
                <c:pt idx="34">
                  <c:v>9.6999999999999993</c:v>
                </c:pt>
                <c:pt idx="35">
                  <c:v>9.6</c:v>
                </c:pt>
                <c:pt idx="36">
                  <c:v>9.1</c:v>
                </c:pt>
                <c:pt idx="37">
                  <c:v>8.8000000000000007</c:v>
                </c:pt>
                <c:pt idx="38">
                  <c:v>8.3000000000000007</c:v>
                </c:pt>
                <c:pt idx="39">
                  <c:v>10.3</c:v>
                </c:pt>
                <c:pt idx="40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Données!$B$124:$B$164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9</c:v>
                </c:pt>
                <c:pt idx="5">
                  <c:v>9.1</c:v>
                </c:pt>
                <c:pt idx="6">
                  <c:v>9.3000000000000007</c:v>
                </c:pt>
                <c:pt idx="7">
                  <c:v>9.4</c:v>
                </c:pt>
                <c:pt idx="8">
                  <c:v>9.6999999999999993</c:v>
                </c:pt>
                <c:pt idx="9">
                  <c:v>9.9</c:v>
                </c:pt>
                <c:pt idx="10">
                  <c:v>10.1</c:v>
                </c:pt>
                <c:pt idx="11">
                  <c:v>9.9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9.8000000000000007</c:v>
                </c:pt>
                <c:pt idx="15">
                  <c:v>9.9</c:v>
                </c:pt>
                <c:pt idx="16">
                  <c:v>10.1</c:v>
                </c:pt>
                <c:pt idx="17">
                  <c:v>10</c:v>
                </c:pt>
                <c:pt idx="18">
                  <c:v>10.199999999999999</c:v>
                </c:pt>
                <c:pt idx="19">
                  <c:v>10</c:v>
                </c:pt>
                <c:pt idx="20">
                  <c:v>9.9</c:v>
                </c:pt>
                <c:pt idx="21">
                  <c:v>9.9</c:v>
                </c:pt>
                <c:pt idx="22">
                  <c:v>9.6999999999999993</c:v>
                </c:pt>
                <c:pt idx="23">
                  <c:v>9.6</c:v>
                </c:pt>
                <c:pt idx="24">
                  <c:v>9.6999999999999993</c:v>
                </c:pt>
                <c:pt idx="25">
                  <c:v>9.3000000000000007</c:v>
                </c:pt>
                <c:pt idx="26">
                  <c:v>9.1999999999999993</c:v>
                </c:pt>
                <c:pt idx="27">
                  <c:v>9.1999999999999993</c:v>
                </c:pt>
                <c:pt idx="28">
                  <c:v>8.6</c:v>
                </c:pt>
                <c:pt idx="29">
                  <c:v>8.9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8.4</c:v>
                </c:pt>
                <c:pt idx="33">
                  <c:v>8.4</c:v>
                </c:pt>
                <c:pt idx="34">
                  <c:v>8.1</c:v>
                </c:pt>
                <c:pt idx="35">
                  <c:v>8.1999999999999993</c:v>
                </c:pt>
                <c:pt idx="36">
                  <c:v>7.8</c:v>
                </c:pt>
                <c:pt idx="37">
                  <c:v>7.6</c:v>
                </c:pt>
                <c:pt idx="38">
                  <c:v>7</c:v>
                </c:pt>
                <c:pt idx="39">
                  <c:v>8.9</c:v>
                </c:pt>
                <c:pt idx="40">
                  <c:v>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trim'!$B$116:$C$168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Données!$F$124:$F$164</c:f>
              <c:numCache>
                <c:formatCode>#,##0.0</c:formatCode>
                <c:ptCount val="41"/>
                <c:pt idx="0">
                  <c:v>8.5</c:v>
                </c:pt>
                <c:pt idx="1">
                  <c:v>8.6</c:v>
                </c:pt>
                <c:pt idx="2">
                  <c:v>8.5</c:v>
                </c:pt>
                <c:pt idx="3">
                  <c:v>8.6999999999999993</c:v>
                </c:pt>
                <c:pt idx="4">
                  <c:v>8.9</c:v>
                </c:pt>
                <c:pt idx="5">
                  <c:v>9.1</c:v>
                </c:pt>
                <c:pt idx="6">
                  <c:v>9.4</c:v>
                </c:pt>
                <c:pt idx="7">
                  <c:v>9.3000000000000007</c:v>
                </c:pt>
                <c:pt idx="8">
                  <c:v>9.8000000000000007</c:v>
                </c:pt>
                <c:pt idx="9">
                  <c:v>10</c:v>
                </c:pt>
                <c:pt idx="10">
                  <c:v>10.3</c:v>
                </c:pt>
                <c:pt idx="11">
                  <c:v>10.199999999999999</c:v>
                </c:pt>
                <c:pt idx="12">
                  <c:v>10.1</c:v>
                </c:pt>
                <c:pt idx="13">
                  <c:v>10.199999999999999</c:v>
                </c:pt>
                <c:pt idx="14">
                  <c:v>10.3</c:v>
                </c:pt>
                <c:pt idx="15">
                  <c:v>10.5</c:v>
                </c:pt>
                <c:pt idx="16">
                  <c:v>10.6</c:v>
                </c:pt>
                <c:pt idx="17">
                  <c:v>10.6</c:v>
                </c:pt>
                <c:pt idx="18">
                  <c:v>10.9</c:v>
                </c:pt>
                <c:pt idx="19">
                  <c:v>10.7</c:v>
                </c:pt>
                <c:pt idx="20">
                  <c:v>10.5</c:v>
                </c:pt>
                <c:pt idx="21">
                  <c:v>10.5</c:v>
                </c:pt>
                <c:pt idx="22">
                  <c:v>10.4</c:v>
                </c:pt>
                <c:pt idx="23">
                  <c:v>10.199999999999999</c:v>
                </c:pt>
                <c:pt idx="24">
                  <c:v>10.6</c:v>
                </c:pt>
                <c:pt idx="25">
                  <c:v>10.1</c:v>
                </c:pt>
                <c:pt idx="26">
                  <c:v>10</c:v>
                </c:pt>
                <c:pt idx="27">
                  <c:v>10</c:v>
                </c:pt>
                <c:pt idx="28">
                  <c:v>9.5</c:v>
                </c:pt>
                <c:pt idx="29">
                  <c:v>9.8000000000000007</c:v>
                </c:pt>
                <c:pt idx="30">
                  <c:v>9.5</c:v>
                </c:pt>
                <c:pt idx="31">
                  <c:v>9.4</c:v>
                </c:pt>
                <c:pt idx="32">
                  <c:v>9.1</c:v>
                </c:pt>
                <c:pt idx="33">
                  <c:v>9.1999999999999993</c:v>
                </c:pt>
                <c:pt idx="34">
                  <c:v>8.8000000000000007</c:v>
                </c:pt>
                <c:pt idx="35">
                  <c:v>8.8000000000000007</c:v>
                </c:pt>
                <c:pt idx="36">
                  <c:v>8.4</c:v>
                </c:pt>
                <c:pt idx="37">
                  <c:v>8.1999999999999993</c:v>
                </c:pt>
                <c:pt idx="38">
                  <c:v>8</c:v>
                </c:pt>
                <c:pt idx="39">
                  <c:v>10.3</c:v>
                </c:pt>
                <c:pt idx="40">
                  <c:v>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27104"/>
        <c:axId val="186549376"/>
      </c:lineChart>
      <c:catAx>
        <c:axId val="1865271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865493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549376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865271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graphiques'!$G$39:$G$45</c:f>
              <c:strCache>
                <c:ptCount val="7"/>
                <c:pt idx="0">
                  <c:v>Hérault</c:v>
                </c:pt>
                <c:pt idx="1">
                  <c:v>Paca</c:v>
                </c:pt>
                <c:pt idx="2">
                  <c:v>Alpes-Maritimes</c:v>
                </c:pt>
                <c:pt idx="3">
                  <c:v>Val-d'Oise</c:v>
                </c:pt>
                <c:pt idx="4">
                  <c:v>France métro.</c:v>
                </c:pt>
                <c:pt idx="5">
                  <c:v>Seine-et-Marne</c:v>
                </c:pt>
                <c:pt idx="6">
                  <c:v>Ille-et-Vilaine</c:v>
                </c:pt>
              </c:strCache>
            </c:strRef>
          </c:cat>
          <c:val>
            <c:numRef>
              <c:f>'données graphiques'!$H$39:$H$45</c:f>
              <c:numCache>
                <c:formatCode>#,##0.0</c:formatCode>
                <c:ptCount val="7"/>
                <c:pt idx="0">
                  <c:v>10.9</c:v>
                </c:pt>
                <c:pt idx="1">
                  <c:v>8.9</c:v>
                </c:pt>
                <c:pt idx="2">
                  <c:v>8.9</c:v>
                </c:pt>
                <c:pt idx="3">
                  <c:v>8.9</c:v>
                </c:pt>
                <c:pt idx="4">
                  <c:v>7.7</c:v>
                </c:pt>
                <c:pt idx="5">
                  <c:v>7.1</c:v>
                </c:pt>
                <c:pt idx="6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880384"/>
        <c:axId val="186882304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graphiques'!$J$39:$J$45</c:f>
              <c:numCache>
                <c:formatCode>#,##0.0</c:formatCode>
                <c:ptCount val="7"/>
                <c:pt idx="0">
                  <c:v>-0.40000000000000036</c:v>
                </c:pt>
                <c:pt idx="1">
                  <c:v>-0.19999999999999929</c:v>
                </c:pt>
                <c:pt idx="2">
                  <c:v>0.5</c:v>
                </c:pt>
                <c:pt idx="3">
                  <c:v>0.5</c:v>
                </c:pt>
                <c:pt idx="4">
                  <c:v>-9.9999999999999645E-2</c:v>
                </c:pt>
                <c:pt idx="5">
                  <c:v>0.39999999999999947</c:v>
                </c:pt>
                <c:pt idx="6">
                  <c:v>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92288"/>
        <c:axId val="186893824"/>
      </c:scatterChart>
      <c:catAx>
        <c:axId val="18688038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6882304"/>
        <c:crosses val="autoZero"/>
        <c:auto val="1"/>
        <c:lblAlgn val="ctr"/>
        <c:lblOffset val="100"/>
        <c:noMultiLvlLbl val="0"/>
      </c:catAx>
      <c:valAx>
        <c:axId val="1868823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6880384"/>
        <c:crosses val="autoZero"/>
        <c:crossBetween val="between"/>
      </c:valAx>
      <c:valAx>
        <c:axId val="18689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186893824"/>
        <c:crosses val="autoZero"/>
        <c:crossBetween val="midCat"/>
      </c:valAx>
      <c:valAx>
        <c:axId val="186893824"/>
        <c:scaling>
          <c:orientation val="minMax"/>
          <c:max val="0.60000000000000009"/>
          <c:min val="-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6892288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trim'!$A$9:$B$53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dep06_trim!$BG$67:$BG$111</c:f>
              <c:numCache>
                <c:formatCode>#,##0.0</c:formatCode>
                <c:ptCount val="45"/>
                <c:pt idx="0">
                  <c:v>0.90075424602529264</c:v>
                </c:pt>
                <c:pt idx="1">
                  <c:v>1.2315138478085519</c:v>
                </c:pt>
                <c:pt idx="2">
                  <c:v>1.2271568210794781</c:v>
                </c:pt>
                <c:pt idx="3">
                  <c:v>0.99711361847285573</c:v>
                </c:pt>
                <c:pt idx="4">
                  <c:v>1.3665887243439867</c:v>
                </c:pt>
                <c:pt idx="5">
                  <c:v>1.6147221652655475</c:v>
                </c:pt>
                <c:pt idx="6">
                  <c:v>2.4466528779700125</c:v>
                </c:pt>
                <c:pt idx="7">
                  <c:v>2.1173921607248625</c:v>
                </c:pt>
                <c:pt idx="8">
                  <c:v>2.2470826502073438</c:v>
                </c:pt>
                <c:pt idx="9">
                  <c:v>1.9949066213921895</c:v>
                </c:pt>
                <c:pt idx="10">
                  <c:v>3.5326212604614771</c:v>
                </c:pt>
                <c:pt idx="11">
                  <c:v>3.4254834531731282</c:v>
                </c:pt>
                <c:pt idx="12">
                  <c:v>2.811123585801889</c:v>
                </c:pt>
                <c:pt idx="13">
                  <c:v>2.8098618169599687</c:v>
                </c:pt>
                <c:pt idx="14">
                  <c:v>1.7566794672767561</c:v>
                </c:pt>
                <c:pt idx="15">
                  <c:v>1.8467962100529922</c:v>
                </c:pt>
                <c:pt idx="16">
                  <c:v>1.5452538631346657</c:v>
                </c:pt>
                <c:pt idx="17">
                  <c:v>1.8206521739130288</c:v>
                </c:pt>
                <c:pt idx="18">
                  <c:v>2.1236036448206264</c:v>
                </c:pt>
                <c:pt idx="19">
                  <c:v>2.3109086836407</c:v>
                </c:pt>
                <c:pt idx="20">
                  <c:v>2.3134464513774766</c:v>
                </c:pt>
                <c:pt idx="21">
                  <c:v>2.7283426655729581</c:v>
                </c:pt>
                <c:pt idx="22">
                  <c:v>0.62838494653520982</c:v>
                </c:pt>
                <c:pt idx="23">
                  <c:v>1.555977229601524</c:v>
                </c:pt>
                <c:pt idx="24">
                  <c:v>0.91384699008016934</c:v>
                </c:pt>
                <c:pt idx="25">
                  <c:v>-0.31644504292207554</c:v>
                </c:pt>
                <c:pt idx="26">
                  <c:v>1.0030056397960285</c:v>
                </c:pt>
                <c:pt idx="27">
                  <c:v>0.98301457803930958</c:v>
                </c:pt>
                <c:pt idx="28">
                  <c:v>0.93371299913913575</c:v>
                </c:pt>
                <c:pt idx="29">
                  <c:v>0.78073743603201962</c:v>
                </c:pt>
                <c:pt idx="30">
                  <c:v>0.97324392943167748</c:v>
                </c:pt>
                <c:pt idx="31">
                  <c:v>0.89294348989394923</c:v>
                </c:pt>
                <c:pt idx="32">
                  <c:v>-0.26199757172983285</c:v>
                </c:pt>
                <c:pt idx="33">
                  <c:v>-0.13774987186058185</c:v>
                </c:pt>
                <c:pt idx="34">
                  <c:v>2.5663234209094554E-2</c:v>
                </c:pt>
                <c:pt idx="35">
                  <c:v>-0.59331002854302595</c:v>
                </c:pt>
                <c:pt idx="36">
                  <c:v>-0.11937024132145924</c:v>
                </c:pt>
                <c:pt idx="37">
                  <c:v>-0.33915824154526764</c:v>
                </c:pt>
                <c:pt idx="38">
                  <c:v>-1.1797497893304087</c:v>
                </c:pt>
                <c:pt idx="39">
                  <c:v>-1.8169891767792601</c:v>
                </c:pt>
                <c:pt idx="40">
                  <c:v>0.40085515766969948</c:v>
                </c:pt>
                <c:pt idx="41">
                  <c:v>12.460074527548581</c:v>
                </c:pt>
                <c:pt idx="42">
                  <c:v>-1.4585367296825469</c:v>
                </c:pt>
                <c:pt idx="43">
                  <c:v>-3.6928065329650539</c:v>
                </c:pt>
                <c:pt idx="44">
                  <c:v>-0.57048444416734068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940416"/>
        <c:axId val="186950400"/>
      </c:barChart>
      <c:catAx>
        <c:axId val="1869404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69504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950400"/>
        <c:scaling>
          <c:orientation val="minMax"/>
          <c:max val="14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940416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(données)'!$A$3:$A$13</c:f>
              <c:strCache>
                <c:ptCount val="11"/>
                <c:pt idx="0">
                  <c:v>T4 2010</c:v>
                </c:pt>
                <c:pt idx="1">
                  <c:v>T4 2011</c:v>
                </c:pt>
                <c:pt idx="2">
                  <c:v>T4 2012</c:v>
                </c:pt>
                <c:pt idx="3">
                  <c:v>T4 2013</c:v>
                </c:pt>
                <c:pt idx="4">
                  <c:v>T4 2014</c:v>
                </c:pt>
                <c:pt idx="5">
                  <c:v>T4 2015</c:v>
                </c:pt>
                <c:pt idx="6">
                  <c:v>T4 2016</c:v>
                </c:pt>
                <c:pt idx="7">
                  <c:v>T4 2017</c:v>
                </c:pt>
                <c:pt idx="8">
                  <c:v>T4 2018</c:v>
                </c:pt>
                <c:pt idx="9">
                  <c:v>T4 2019</c:v>
                </c:pt>
                <c:pt idx="10">
                  <c:v>T4 2020</c:v>
                </c:pt>
              </c:strCache>
            </c:strRef>
          </c:cat>
          <c:val>
            <c:numRef>
              <c:f>'GRAPHIQUES ANN (données)'!$E$3:$E$13</c:f>
              <c:numCache>
                <c:formatCode>0.0</c:formatCode>
                <c:ptCount val="11"/>
                <c:pt idx="0">
                  <c:v>4.4278040045580225</c:v>
                </c:pt>
                <c:pt idx="1">
                  <c:v>7.7578591842036859</c:v>
                </c:pt>
                <c:pt idx="2">
                  <c:v>11.669399170604677</c:v>
                </c:pt>
                <c:pt idx="3">
                  <c:v>9.5431384402798294</c:v>
                </c:pt>
                <c:pt idx="4">
                  <c:v>8.0298013245033051</c:v>
                </c:pt>
                <c:pt idx="5">
                  <c:v>7.4110563765736215</c:v>
                </c:pt>
                <c:pt idx="6">
                  <c:v>2.6022557412691993</c:v>
                </c:pt>
                <c:pt idx="7">
                  <c:v>3.6288987484272672</c:v>
                </c:pt>
                <c:pt idx="8">
                  <c:v>-0.96491788612691476</c:v>
                </c:pt>
                <c:pt idx="9">
                  <c:v>-3.4197961027229273</c:v>
                </c:pt>
                <c:pt idx="10">
                  <c:v>7.1552645644040513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74752"/>
        <c:axId val="187276288"/>
      </c:barChart>
      <c:catAx>
        <c:axId val="1872747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2762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7276288"/>
        <c:scaling>
          <c:orientation val="minMax"/>
          <c:max val="12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27475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dep06_trim!$BH$91:$BH$111</c:f>
              <c:numCache>
                <c:formatCode>#,##0.0</c:formatCode>
                <c:ptCount val="21"/>
                <c:pt idx="0">
                  <c:v>0.62804837308745309</c:v>
                </c:pt>
                <c:pt idx="1">
                  <c:v>-0.75028218577785077</c:v>
                </c:pt>
                <c:pt idx="2">
                  <c:v>0.58201766122558674</c:v>
                </c:pt>
                <c:pt idx="3">
                  <c:v>0.84469571000997945</c:v>
                </c:pt>
                <c:pt idx="4">
                  <c:v>0.72549795541485551</c:v>
                </c:pt>
                <c:pt idx="5">
                  <c:v>0.29465688842325033</c:v>
                </c:pt>
                <c:pt idx="6">
                  <c:v>0.44395116537181423</c:v>
                </c:pt>
                <c:pt idx="7">
                  <c:v>0.35749106272342512</c:v>
                </c:pt>
                <c:pt idx="8">
                  <c:v>-0.75129533678756077</c:v>
                </c:pt>
                <c:pt idx="9">
                  <c:v>-0.42417123466457207</c:v>
                </c:pt>
                <c:pt idx="10">
                  <c:v>-0.13762369749000802</c:v>
                </c:pt>
                <c:pt idx="11">
                  <c:v>-0.840005250032827</c:v>
                </c:pt>
                <c:pt idx="12">
                  <c:v>1.9854401058894133E-2</c:v>
                </c:pt>
                <c:pt idx="13">
                  <c:v>-0.72123337523984921</c:v>
                </c:pt>
                <c:pt idx="14">
                  <c:v>-1.3663023193815071</c:v>
                </c:pt>
                <c:pt idx="15">
                  <c:v>-2.2771808906007163</c:v>
                </c:pt>
                <c:pt idx="16">
                  <c:v>0.79518738763657559</c:v>
                </c:pt>
                <c:pt idx="17">
                  <c:v>15.61363792275503</c:v>
                </c:pt>
                <c:pt idx="18">
                  <c:v>-2.7354180264641315</c:v>
                </c:pt>
                <c:pt idx="19">
                  <c:v>-3.8128355295266037</c:v>
                </c:pt>
                <c:pt idx="20">
                  <c:v>-0.36785691634425577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trim'!$A$33:$B$53</c:f>
              <c:multiLvlStrCache>
                <c:ptCount val="2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dep06_trim!$BI$91:$BI$111</c:f>
              <c:numCache>
                <c:formatCode>#,##0.0</c:formatCode>
                <c:ptCount val="21"/>
                <c:pt idx="0">
                  <c:v>1.2094823415578215</c:v>
                </c:pt>
                <c:pt idx="1">
                  <c:v>0.12974597104615793</c:v>
                </c:pt>
                <c:pt idx="2">
                  <c:v>1.4321762258746595</c:v>
                </c:pt>
                <c:pt idx="3">
                  <c:v>1.1228400457204524</c:v>
                </c:pt>
                <c:pt idx="4">
                  <c:v>1.1436170212765884</c:v>
                </c:pt>
                <c:pt idx="5">
                  <c:v>1.2687352090454906</c:v>
                </c:pt>
                <c:pt idx="6">
                  <c:v>1.4995131450827648</c:v>
                </c:pt>
                <c:pt idx="7">
                  <c:v>1.4198004604758285</c:v>
                </c:pt>
                <c:pt idx="8">
                  <c:v>0.21440282507252384</c:v>
                </c:pt>
                <c:pt idx="9">
                  <c:v>0.13843443241881026</c:v>
                </c:pt>
                <c:pt idx="10">
                  <c:v>0.18222948347368373</c:v>
                </c:pt>
                <c:pt idx="11">
                  <c:v>-0.35752367810324426</c:v>
                </c:pt>
                <c:pt idx="12">
                  <c:v>-0.25179403248143384</c:v>
                </c:pt>
                <c:pt idx="13">
                  <c:v>2.5242963523930406E-2</c:v>
                </c:pt>
                <c:pt idx="14">
                  <c:v>-1.0031545741324921</c:v>
                </c:pt>
                <c:pt idx="15">
                  <c:v>-1.382958383786892</c:v>
                </c:pt>
                <c:pt idx="16">
                  <c:v>3.2312265736078594E-2</c:v>
                </c:pt>
                <c:pt idx="17">
                  <c:v>9.4902771496866869</c:v>
                </c:pt>
                <c:pt idx="18">
                  <c:v>-0.18881283927307813</c:v>
                </c:pt>
                <c:pt idx="19">
                  <c:v>-3.5764956254433655</c:v>
                </c:pt>
                <c:pt idx="20">
                  <c:v>-0.76635399423701234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356288"/>
        <c:axId val="187357824"/>
      </c:barChart>
      <c:catAx>
        <c:axId val="187356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35782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357824"/>
        <c:scaling>
          <c:orientation val="minMax"/>
          <c:max val="1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35628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0.2701</cdr:y>
    </cdr:from>
    <cdr:to>
      <cdr:x>0.97069</cdr:x>
      <cdr:y>0.27206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828548" y="1288924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0.90597</cdr:x>
      <cdr:y>0.23272</cdr:y>
    </cdr:from>
    <cdr:to>
      <cdr:x>0.90667</cdr:x>
      <cdr:y>0.76369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799974" y="1110560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0.90684</cdr:x>
      <cdr:y>0.28175</cdr:y>
    </cdr:from>
    <cdr:to>
      <cdr:x>0.90819</cdr:x>
      <cdr:y>0.77758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06477" y="1344518"/>
          <a:ext cx="10133" cy="236611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0.96655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kern="1200" dirty="0">
              <a:solidFill>
                <a:srgbClr val="000000"/>
              </a:solidFill>
              <a:ea typeface="Calibri"/>
              <a:cs typeface="Calibri"/>
            </a:rPr>
            <a:t>Evolution trimestrielle de l'emploi salarié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Alpes-Maritimes, </a:t>
          </a:r>
        </a:p>
        <a:p xmlns:a="http://schemas.openxmlformats.org/drawingml/2006/main">
          <a:pPr algn="ctr" rtl="0"/>
          <a:r>
            <a:rPr lang="fr-FR" sz="1100" b="0" i="1" baseline="0" dirty="0" smtClean="0">
              <a:effectLst/>
              <a:latin typeface="+mn-lt"/>
              <a:ea typeface="+mn-ea"/>
              <a:cs typeface="+mn-cs"/>
            </a:rPr>
            <a:t>(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en indice base 100 au 4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2010)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Dares, Insee</a:t>
          </a:r>
          <a:endParaRPr lang="fr-FR" sz="900" dirty="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0.96252</cdr:x>
      <cdr:y>0.45239</cdr:y>
    </cdr:from>
    <cdr:to>
      <cdr:x>0.97746</cdr:x>
      <cdr:y>0.54846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03838" y="2671578"/>
          <a:ext cx="141307" cy="56734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2020</a:t>
          </a:r>
          <a:endParaRPr lang="fr-FR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0.53189</cdr:x>
      <cdr:y>0.16686</cdr:y>
    </cdr:from>
    <cdr:to>
      <cdr:x>0.85743</cdr:x>
      <cdr:y>0.35755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2201" y="796254"/>
          <a:ext cx="2443406" cy="909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106 900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T4 2020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0.90664</cdr:x>
      <cdr:y>0.27597</cdr:y>
    </cdr:from>
    <cdr:to>
      <cdr:x>0.90929</cdr:x>
      <cdr:y>0.77194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04998" y="1316935"/>
          <a:ext cx="19872" cy="236676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0.91292</cdr:x>
      <cdr:y>0.29715</cdr:y>
    </cdr:from>
    <cdr:to>
      <cdr:x>0.97638</cdr:x>
      <cdr:y>0.29715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52115" y="1418007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avril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1920" y="1678805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108005"/>
            <a:ext cx="8876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Baisse de la demande d’emploi sur un trimestre, qui devrait se modérer début 2021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233969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 augmentation sur 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8712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855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repli trimestriel concerne les hommes comme les femmes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855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Les hommes sont plus durement touchés par l’élévation annuelle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3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092" y="0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demande d’emploi recule davantage pour les jeunes sur un trimestre…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092" y="25280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alors que c’est la tranche d’âge qui progresse le plus sur un an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forte baisse de la demande d’emploi des inscrits depuis moins d’un an fin 2020, devrait se modérer début 2021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Très vif rebond annuel chez les demandeurs d’emploi de longue durée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Forte hausse du nombre de bénéficiaires du RSA en 2020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–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51364" r="28223" b="7967"/>
          <a:stretch/>
        </p:blipFill>
        <p:spPr bwMode="auto">
          <a:xfrm>
            <a:off x="227016" y="1571221"/>
            <a:ext cx="8667483" cy="297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–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3385" y="45608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 ralentissement de l’emploi salarié, en lien avec les nouvelles restrictions sanitaires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287230" y="1566630"/>
            <a:ext cx="74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2020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149723" y="2449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49723" y="306482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-0,1 %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49723" y="3659736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917081"/>
              </p:ext>
            </p:extLst>
          </p:nvPr>
        </p:nvGraphicFramePr>
        <p:xfrm>
          <a:off x="456487" y="1120581"/>
          <a:ext cx="8417057" cy="50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ralentissement qui concerne surtout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+1 030 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+600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10396" y="2085840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T4 2020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688893"/>
              </p:ext>
            </p:extLst>
          </p:nvPr>
        </p:nvGraphicFramePr>
        <p:xfrm>
          <a:off x="495123" y="1120579"/>
          <a:ext cx="7895617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1" y="29987"/>
            <a:ext cx="882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ralentissement visible dans tous les secteurs d’activité, sauf dans l’industrie où les effectifs se replient légèrement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743274"/>
              </p:ext>
            </p:extLst>
          </p:nvPr>
        </p:nvGraphicFramePr>
        <p:xfrm>
          <a:off x="721218" y="991089"/>
          <a:ext cx="8018180" cy="499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36982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Sur un an, l’emploi résiste dans la construction et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" y="1908173"/>
            <a:ext cx="8416258" cy="37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6696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Au total en 2020,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8 200 emplois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sont détruits, </a:t>
            </a: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9 010 dans le seul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5" y="1059425"/>
            <a:ext cx="7899544" cy="50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-45097" y="0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quatre ans de baisse, le nombre de bénéficiaires de contrat aidé augmente pour le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consécutif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45096" y="10823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99542" y="1185376"/>
            <a:ext cx="8900653" cy="4970725"/>
            <a:chOff x="310917" y="-1155375"/>
            <a:chExt cx="9458325" cy="6042212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7443000"/>
                </p:ext>
              </p:extLst>
            </p:nvPr>
          </p:nvGraphicFramePr>
          <p:xfrm>
            <a:off x="310917" y="-1155375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6"/>
            <p:cNvSpPr txBox="1"/>
            <p:nvPr/>
          </p:nvSpPr>
          <p:spPr>
            <a:xfrm>
              <a:off x="9083442" y="1127261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1 400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77271" y="5449441"/>
            <a:ext cx="8900653" cy="3953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89079"/>
            <a:ext cx="914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Malgré une forte baisse trimestrielle, c’est le seul département de Paca où le taux de chômage augmente sur un an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1012" y="4057928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7,7 %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53503" y="3083518"/>
            <a:ext cx="167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8,9 % (+0,5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3503" y="3429000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8,9 % (-0,2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438304"/>
              </p:ext>
            </p:extLst>
          </p:nvPr>
        </p:nvGraphicFramePr>
        <p:xfrm>
          <a:off x="-1" y="1260764"/>
          <a:ext cx="8298873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313094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même progression annuelle que le Val-d’Oise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avril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7886</TotalTime>
  <Words>1839</Words>
  <Application>Microsoft Office PowerPoint</Application>
  <PresentationFormat>Affichage à l'écran (4:3)</PresentationFormat>
  <Paragraphs>290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606</cp:revision>
  <cp:lastPrinted>2018-10-09T12:30:48Z</cp:lastPrinted>
  <dcterms:created xsi:type="dcterms:W3CDTF">2018-05-30T13:27:07Z</dcterms:created>
  <dcterms:modified xsi:type="dcterms:W3CDTF">2021-04-09T13:02:39Z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