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300" r:id="rId6"/>
    <p:sldId id="299" r:id="rId7"/>
    <p:sldId id="264" r:id="rId8"/>
    <p:sldId id="290" r:id="rId9"/>
    <p:sldId id="293" r:id="rId10"/>
    <p:sldId id="292" r:id="rId11"/>
    <p:sldId id="261" r:id="rId12"/>
    <p:sldId id="314" r:id="rId13"/>
    <p:sldId id="312" r:id="rId14"/>
    <p:sldId id="305" r:id="rId15"/>
    <p:sldId id="302" r:id="rId16"/>
    <p:sldId id="306" r:id="rId17"/>
    <p:sldId id="315" r:id="rId18"/>
    <p:sldId id="307" r:id="rId19"/>
    <p:sldId id="316" r:id="rId20"/>
    <p:sldId id="308" r:id="rId21"/>
    <p:sldId id="317" r:id="rId22"/>
    <p:sldId id="309" r:id="rId23"/>
    <p:sldId id="318" r:id="rId24"/>
    <p:sldId id="311" r:id="rId25"/>
    <p:sldId id="313" r:id="rId26"/>
    <p:sldId id="310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jerome.blanche\Documents\P&#244;le%20OCEI\DREETS\Note%20de%20conjoncture\2021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1\2021-T4\01%20-%20Fichiers%20de%20travail\Politiques%20emploi\2021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21\2021-T4\01%20-%20Fichiers%20de%20travail\Politiques%20emploi\2021_T4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4\01%20-%20Fichiers%20de%20travail\Activit&#233;%20partielle\Figures%20AP%20pour%20diapos%20d&#233;partementaux%20note%20de%20conj%204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4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2011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#,##0.0</c:formatCode>
                <c:ptCount val="44"/>
                <c:pt idx="0">
                  <c:v>100</c:v>
                </c:pt>
                <c:pt idx="1">
                  <c:v>100.05829291653427</c:v>
                </c:pt>
                <c:pt idx="2">
                  <c:v>99.883301086589015</c:v>
                </c:pt>
                <c:pt idx="3">
                  <c:v>100.20671086600319</c:v>
                </c:pt>
                <c:pt idx="4">
                  <c:v>100.31453297253165</c:v>
                </c:pt>
                <c:pt idx="5">
                  <c:v>100.1929716043952</c:v>
                </c:pt>
                <c:pt idx="6">
                  <c:v>99.986939220446729</c:v>
                </c:pt>
                <c:pt idx="7">
                  <c:v>100.10522125865207</c:v>
                </c:pt>
                <c:pt idx="8">
                  <c:v>100.09736217485161</c:v>
                </c:pt>
                <c:pt idx="9">
                  <c:v>100.17493528977404</c:v>
                </c:pt>
                <c:pt idx="10">
                  <c:v>100.37112968392914</c:v>
                </c:pt>
                <c:pt idx="11">
                  <c:v>100.65094699132786</c:v>
                </c:pt>
                <c:pt idx="12">
                  <c:v>100.80083498524868</c:v>
                </c:pt>
                <c:pt idx="13">
                  <c:v>100.68894198639191</c:v>
                </c:pt>
                <c:pt idx="14">
                  <c:v>100.77460034579968</c:v>
                </c:pt>
                <c:pt idx="15">
                  <c:v>100.95315420653219</c:v>
                </c:pt>
                <c:pt idx="16">
                  <c:v>100.9094486541743</c:v>
                </c:pt>
                <c:pt idx="17">
                  <c:v>101.27356735687138</c:v>
                </c:pt>
                <c:pt idx="18">
                  <c:v>101.14703045366701</c:v>
                </c:pt>
                <c:pt idx="19">
                  <c:v>101.64548860319769</c:v>
                </c:pt>
                <c:pt idx="20">
                  <c:v>102.00073049901223</c:v>
                </c:pt>
                <c:pt idx="21">
                  <c:v>102.43659867899544</c:v>
                </c:pt>
                <c:pt idx="22">
                  <c:v>102.57936261134174</c:v>
                </c:pt>
                <c:pt idx="23">
                  <c:v>102.7440641301238</c:v>
                </c:pt>
                <c:pt idx="24">
                  <c:v>103.11621153713502</c:v>
                </c:pt>
                <c:pt idx="25">
                  <c:v>103.40575375398467</c:v>
                </c:pt>
                <c:pt idx="26">
                  <c:v>103.79802946195242</c:v>
                </c:pt>
                <c:pt idx="27">
                  <c:v>104.1003497574992</c:v>
                </c:pt>
                <c:pt idx="28">
                  <c:v>104.7048207280791</c:v>
                </c:pt>
                <c:pt idx="29">
                  <c:v>104.69057260493008</c:v>
                </c:pt>
                <c:pt idx="30">
                  <c:v>104.83531544326929</c:v>
                </c:pt>
                <c:pt idx="31">
                  <c:v>104.95676373106329</c:v>
                </c:pt>
                <c:pt idx="32">
                  <c:v>105.37306901180219</c:v>
                </c:pt>
                <c:pt idx="33">
                  <c:v>105.67550238769144</c:v>
                </c:pt>
                <c:pt idx="34">
                  <c:v>106.03249702881401</c:v>
                </c:pt>
                <c:pt idx="35">
                  <c:v>106.22891758365401</c:v>
                </c:pt>
                <c:pt idx="36">
                  <c:v>104.26782174467138</c:v>
                </c:pt>
                <c:pt idx="37">
                  <c:v>102.63952135352648</c:v>
                </c:pt>
                <c:pt idx="38">
                  <c:v>104.86714755966966</c:v>
                </c:pt>
                <c:pt idx="39">
                  <c:v>105.19417591004232</c:v>
                </c:pt>
                <c:pt idx="40">
                  <c:v>105.8268038858929</c:v>
                </c:pt>
                <c:pt idx="41">
                  <c:v>107.60244796325343</c:v>
                </c:pt>
                <c:pt idx="42">
                  <c:v>108.12103441374062</c:v>
                </c:pt>
                <c:pt idx="43">
                  <c:v>108.92667531354351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#,##0.0</c:formatCode>
                <c:ptCount val="44"/>
                <c:pt idx="0">
                  <c:v>100</c:v>
                </c:pt>
                <c:pt idx="1">
                  <c:v>100.10403492874471</c:v>
                </c:pt>
                <c:pt idx="2">
                  <c:v>100.03139512918978</c:v>
                </c:pt>
                <c:pt idx="3">
                  <c:v>100.08993138897755</c:v>
                </c:pt>
                <c:pt idx="4">
                  <c:v>100.11159152028748</c:v>
                </c:pt>
                <c:pt idx="5">
                  <c:v>100.06500779964156</c:v>
                </c:pt>
                <c:pt idx="6">
                  <c:v>99.927560410380494</c:v>
                </c:pt>
                <c:pt idx="7">
                  <c:v>99.816663736162397</c:v>
                </c:pt>
                <c:pt idx="8">
                  <c:v>99.820004042761568</c:v>
                </c:pt>
                <c:pt idx="9">
                  <c:v>99.702082886101834</c:v>
                </c:pt>
                <c:pt idx="10">
                  <c:v>99.876227799598666</c:v>
                </c:pt>
                <c:pt idx="11">
                  <c:v>100.13924140046682</c:v>
                </c:pt>
                <c:pt idx="12">
                  <c:v>100.16639337705648</c:v>
                </c:pt>
                <c:pt idx="13">
                  <c:v>100.20456222021895</c:v>
                </c:pt>
                <c:pt idx="14">
                  <c:v>100.07809857252869</c:v>
                </c:pt>
                <c:pt idx="15">
                  <c:v>100.16727138863249</c:v>
                </c:pt>
                <c:pt idx="16">
                  <c:v>100.10212202876086</c:v>
                </c:pt>
                <c:pt idx="17">
                  <c:v>100.34353332502917</c:v>
                </c:pt>
                <c:pt idx="18">
                  <c:v>100.41081191817058</c:v>
                </c:pt>
                <c:pt idx="19">
                  <c:v>100.58869513273949</c:v>
                </c:pt>
                <c:pt idx="20">
                  <c:v>100.76352580103011</c:v>
                </c:pt>
                <c:pt idx="21">
                  <c:v>101.02574760583674</c:v>
                </c:pt>
                <c:pt idx="22">
                  <c:v>101.31868084058905</c:v>
                </c:pt>
                <c:pt idx="23">
                  <c:v>101.41531608902888</c:v>
                </c:pt>
                <c:pt idx="24">
                  <c:v>101.83595613573017</c:v>
                </c:pt>
                <c:pt idx="25">
                  <c:v>102.17148128223035</c:v>
                </c:pt>
                <c:pt idx="26">
                  <c:v>102.4521622546745</c:v>
                </c:pt>
                <c:pt idx="27">
                  <c:v>102.80372771025117</c:v>
                </c:pt>
                <c:pt idx="28">
                  <c:v>102.99050839932163</c:v>
                </c:pt>
                <c:pt idx="29">
                  <c:v>103.08250002474159</c:v>
                </c:pt>
                <c:pt idx="30">
                  <c:v>103.23005299238339</c:v>
                </c:pt>
                <c:pt idx="31">
                  <c:v>103.46016000466123</c:v>
                </c:pt>
                <c:pt idx="32">
                  <c:v>103.91986243258845</c:v>
                </c:pt>
                <c:pt idx="33">
                  <c:v>104.14462741270431</c:v>
                </c:pt>
                <c:pt idx="34">
                  <c:v>104.28463402387882</c:v>
                </c:pt>
                <c:pt idx="35">
                  <c:v>104.53295853801924</c:v>
                </c:pt>
                <c:pt idx="36">
                  <c:v>102.58104938832582</c:v>
                </c:pt>
                <c:pt idx="37">
                  <c:v>101.75922047695869</c:v>
                </c:pt>
                <c:pt idx="38">
                  <c:v>103.35856370273416</c:v>
                </c:pt>
                <c:pt idx="39">
                  <c:v>103.19582265272278</c:v>
                </c:pt>
                <c:pt idx="40">
                  <c:v>103.85744927250447</c:v>
                </c:pt>
                <c:pt idx="41">
                  <c:v>105.10886651710123</c:v>
                </c:pt>
                <c:pt idx="42">
                  <c:v>105.60494793451502</c:v>
                </c:pt>
                <c:pt idx="43">
                  <c:v>106.03552115349891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2'!$I$8:$I$9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2'!$I$10:$I$53</c:f>
              <c:numCache>
                <c:formatCode>#,##0.0</c:formatCode>
                <c:ptCount val="44"/>
                <c:pt idx="0">
                  <c:v>100</c:v>
                </c:pt>
                <c:pt idx="1">
                  <c:v>100.03582333408518</c:v>
                </c:pt>
                <c:pt idx="2">
                  <c:v>100.03240583395777</c:v>
                </c:pt>
                <c:pt idx="3">
                  <c:v>100.10930391322029</c:v>
                </c:pt>
                <c:pt idx="4">
                  <c:v>100.43338094137479</c:v>
                </c:pt>
                <c:pt idx="5">
                  <c:v>100.47702919587648</c:v>
                </c:pt>
                <c:pt idx="6">
                  <c:v>100.071146217904</c:v>
                </c:pt>
                <c:pt idx="7">
                  <c:v>99.701992922985625</c:v>
                </c:pt>
                <c:pt idx="8">
                  <c:v>99.540294309751062</c:v>
                </c:pt>
                <c:pt idx="9">
                  <c:v>99.649194558942696</c:v>
                </c:pt>
                <c:pt idx="10">
                  <c:v>99.611845779501792</c:v>
                </c:pt>
                <c:pt idx="11">
                  <c:v>99.772578202256284</c:v>
                </c:pt>
                <c:pt idx="12">
                  <c:v>99.620037477397048</c:v>
                </c:pt>
                <c:pt idx="13">
                  <c:v>99.483968323152965</c:v>
                </c:pt>
                <c:pt idx="14">
                  <c:v>99.279589884297252</c:v>
                </c:pt>
                <c:pt idx="15">
                  <c:v>99.450048629486233</c:v>
                </c:pt>
                <c:pt idx="16">
                  <c:v>99.408236835596568</c:v>
                </c:pt>
                <c:pt idx="17">
                  <c:v>99.48398777702657</c:v>
                </c:pt>
                <c:pt idx="18">
                  <c:v>99.716437762861602</c:v>
                </c:pt>
                <c:pt idx="19">
                  <c:v>100.33882737011348</c:v>
                </c:pt>
                <c:pt idx="20">
                  <c:v>100.50747134225011</c:v>
                </c:pt>
                <c:pt idx="21">
                  <c:v>100.75168080304111</c:v>
                </c:pt>
                <c:pt idx="22">
                  <c:v>101.01907083648716</c:v>
                </c:pt>
                <c:pt idx="23">
                  <c:v>101.30766333044086</c:v>
                </c:pt>
                <c:pt idx="24">
                  <c:v>101.31258274193917</c:v>
                </c:pt>
                <c:pt idx="25">
                  <c:v>101.8099007926219</c:v>
                </c:pt>
                <c:pt idx="26">
                  <c:v>101.89979146805001</c:v>
                </c:pt>
                <c:pt idx="27">
                  <c:v>102.32216914112109</c:v>
                </c:pt>
                <c:pt idx="28">
                  <c:v>102.86882282938568</c:v>
                </c:pt>
                <c:pt idx="29">
                  <c:v>102.80307235278869</c:v>
                </c:pt>
                <c:pt idx="30">
                  <c:v>102.78502522866499</c:v>
                </c:pt>
                <c:pt idx="31">
                  <c:v>102.51692013503266</c:v>
                </c:pt>
                <c:pt idx="32">
                  <c:v>103.25735285475255</c:v>
                </c:pt>
                <c:pt idx="33">
                  <c:v>103.45629174053155</c:v>
                </c:pt>
                <c:pt idx="34">
                  <c:v>103.25230668880276</c:v>
                </c:pt>
                <c:pt idx="35">
                  <c:v>103.5917765358227</c:v>
                </c:pt>
                <c:pt idx="36">
                  <c:v>101.60688635079352</c:v>
                </c:pt>
                <c:pt idx="37">
                  <c:v>98.644399834331281</c:v>
                </c:pt>
                <c:pt idx="38">
                  <c:v>100.73613999454875</c:v>
                </c:pt>
                <c:pt idx="39">
                  <c:v>101.13470440123989</c:v>
                </c:pt>
                <c:pt idx="40">
                  <c:v>101.24587975166526</c:v>
                </c:pt>
                <c:pt idx="41">
                  <c:v>102.64179831068125</c:v>
                </c:pt>
                <c:pt idx="42">
                  <c:v>103.41707109355931</c:v>
                </c:pt>
                <c:pt idx="43">
                  <c:v>104.68524292327237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086144"/>
        <c:axId val="166087680"/>
      </c:lineChart>
      <c:catAx>
        <c:axId val="166086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6608768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66087680"/>
        <c:scaling>
          <c:orientation val="minMax"/>
          <c:max val="110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6608614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trim'!$A$13:$B$57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</c:lvl>
              </c:multiLvlStrCache>
            </c:multiLvlStrRef>
          </c:cat>
          <c:val>
            <c:numRef>
              <c:f>dep06_trim!$BG$71:$BG$115</c:f>
              <c:numCache>
                <c:formatCode>#,##0.0</c:formatCode>
                <c:ptCount val="45"/>
                <c:pt idx="0">
                  <c:v>1.4820592823712841</c:v>
                </c:pt>
                <c:pt idx="1">
                  <c:v>1.5833973866256734</c:v>
                </c:pt>
                <c:pt idx="2">
                  <c:v>2.3103309120258375</c:v>
                </c:pt>
                <c:pt idx="3">
                  <c:v>2.297603786608815</c:v>
                </c:pt>
                <c:pt idx="4">
                  <c:v>2.2459996144206684</c:v>
                </c:pt>
                <c:pt idx="5">
                  <c:v>1.9326859621004999</c:v>
                </c:pt>
                <c:pt idx="6">
                  <c:v>3.4683684794672542</c:v>
                </c:pt>
                <c:pt idx="7">
                  <c:v>3.539823008849563</c:v>
                </c:pt>
                <c:pt idx="8">
                  <c:v>2.7842527842527831</c:v>
                </c:pt>
                <c:pt idx="9">
                  <c:v>2.8264247616647697</c:v>
                </c:pt>
                <c:pt idx="10">
                  <c:v>1.7970919784348949</c:v>
                </c:pt>
                <c:pt idx="11">
                  <c:v>1.7533301235756804</c:v>
                </c:pt>
                <c:pt idx="12">
                  <c:v>1.5220220022869713</c:v>
                </c:pt>
                <c:pt idx="13">
                  <c:v>1.9031343457490246</c:v>
                </c:pt>
                <c:pt idx="14">
                  <c:v>2.2220528261615247</c:v>
                </c:pt>
                <c:pt idx="15">
                  <c:v>2.0805369127516737</c:v>
                </c:pt>
                <c:pt idx="16">
                  <c:v>2.2938125502228068</c:v>
                </c:pt>
                <c:pt idx="17">
                  <c:v>2.9208026851389013</c:v>
                </c:pt>
                <c:pt idx="18">
                  <c:v>0.64182625589785935</c:v>
                </c:pt>
                <c:pt idx="19">
                  <c:v>1.4685097728291296</c:v>
                </c:pt>
                <c:pt idx="20">
                  <c:v>0.79497197214200011</c:v>
                </c:pt>
                <c:pt idx="21">
                  <c:v>-0.14830294246520603</c:v>
                </c:pt>
                <c:pt idx="22">
                  <c:v>1.0362869198312197</c:v>
                </c:pt>
                <c:pt idx="23">
                  <c:v>0.89202191634372152</c:v>
                </c:pt>
                <c:pt idx="24">
                  <c:v>0.85764429285739574</c:v>
                </c:pt>
                <c:pt idx="25">
                  <c:v>0.83065204543961713</c:v>
                </c:pt>
                <c:pt idx="26">
                  <c:v>1.1168636644850238</c:v>
                </c:pt>
                <c:pt idx="27">
                  <c:v>0.76318670702646418</c:v>
                </c:pt>
                <c:pt idx="28">
                  <c:v>-0.27164360359208661</c:v>
                </c:pt>
                <c:pt idx="29">
                  <c:v>-0.16663462154713482</c:v>
                </c:pt>
                <c:pt idx="30">
                  <c:v>0.11234512422160225</c:v>
                </c:pt>
                <c:pt idx="31">
                  <c:v>-0.59315784411169137</c:v>
                </c:pt>
                <c:pt idx="32">
                  <c:v>-0.1354663914333587</c:v>
                </c:pt>
                <c:pt idx="33">
                  <c:v>-0.45862670370132586</c:v>
                </c:pt>
                <c:pt idx="34">
                  <c:v>-1.1194029850746245</c:v>
                </c:pt>
                <c:pt idx="35">
                  <c:v>-1.653814602132897</c:v>
                </c:pt>
                <c:pt idx="36">
                  <c:v>0.38370424743920939</c:v>
                </c:pt>
                <c:pt idx="37">
                  <c:v>12.623811739679592</c:v>
                </c:pt>
                <c:pt idx="38">
                  <c:v>-1.5612088301263261</c:v>
                </c:pt>
                <c:pt idx="39">
                  <c:v>-3.8345075700794484</c:v>
                </c:pt>
                <c:pt idx="40">
                  <c:v>-0.30552437959845413</c:v>
                </c:pt>
                <c:pt idx="41">
                  <c:v>1.8356370004378064</c:v>
                </c:pt>
                <c:pt idx="42">
                  <c:v>-3.8538307999385846</c:v>
                </c:pt>
                <c:pt idx="43">
                  <c:v>-6.2951133823059724</c:v>
                </c:pt>
                <c:pt idx="44">
                  <c:v>-2.9380687821670914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835712"/>
        <c:axId val="166837248"/>
      </c:barChart>
      <c:catAx>
        <c:axId val="1668357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68372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6837248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683571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62694181191422926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(données)'!$F$3:$F$13</c:f>
              <c:numCache>
                <c:formatCode>0.0</c:formatCode>
                <c:ptCount val="11"/>
                <c:pt idx="0">
                  <c:v>7.8939157566302542</c:v>
                </c:pt>
                <c:pt idx="1">
                  <c:v>11.654135338345872</c:v>
                </c:pt>
                <c:pt idx="2">
                  <c:v>9.4750928084261545</c:v>
                </c:pt>
                <c:pt idx="3">
                  <c:v>7.9531564212767636</c:v>
                </c:pt>
                <c:pt idx="4">
                  <c:v>7.5133318723062281</c:v>
                </c:pt>
                <c:pt idx="5">
                  <c:v>2.5955495158824338</c:v>
                </c:pt>
                <c:pt idx="6">
                  <c:v>3.6160137752905719</c:v>
                </c:pt>
                <c:pt idx="7">
                  <c:v>-0.91719663801091977</c:v>
                </c:pt>
                <c:pt idx="8">
                  <c:v>-3.3318281512063064</c:v>
                </c:pt>
                <c:pt idx="9">
                  <c:v>7.0234560074738939</c:v>
                </c:pt>
                <c:pt idx="10">
                  <c:v>-8.5328594587853797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16416"/>
        <c:axId val="120500224"/>
      </c:barChart>
      <c:catAx>
        <c:axId val="375164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05002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0500224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37516416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dep06_trim!$BH$95:$BH$115</c:f>
              <c:numCache>
                <c:formatCode>#,##0.0</c:formatCode>
                <c:ptCount val="21"/>
                <c:pt idx="0">
                  <c:v>0.60702032198469702</c:v>
                </c:pt>
                <c:pt idx="1">
                  <c:v>0.47219307450157011</c:v>
                </c:pt>
                <c:pt idx="2">
                  <c:v>0.56135770234988502</c:v>
                </c:pt>
                <c:pt idx="3">
                  <c:v>0.19472932623652017</c:v>
                </c:pt>
                <c:pt idx="4">
                  <c:v>-0.77740347240217167</c:v>
                </c:pt>
                <c:pt idx="5">
                  <c:v>-0.47662575084879144</c:v>
                </c:pt>
                <c:pt idx="6">
                  <c:v>-2.6241553499972703E-2</c:v>
                </c:pt>
                <c:pt idx="7">
                  <c:v>-0.83338801758644498</c:v>
                </c:pt>
                <c:pt idx="8">
                  <c:v>5.2938062466911795E-2</c:v>
                </c:pt>
                <c:pt idx="9">
                  <c:v>-0.85978835978836043</c:v>
                </c:pt>
                <c:pt idx="10">
                  <c:v>-1.4142761841227425</c:v>
                </c:pt>
                <c:pt idx="11">
                  <c:v>-1.9082419813235885</c:v>
                </c:pt>
                <c:pt idx="12">
                  <c:v>0.82091611479027105</c:v>
                </c:pt>
                <c:pt idx="13">
                  <c:v>16.414642490591859</c:v>
                </c:pt>
                <c:pt idx="14">
                  <c:v>-3.303162101798518</c:v>
                </c:pt>
                <c:pt idx="15">
                  <c:v>-4.3338195964016446</c:v>
                </c:pt>
                <c:pt idx="16">
                  <c:v>-2.5414575258919658E-2</c:v>
                </c:pt>
                <c:pt idx="17">
                  <c:v>1.957419764855417</c:v>
                </c:pt>
                <c:pt idx="18">
                  <c:v>-5.335660412641019</c:v>
                </c:pt>
                <c:pt idx="19">
                  <c:v>-6.4594719167709203</c:v>
                </c:pt>
                <c:pt idx="20">
                  <c:v>-2.8368295086583228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dep06_trim!$BI$95:$BI$115</c:f>
              <c:numCache>
                <c:formatCode>#,##0.0</c:formatCode>
                <c:ptCount val="21"/>
                <c:pt idx="0">
                  <c:v>1.1101509007511723</c:v>
                </c:pt>
                <c:pt idx="1">
                  <c:v>1.1900065746219601</c:v>
                </c:pt>
                <c:pt idx="2">
                  <c:v>1.6698070300825041</c:v>
                </c:pt>
                <c:pt idx="3">
                  <c:v>1.3228527607362039</c:v>
                </c:pt>
                <c:pt idx="4">
                  <c:v>0.22075055187638082</c:v>
                </c:pt>
                <c:pt idx="5">
                  <c:v>0.13215859030837329</c:v>
                </c:pt>
                <c:pt idx="6">
                  <c:v>0.24511344352964315</c:v>
                </c:pt>
                <c:pt idx="7">
                  <c:v>-0.36363636363635488</c:v>
                </c:pt>
                <c:pt idx="8">
                  <c:v>-0.31462371004279399</c:v>
                </c:pt>
                <c:pt idx="9">
                  <c:v>-7.5748011614695798E-2</c:v>
                </c:pt>
                <c:pt idx="10">
                  <c:v>-0.84017687934301311</c:v>
                </c:pt>
                <c:pt idx="11">
                  <c:v>-1.4142829840096849</c:v>
                </c:pt>
                <c:pt idx="12">
                  <c:v>-2.5848142164786037E-2</c:v>
                </c:pt>
                <c:pt idx="13">
                  <c:v>9.0427250985715357</c:v>
                </c:pt>
                <c:pt idx="14">
                  <c:v>0.19561351511558911</c:v>
                </c:pt>
                <c:pt idx="15">
                  <c:v>-3.3485180145536364</c:v>
                </c:pt>
                <c:pt idx="16">
                  <c:v>-0.57538103691007203</c:v>
                </c:pt>
                <c:pt idx="17">
                  <c:v>1.717662993289415</c:v>
                </c:pt>
                <c:pt idx="18">
                  <c:v>-2.4149618690231245</c:v>
                </c:pt>
                <c:pt idx="19">
                  <c:v>-6.1402964708801129</c:v>
                </c:pt>
                <c:pt idx="20">
                  <c:v>-3.0331064560893406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22144"/>
        <c:axId val="167623680"/>
      </c:barChart>
      <c:catAx>
        <c:axId val="167622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76236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7623680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762214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314939674456862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(données)'!$M$3:$M$13</c:f>
              <c:numCache>
                <c:formatCode>0.0</c:formatCode>
                <c:ptCount val="11"/>
                <c:pt idx="0">
                  <c:v>6.7950169875424571</c:v>
                </c:pt>
                <c:pt idx="1">
                  <c:v>11.79022462161381</c:v>
                </c:pt>
                <c:pt idx="2">
                  <c:v>11.469472231804057</c:v>
                </c:pt>
                <c:pt idx="3">
                  <c:v>8.5254525762030084</c:v>
                </c:pt>
                <c:pt idx="4">
                  <c:v>6.6438551468491536</c:v>
                </c:pt>
                <c:pt idx="5">
                  <c:v>1.3101604278074941</c:v>
                </c:pt>
                <c:pt idx="6">
                  <c:v>1.8474531538664518</c:v>
                </c:pt>
                <c:pt idx="7">
                  <c:v>-2.0989893754858824</c:v>
                </c:pt>
                <c:pt idx="8">
                  <c:v>-4.0762308099523636</c:v>
                </c:pt>
                <c:pt idx="9">
                  <c:v>8.5747792494481381</c:v>
                </c:pt>
                <c:pt idx="10">
                  <c:v>-9.7401359679776363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(données)'!$T$3:$T$13</c:f>
              <c:numCache>
                <c:formatCode>0.0</c:formatCode>
                <c:ptCount val="11"/>
                <c:pt idx="0">
                  <c:v>9.0154460439214148</c:v>
                </c:pt>
                <c:pt idx="1">
                  <c:v>11.518072289156622</c:v>
                </c:pt>
                <c:pt idx="2">
                  <c:v>7.4762316335350132</c:v>
                </c:pt>
                <c:pt idx="3">
                  <c:v>7.3582629674306288</c:v>
                </c:pt>
                <c:pt idx="4">
                  <c:v>8.4269662921348409</c:v>
                </c:pt>
                <c:pt idx="5">
                  <c:v>3.9240069084628626</c:v>
                </c:pt>
                <c:pt idx="6">
                  <c:v>5.3978594695206938</c:v>
                </c:pt>
                <c:pt idx="7">
                  <c:v>0.23336486912646226</c:v>
                </c:pt>
                <c:pt idx="8">
                  <c:v>-2.6239617417568639</c:v>
                </c:pt>
                <c:pt idx="9">
                  <c:v>5.5702746365104971</c:v>
                </c:pt>
                <c:pt idx="10">
                  <c:v>-7.3697741323376249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61280"/>
        <c:axId val="120978816"/>
      </c:barChart>
      <c:catAx>
        <c:axId val="120961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0978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0978816"/>
        <c:scaling>
          <c:orientation val="minMax"/>
          <c:max val="1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096128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dep06_trim!$BJ$95:$BJ$115</c:f>
              <c:numCache>
                <c:formatCode>#,##0.0</c:formatCode>
                <c:ptCount val="21"/>
                <c:pt idx="0">
                  <c:v>9.1519219036007016E-2</c:v>
                </c:pt>
                <c:pt idx="1">
                  <c:v>-0.48765620237731788</c:v>
                </c:pt>
                <c:pt idx="2">
                  <c:v>0.15313935681469104</c:v>
                </c:pt>
                <c:pt idx="3">
                  <c:v>0.45871559633028358</c:v>
                </c:pt>
                <c:pt idx="4">
                  <c:v>-6.0882800608819121E-2</c:v>
                </c:pt>
                <c:pt idx="5">
                  <c:v>-0.63965884861407751</c:v>
                </c:pt>
                <c:pt idx="6">
                  <c:v>-0.18393623543838666</c:v>
                </c:pt>
                <c:pt idx="7">
                  <c:v>-6.1425061425068872E-2</c:v>
                </c:pt>
                <c:pt idx="8">
                  <c:v>0.21511985248925392</c:v>
                </c:pt>
                <c:pt idx="9">
                  <c:v>0.6133088009812937</c:v>
                </c:pt>
                <c:pt idx="10">
                  <c:v>-1.9811033221578733</c:v>
                </c:pt>
                <c:pt idx="11">
                  <c:v>-3.7313432835820892</c:v>
                </c:pt>
                <c:pt idx="12">
                  <c:v>0.96899224806201723</c:v>
                </c:pt>
                <c:pt idx="13">
                  <c:v>25.879718490083171</c:v>
                </c:pt>
                <c:pt idx="14">
                  <c:v>-4.4726810673443413</c:v>
                </c:pt>
                <c:pt idx="15">
                  <c:v>-7.1295557329076882</c:v>
                </c:pt>
                <c:pt idx="16">
                  <c:v>-0.83070753365797056</c:v>
                </c:pt>
                <c:pt idx="17">
                  <c:v>1.5597920277296451</c:v>
                </c:pt>
                <c:pt idx="18">
                  <c:v>-8.9306029579067072</c:v>
                </c:pt>
                <c:pt idx="19">
                  <c:v>-10.587133041848841</c:v>
                </c:pt>
                <c:pt idx="20">
                  <c:v>-3.9119804400978064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dep06_trim!$BK$95:$BK$115</c:f>
              <c:numCache>
                <c:formatCode>#,##0.0</c:formatCode>
                <c:ptCount val="21"/>
                <c:pt idx="0">
                  <c:v>0.44719827586208183</c:v>
                </c:pt>
                <c:pt idx="1">
                  <c:v>0.86895885855280408</c:v>
                </c:pt>
                <c:pt idx="2">
                  <c:v>0.83488433927145778</c:v>
                </c:pt>
                <c:pt idx="3">
                  <c:v>0.46408606687058374</c:v>
                </c:pt>
                <c:pt idx="4">
                  <c:v>-0.62467191601049965</c:v>
                </c:pt>
                <c:pt idx="5">
                  <c:v>-0.43843431408800981</c:v>
                </c:pt>
                <c:pt idx="6">
                  <c:v>-0.36608658743633171</c:v>
                </c:pt>
                <c:pt idx="7">
                  <c:v>-0.91591671548004738</c:v>
                </c:pt>
                <c:pt idx="8">
                  <c:v>-0.3815768259257335</c:v>
                </c:pt>
                <c:pt idx="9">
                  <c:v>-0.81463098834698711</c:v>
                </c:pt>
                <c:pt idx="10">
                  <c:v>-1.2510198531411554</c:v>
                </c:pt>
                <c:pt idx="11">
                  <c:v>-1.8617460754613013</c:v>
                </c:pt>
                <c:pt idx="12">
                  <c:v>0.52197339619464156</c:v>
                </c:pt>
                <c:pt idx="13">
                  <c:v>13.467336683417086</c:v>
                </c:pt>
                <c:pt idx="14">
                  <c:v>-1.8305284912902287</c:v>
                </c:pt>
                <c:pt idx="15">
                  <c:v>-4.4611528822055107</c:v>
                </c:pt>
                <c:pt idx="16">
                  <c:v>-0.54039874081847072</c:v>
                </c:pt>
                <c:pt idx="17">
                  <c:v>2.0203618716041483</c:v>
                </c:pt>
                <c:pt idx="18">
                  <c:v>-4.2554291623578049</c:v>
                </c:pt>
                <c:pt idx="19">
                  <c:v>-6.9233677161527289</c:v>
                </c:pt>
                <c:pt idx="20">
                  <c:v>-3.249202204815782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dep06_trim!$BL$95:$BL$115</c:f>
              <c:numCache>
                <c:formatCode>#,##0.0</c:formatCode>
                <c:ptCount val="21"/>
                <c:pt idx="0">
                  <c:v>2.0691304867838767</c:v>
                </c:pt>
                <c:pt idx="1">
                  <c:v>1.2538082962268549</c:v>
                </c:pt>
                <c:pt idx="2">
                  <c:v>2.0946649693322605</c:v>
                </c:pt>
                <c:pt idx="3">
                  <c:v>1.5189299478576279</c:v>
                </c:pt>
                <c:pt idx="4">
                  <c:v>0.40196516301920227</c:v>
                </c:pt>
                <c:pt idx="5">
                  <c:v>0.57829181494661874</c:v>
                </c:pt>
                <c:pt idx="6">
                  <c:v>1.2162759840778303</c:v>
                </c:pt>
                <c:pt idx="7">
                  <c:v>-0.12016604762944416</c:v>
                </c:pt>
                <c:pt idx="8">
                  <c:v>0.24062124029311516</c:v>
                </c:pt>
                <c:pt idx="9">
                  <c:v>-0.12002182214948531</c:v>
                </c:pt>
                <c:pt idx="10">
                  <c:v>-0.54620930740658657</c:v>
                </c:pt>
                <c:pt idx="11">
                  <c:v>-0.50527240773287074</c:v>
                </c:pt>
                <c:pt idx="12">
                  <c:v>-8.8319717376894591E-2</c:v>
                </c:pt>
                <c:pt idx="13">
                  <c:v>6.3756906077347963</c:v>
                </c:pt>
                <c:pt idx="14">
                  <c:v>0.19736158720264907</c:v>
                </c:pt>
                <c:pt idx="15">
                  <c:v>-1.2544059713870959</c:v>
                </c:pt>
                <c:pt idx="16">
                  <c:v>0.35695538057742837</c:v>
                </c:pt>
                <c:pt idx="17">
                  <c:v>1.5692017993514051</c:v>
                </c:pt>
                <c:pt idx="18">
                  <c:v>-1.2153671850860026</c:v>
                </c:pt>
                <c:pt idx="19">
                  <c:v>-3.6492545094359286</c:v>
                </c:pt>
                <c:pt idx="20">
                  <c:v>-2.056054539551988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16800"/>
        <c:axId val="167530880"/>
      </c:barChart>
      <c:catAx>
        <c:axId val="1675168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675308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7530880"/>
        <c:scaling>
          <c:orientation val="minMax"/>
          <c:max val="27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75168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55508552448907955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(données)'!$AA$3:$AA$13</c:f>
              <c:numCache>
                <c:formatCode>0.0</c:formatCode>
                <c:ptCount val="11"/>
                <c:pt idx="0">
                  <c:v>8.0726149092313459</c:v>
                </c:pt>
                <c:pt idx="1">
                  <c:v>12.830593280914959</c:v>
                </c:pt>
                <c:pt idx="2">
                  <c:v>3.1992397846056342</c:v>
                </c:pt>
                <c:pt idx="3">
                  <c:v>2.8545119705340793</c:v>
                </c:pt>
                <c:pt idx="4">
                  <c:v>-0.6863622799164415</c:v>
                </c:pt>
                <c:pt idx="5">
                  <c:v>-1.5024038461538547</c:v>
                </c:pt>
                <c:pt idx="6">
                  <c:v>0.2135448444173349</c:v>
                </c:pt>
                <c:pt idx="7">
                  <c:v>-0.94368340943683515</c:v>
                </c:pt>
                <c:pt idx="8">
                  <c:v>-4.8555623847572171</c:v>
                </c:pt>
                <c:pt idx="9">
                  <c:v>12.758397932816523</c:v>
                </c:pt>
                <c:pt idx="10">
                  <c:v>-17.989114866800339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(données)'!$AH$3:$AH$13</c:f>
              <c:numCache>
                <c:formatCode>0.0</c:formatCode>
                <c:ptCount val="11"/>
                <c:pt idx="0">
                  <c:v>5.0619025231155135</c:v>
                </c:pt>
                <c:pt idx="1">
                  <c:v>9.5465393794749396</c:v>
                </c:pt>
                <c:pt idx="2">
                  <c:v>8.4490740740740691</c:v>
                </c:pt>
                <c:pt idx="3">
                  <c:v>6.9747002322807505</c:v>
                </c:pt>
                <c:pt idx="4">
                  <c:v>6.6255868544601082</c:v>
                </c:pt>
                <c:pt idx="5">
                  <c:v>2.1520171721063353</c:v>
                </c:pt>
                <c:pt idx="6">
                  <c:v>2.6400862068965525</c:v>
                </c:pt>
                <c:pt idx="7">
                  <c:v>-2.3254593175852989</c:v>
                </c:pt>
                <c:pt idx="8">
                  <c:v>-4.2457139786101994</c:v>
                </c:pt>
                <c:pt idx="9">
                  <c:v>6.9764831340854316</c:v>
                </c:pt>
                <c:pt idx="10">
                  <c:v>-9.5750262329485913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(données)'!$AO$3:$AO$13</c:f>
              <c:numCache>
                <c:formatCode>0.0</c:formatCode>
                <c:ptCount val="11"/>
                <c:pt idx="0">
                  <c:v>17.092034029389012</c:v>
                </c:pt>
                <c:pt idx="1">
                  <c:v>17.151034786437691</c:v>
                </c:pt>
                <c:pt idx="2">
                  <c:v>16.030821274196573</c:v>
                </c:pt>
                <c:pt idx="3">
                  <c:v>13.168124392614189</c:v>
                </c:pt>
                <c:pt idx="4">
                  <c:v>13.610991841992281</c:v>
                </c:pt>
                <c:pt idx="5">
                  <c:v>5.3287981859410527</c:v>
                </c:pt>
                <c:pt idx="6">
                  <c:v>7.1163736395168042</c:v>
                </c:pt>
                <c:pt idx="7">
                  <c:v>2.0879857079053155</c:v>
                </c:pt>
                <c:pt idx="8">
                  <c:v>-0.92967297385979641</c:v>
                </c:pt>
                <c:pt idx="9">
                  <c:v>5.1556635018767949</c:v>
                </c:pt>
                <c:pt idx="10">
                  <c:v>-2.9816272965879298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91200"/>
        <c:axId val="138237440"/>
      </c:barChart>
      <c:catAx>
        <c:axId val="137891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38237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237440"/>
        <c:scaling>
          <c:orientation val="minMax"/>
          <c:max val="18"/>
          <c:min val="-21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78912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dep06_trim!$BS$95:$BS$115</c:f>
              <c:numCache>
                <c:formatCode>#,##0.0</c:formatCode>
                <c:ptCount val="21"/>
                <c:pt idx="0">
                  <c:v>0.63862585333627209</c:v>
                </c:pt>
                <c:pt idx="1">
                  <c:v>0.23522975929977097</c:v>
                </c:pt>
                <c:pt idx="2">
                  <c:v>0.18555913332969354</c:v>
                </c:pt>
                <c:pt idx="3">
                  <c:v>-1.0459225363621538</c:v>
                </c:pt>
                <c:pt idx="4">
                  <c:v>-2.0478943022295581</c:v>
                </c:pt>
                <c:pt idx="5">
                  <c:v>-0.5395380205698852</c:v>
                </c:pt>
                <c:pt idx="6">
                  <c:v>-0.40684861840990516</c:v>
                </c:pt>
                <c:pt idx="7">
                  <c:v>-1.4751773049645367</c:v>
                </c:pt>
                <c:pt idx="8">
                  <c:v>-0.17852001151742458</c:v>
                </c:pt>
                <c:pt idx="9">
                  <c:v>-0.58843890619592054</c:v>
                </c:pt>
                <c:pt idx="10">
                  <c:v>-1.2244661095636045</c:v>
                </c:pt>
                <c:pt idx="11">
                  <c:v>-1.9857822689618665</c:v>
                </c:pt>
                <c:pt idx="12">
                  <c:v>1.8521848588383349</c:v>
                </c:pt>
                <c:pt idx="13">
                  <c:v>16.896186440677962</c:v>
                </c:pt>
                <c:pt idx="14">
                  <c:v>-4.9488999647585903</c:v>
                </c:pt>
                <c:pt idx="15">
                  <c:v>-9.5127118644067856</c:v>
                </c:pt>
                <c:pt idx="16">
                  <c:v>-3.1901194099742458</c:v>
                </c:pt>
                <c:pt idx="17">
                  <c:v>2.5334058891105737</c:v>
                </c:pt>
                <c:pt idx="18">
                  <c:v>-2.3941502535676285</c:v>
                </c:pt>
                <c:pt idx="19">
                  <c:v>-6.8269695505075001</c:v>
                </c:pt>
                <c:pt idx="20">
                  <c:v>0.22694851510829395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dep06_trim!$BT$95:$BT$115</c:f>
              <c:numCache>
                <c:formatCode>#,##0.0</c:formatCode>
                <c:ptCount val="21"/>
                <c:pt idx="0">
                  <c:v>1.1882010801828047</c:v>
                </c:pt>
                <c:pt idx="1">
                  <c:v>1.7244210872064292</c:v>
                </c:pt>
                <c:pt idx="2">
                  <c:v>2.4943493703584174</c:v>
                </c:pt>
                <c:pt idx="3">
                  <c:v>3.3787508860360749</c:v>
                </c:pt>
                <c:pt idx="4">
                  <c:v>2.1865000761846609</c:v>
                </c:pt>
                <c:pt idx="5">
                  <c:v>0.32803996123162982</c:v>
                </c:pt>
                <c:pt idx="6">
                  <c:v>0.79512521364346611</c:v>
                </c:pt>
                <c:pt idx="7">
                  <c:v>0.55293423768800753</c:v>
                </c:pt>
                <c:pt idx="8">
                  <c:v>-8.0651074125681621E-2</c:v>
                </c:pt>
                <c:pt idx="9">
                  <c:v>-0.29351335485763297</c:v>
                </c:pt>
                <c:pt idx="10">
                  <c:v>-0.9861642625846434</c:v>
                </c:pt>
                <c:pt idx="11">
                  <c:v>-1.2338338040731256</c:v>
                </c:pt>
                <c:pt idx="12">
                  <c:v>-1.4599638771824353</c:v>
                </c:pt>
                <c:pt idx="13">
                  <c:v>7.0795784328700151</c:v>
                </c:pt>
                <c:pt idx="14">
                  <c:v>3.2380001426431937</c:v>
                </c:pt>
                <c:pt idx="15">
                  <c:v>3.5716753022452474</c:v>
                </c:pt>
                <c:pt idx="16">
                  <c:v>2.9815901814300938</c:v>
                </c:pt>
                <c:pt idx="17">
                  <c:v>1.0881533778094532</c:v>
                </c:pt>
                <c:pt idx="18">
                  <c:v>-5.4398667264688889</c:v>
                </c:pt>
                <c:pt idx="19">
                  <c:v>-5.6986041469033744</c:v>
                </c:pt>
                <c:pt idx="20">
                  <c:v>-6.445354602284981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75552"/>
        <c:axId val="167993728"/>
      </c:barChart>
      <c:catAx>
        <c:axId val="1679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679937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7993728"/>
        <c:scaling>
          <c:orientation val="minMax"/>
          <c:max val="1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79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1653648084408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(données)'!$AV$3:$AV$13</c:f>
              <c:numCache>
                <c:formatCode>0.0</c:formatCode>
                <c:ptCount val="11"/>
                <c:pt idx="0">
                  <c:v>5.6084421813888286</c:v>
                </c:pt>
                <c:pt idx="1">
                  <c:v>8.6856264411990569</c:v>
                </c:pt>
                <c:pt idx="2">
                  <c:v>4.9504950495049549</c:v>
                </c:pt>
                <c:pt idx="3">
                  <c:v>5.0784121538838489</c:v>
                </c:pt>
                <c:pt idx="4">
                  <c:v>2.7517052410657161</c:v>
                </c:pt>
                <c:pt idx="5">
                  <c:v>3.0581560283687859</c:v>
                </c:pt>
                <c:pt idx="6">
                  <c:v>5.5053952873862499E-3</c:v>
                </c:pt>
                <c:pt idx="7">
                  <c:v>-4.4040737682356168</c:v>
                </c:pt>
                <c:pt idx="8">
                  <c:v>-3.9274402533832409</c:v>
                </c:pt>
                <c:pt idx="9">
                  <c:v>2.4036444284601055</c:v>
                </c:pt>
                <c:pt idx="10">
                  <c:v>-9.7284008428939366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(données)'!$BC$3:$BC$13</c:f>
              <c:numCache>
                <c:formatCode>0.0</c:formatCode>
                <c:ptCount val="11"/>
                <c:pt idx="0">
                  <c:v>13.347420320478953</c:v>
                </c:pt>
                <c:pt idx="1">
                  <c:v>18.253844958831735</c:v>
                </c:pt>
                <c:pt idx="2">
                  <c:v>18.72044140830269</c:v>
                </c:pt>
                <c:pt idx="3">
                  <c:v>13.145955516211139</c:v>
                </c:pt>
                <c:pt idx="4">
                  <c:v>15.501222493887523</c:v>
                </c:pt>
                <c:pt idx="5">
                  <c:v>1.9051651143099146</c:v>
                </c:pt>
                <c:pt idx="6">
                  <c:v>9.0652264229331259</c:v>
                </c:pt>
                <c:pt idx="7">
                  <c:v>3.9082736553405439</c:v>
                </c:pt>
                <c:pt idx="8">
                  <c:v>-2.5735024561918007</c:v>
                </c:pt>
                <c:pt idx="9">
                  <c:v>12.823600240818788</c:v>
                </c:pt>
                <c:pt idx="10">
                  <c:v>-7.170490928495199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898112"/>
        <c:axId val="167902592"/>
      </c:barChart>
      <c:catAx>
        <c:axId val="1678981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67902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7902592"/>
        <c:scaling>
          <c:orientation val="minMax"/>
          <c:max val="21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789811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506297561856E-2"/>
          <c:y val="0.2480513049076412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RSA!$AT$40:$AT$62</c:f>
              <c:numCache>
                <c:formatCode>0.0</c:formatCode>
                <c:ptCount val="23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98.858833474218088</c:v>
                </c:pt>
                <c:pt idx="20">
                  <c:v>98.393913778529168</c:v>
                </c:pt>
                <c:pt idx="21">
                  <c:v>97.295012679628073</c:v>
                </c:pt>
                <c:pt idx="22">
                  <c:v>96.238377007607781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ASS!$AT$40:$AT$62</c:f>
              <c:numCache>
                <c:formatCode>0.0</c:formatCode>
                <c:ptCount val="23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109.54954954954954</c:v>
                </c:pt>
                <c:pt idx="19">
                  <c:v>107.2072072072072</c:v>
                </c:pt>
                <c:pt idx="20">
                  <c:v>100.72072072072072</c:v>
                </c:pt>
                <c:pt idx="21">
                  <c:v>98.918918918918919</c:v>
                </c:pt>
                <c:pt idx="22">
                  <c:v>93.513513513513516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AAH!$AT$40:$AT$62</c:f>
              <c:numCache>
                <c:formatCode>0.0</c:formatCode>
                <c:ptCount val="23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100.45913682277319</c:v>
                </c:pt>
                <c:pt idx="20">
                  <c:v>100.04591368227732</c:v>
                </c:pt>
                <c:pt idx="21">
                  <c:v>99.908172635445354</c:v>
                </c:pt>
                <c:pt idx="22">
                  <c:v>100.09182736455465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val>
            <c:numRef>
              <c:f>PA!$AT$40:$AT$62</c:f>
              <c:numCache>
                <c:formatCode>0.0</c:formatCode>
                <c:ptCount val="23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101.86040005595187</c:v>
                </c:pt>
                <c:pt idx="20">
                  <c:v>102.22408728493495</c:v>
                </c:pt>
                <c:pt idx="21">
                  <c:v>102.68569030633654</c:v>
                </c:pt>
                <c:pt idx="22">
                  <c:v>103.39907679395719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50912"/>
        <c:axId val="168152448"/>
      </c:lineChart>
      <c:dateAx>
        <c:axId val="168150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68152448"/>
        <c:crossesAt val="100"/>
        <c:auto val="1"/>
        <c:lblOffset val="100"/>
        <c:baseTimeUnit val="months"/>
      </c:dateAx>
      <c:valAx>
        <c:axId val="168152448"/>
        <c:scaling>
          <c:orientation val="minMax"/>
          <c:max val="122"/>
          <c:min val="8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68150912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30279783423298501"/>
          <c:y val="0.76150844352003166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Graph3'!$M$10:$M$53</c:f>
              <c:numCache>
                <c:formatCode>#,##0</c:formatCode>
                <c:ptCount val="44"/>
                <c:pt idx="0">
                  <c:v>245.48257356241811</c:v>
                </c:pt>
                <c:pt idx="1">
                  <c:v>679.30789463745896</c:v>
                </c:pt>
                <c:pt idx="2">
                  <c:v>-30.613468468480278</c:v>
                </c:pt>
                <c:pt idx="3">
                  <c:v>169.35613190359436</c:v>
                </c:pt>
                <c:pt idx="4">
                  <c:v>1474.6641416939674</c:v>
                </c:pt>
                <c:pt idx="5">
                  <c:v>286.97929860756267</c:v>
                </c:pt>
                <c:pt idx="6">
                  <c:v>-1253.9150814382592</c:v>
                </c:pt>
                <c:pt idx="7">
                  <c:v>-1322.2420833892538</c:v>
                </c:pt>
                <c:pt idx="8">
                  <c:v>-1083.2553510513972</c:v>
                </c:pt>
                <c:pt idx="9">
                  <c:v>263.71383523696568</c:v>
                </c:pt>
                <c:pt idx="10">
                  <c:v>341.98449996154523</c:v>
                </c:pt>
                <c:pt idx="11">
                  <c:v>639.20617065031547</c:v>
                </c:pt>
                <c:pt idx="12">
                  <c:v>-490.16807157464791</c:v>
                </c:pt>
                <c:pt idx="13">
                  <c:v>-468.14499390963465</c:v>
                </c:pt>
                <c:pt idx="14">
                  <c:v>-842.42555427813204</c:v>
                </c:pt>
                <c:pt idx="15">
                  <c:v>553.34514039655915</c:v>
                </c:pt>
                <c:pt idx="16">
                  <c:v>55.942800850840285</c:v>
                </c:pt>
                <c:pt idx="17">
                  <c:v>-413.23699103994295</c:v>
                </c:pt>
                <c:pt idx="18">
                  <c:v>360.49323086929508</c:v>
                </c:pt>
                <c:pt idx="19">
                  <c:v>2455.2064451635233</c:v>
                </c:pt>
                <c:pt idx="20">
                  <c:v>801.34526749997167</c:v>
                </c:pt>
                <c:pt idx="21">
                  <c:v>880.35922181903152</c:v>
                </c:pt>
                <c:pt idx="22">
                  <c:v>928.79903575975914</c:v>
                </c:pt>
                <c:pt idx="23">
                  <c:v>607.28017689683475</c:v>
                </c:pt>
                <c:pt idx="24">
                  <c:v>-478.53366314497543</c:v>
                </c:pt>
                <c:pt idx="25">
                  <c:v>2063.0913965307409</c:v>
                </c:pt>
                <c:pt idx="26">
                  <c:v>373.30975632858463</c:v>
                </c:pt>
                <c:pt idx="27">
                  <c:v>977.37841136998031</c:v>
                </c:pt>
                <c:pt idx="28">
                  <c:v>1918.4519435185939</c:v>
                </c:pt>
                <c:pt idx="29">
                  <c:v>-370.08052281057462</c:v>
                </c:pt>
                <c:pt idx="30">
                  <c:v>281.56462271069176</c:v>
                </c:pt>
                <c:pt idx="31">
                  <c:v>-967.99996150803054</c:v>
                </c:pt>
                <c:pt idx="32">
                  <c:v>2359.7267983132042</c:v>
                </c:pt>
                <c:pt idx="33">
                  <c:v>619.44808435201412</c:v>
                </c:pt>
                <c:pt idx="34">
                  <c:v>-789.03633209271356</c:v>
                </c:pt>
                <c:pt idx="35">
                  <c:v>1703.0724496317562</c:v>
                </c:pt>
                <c:pt idx="36">
                  <c:v>-3905.7446054832544</c:v>
                </c:pt>
                <c:pt idx="37">
                  <c:v>-12826.656624675263</c:v>
                </c:pt>
                <c:pt idx="38">
                  <c:v>6771.274425290816</c:v>
                </c:pt>
                <c:pt idx="39">
                  <c:v>1089.9715963772032</c:v>
                </c:pt>
                <c:pt idx="40">
                  <c:v>226.13576274819206</c:v>
                </c:pt>
                <c:pt idx="41">
                  <c:v>5388.469563112827</c:v>
                </c:pt>
                <c:pt idx="42">
                  <c:v>2810.6880752367433</c:v>
                </c:pt>
                <c:pt idx="43">
                  <c:v>4304.1572630399605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Graph3'!$N$10:$N$53</c:f>
              <c:numCache>
                <c:formatCode>#,##0</c:formatCode>
                <c:ptCount val="44"/>
                <c:pt idx="0">
                  <c:v>12.809599166152111</c:v>
                </c:pt>
                <c:pt idx="1">
                  <c:v>-538.29318076019445</c:v>
                </c:pt>
                <c:pt idx="2">
                  <c:v>17.160845619423526</c:v>
                </c:pt>
                <c:pt idx="3">
                  <c:v>133.34491259246442</c:v>
                </c:pt>
                <c:pt idx="4">
                  <c:v>-198.96966583255198</c:v>
                </c:pt>
                <c:pt idx="5">
                  <c:v>-115.16262444869608</c:v>
                </c:pt>
                <c:pt idx="6">
                  <c:v>-343.79974517017217</c:v>
                </c:pt>
                <c:pt idx="7">
                  <c:v>-130.89028379869978</c:v>
                </c:pt>
                <c:pt idx="8">
                  <c:v>446.74609634594071</c:v>
                </c:pt>
                <c:pt idx="9">
                  <c:v>164.96032011686202</c:v>
                </c:pt>
                <c:pt idx="10">
                  <c:v>-489.00396593313053</c:v>
                </c:pt>
                <c:pt idx="11">
                  <c:v>-6.5002211808996435</c:v>
                </c:pt>
                <c:pt idx="12">
                  <c:v>-110.29213739165152</c:v>
                </c:pt>
                <c:pt idx="13">
                  <c:v>-67.476643306671576</c:v>
                </c:pt>
                <c:pt idx="14">
                  <c:v>37.911741873321262</c:v>
                </c:pt>
                <c:pt idx="15">
                  <c:v>117.64743454207655</c:v>
                </c:pt>
                <c:pt idx="16">
                  <c:v>-220.53044470403256</c:v>
                </c:pt>
                <c:pt idx="17">
                  <c:v>711.42245044709762</c:v>
                </c:pt>
                <c:pt idx="18">
                  <c:v>554.5212165676021</c:v>
                </c:pt>
                <c:pt idx="19">
                  <c:v>-5.2364848545157656</c:v>
                </c:pt>
                <c:pt idx="20">
                  <c:v>-137.49635211364966</c:v>
                </c:pt>
                <c:pt idx="21">
                  <c:v>80.945138006289199</c:v>
                </c:pt>
                <c:pt idx="22">
                  <c:v>123.75316304932949</c:v>
                </c:pt>
                <c:pt idx="23">
                  <c:v>528.73323450810312</c:v>
                </c:pt>
                <c:pt idx="24">
                  <c:v>497.89839908016074</c:v>
                </c:pt>
                <c:pt idx="25">
                  <c:v>-105.45220928280196</c:v>
                </c:pt>
                <c:pt idx="26">
                  <c:v>-19.464750009841737</c:v>
                </c:pt>
                <c:pt idx="27">
                  <c:v>685.26601403818768</c:v>
                </c:pt>
                <c:pt idx="28">
                  <c:v>233.39169161837526</c:v>
                </c:pt>
                <c:pt idx="29">
                  <c:v>111.26082103265981</c:v>
                </c:pt>
                <c:pt idx="30">
                  <c:v>-352.60519192629636</c:v>
                </c:pt>
                <c:pt idx="31">
                  <c:v>-87.36699505998422</c:v>
                </c:pt>
                <c:pt idx="32">
                  <c:v>554.9072183975095</c:v>
                </c:pt>
                <c:pt idx="33">
                  <c:v>163.65351056042527</c:v>
                </c:pt>
                <c:pt idx="34">
                  <c:v>-13.928954063396304</c:v>
                </c:pt>
                <c:pt idx="35">
                  <c:v>-366.78579262634048</c:v>
                </c:pt>
                <c:pt idx="36">
                  <c:v>-3907.5628006374127</c:v>
                </c:pt>
                <c:pt idx="37">
                  <c:v>1165.1460715025569</c:v>
                </c:pt>
                <c:pt idx="38">
                  <c:v>1462.6364523867633</c:v>
                </c:pt>
                <c:pt idx="39">
                  <c:v>478.93445903255997</c:v>
                </c:pt>
                <c:pt idx="40">
                  <c:v>211.49408469038735</c:v>
                </c:pt>
                <c:pt idx="41">
                  <c:v>106.41418298252938</c:v>
                </c:pt>
                <c:pt idx="42">
                  <c:v>241.09011476713749</c:v>
                </c:pt>
                <c:pt idx="43">
                  <c:v>687.86517934261792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462208"/>
        <c:axId val="16646374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Graph3'!$L$10:$L$53</c:f>
              <c:numCache>
                <c:formatCode>#,##0</c:formatCode>
                <c:ptCount val="44"/>
                <c:pt idx="0">
                  <c:v>258.29217272857204</c:v>
                </c:pt>
                <c:pt idx="1">
                  <c:v>141.01471387722995</c:v>
                </c:pt>
                <c:pt idx="2">
                  <c:v>-13.452622849028558</c:v>
                </c:pt>
                <c:pt idx="3">
                  <c:v>302.70104449603241</c:v>
                </c:pt>
                <c:pt idx="4">
                  <c:v>1275.6944758614409</c:v>
                </c:pt>
                <c:pt idx="5">
                  <c:v>171.81667415885022</c:v>
                </c:pt>
                <c:pt idx="6">
                  <c:v>-1597.7148266084259</c:v>
                </c:pt>
                <c:pt idx="7">
                  <c:v>-1453.1323671879363</c:v>
                </c:pt>
                <c:pt idx="8">
                  <c:v>-636.50925470545189</c:v>
                </c:pt>
                <c:pt idx="9">
                  <c:v>428.67415535380132</c:v>
                </c:pt>
                <c:pt idx="10">
                  <c:v>-147.01946597156348</c:v>
                </c:pt>
                <c:pt idx="11">
                  <c:v>632.70594946941128</c:v>
                </c:pt>
                <c:pt idx="12">
                  <c:v>-600.46020896628033</c:v>
                </c:pt>
                <c:pt idx="13">
                  <c:v>-535.6216372163035</c:v>
                </c:pt>
                <c:pt idx="14">
                  <c:v>-804.51381240482442</c:v>
                </c:pt>
                <c:pt idx="15">
                  <c:v>670.99257493863115</c:v>
                </c:pt>
                <c:pt idx="16">
                  <c:v>-164.5876438532141</c:v>
                </c:pt>
                <c:pt idx="17">
                  <c:v>298.18545940716285</c:v>
                </c:pt>
                <c:pt idx="18">
                  <c:v>915.01444743690081</c:v>
                </c:pt>
                <c:pt idx="19">
                  <c:v>2449.969960308983</c:v>
                </c:pt>
                <c:pt idx="20">
                  <c:v>663.84891538636293</c:v>
                </c:pt>
                <c:pt idx="21">
                  <c:v>961.30435982532799</c:v>
                </c:pt>
                <c:pt idx="22">
                  <c:v>1052.5521988090477</c:v>
                </c:pt>
                <c:pt idx="23">
                  <c:v>1136.0134114049724</c:v>
                </c:pt>
                <c:pt idx="24">
                  <c:v>19.364735935174394</c:v>
                </c:pt>
                <c:pt idx="25">
                  <c:v>1957.639187247958</c:v>
                </c:pt>
                <c:pt idx="26">
                  <c:v>353.84500631870469</c:v>
                </c:pt>
                <c:pt idx="27">
                  <c:v>1662.644425408158</c:v>
                </c:pt>
                <c:pt idx="28">
                  <c:v>2151.8436351370183</c:v>
                </c:pt>
                <c:pt idx="29">
                  <c:v>-258.81970177794574</c:v>
                </c:pt>
                <c:pt idx="30">
                  <c:v>-71.040569215605501</c:v>
                </c:pt>
                <c:pt idx="31">
                  <c:v>-1055.366956568032</c:v>
                </c:pt>
                <c:pt idx="32">
                  <c:v>2914.634016710741</c:v>
                </c:pt>
                <c:pt idx="33">
                  <c:v>783.10159491241211</c:v>
                </c:pt>
                <c:pt idx="34">
                  <c:v>-802.96528615610441</c:v>
                </c:pt>
                <c:pt idx="35">
                  <c:v>1336.2866570054321</c:v>
                </c:pt>
                <c:pt idx="36">
                  <c:v>-7813.3074061206426</c:v>
                </c:pt>
                <c:pt idx="37">
                  <c:v>-11661.510553172731</c:v>
                </c:pt>
                <c:pt idx="38">
                  <c:v>8233.9108776775538</c:v>
                </c:pt>
                <c:pt idx="39">
                  <c:v>1568.9060554098105</c:v>
                </c:pt>
                <c:pt idx="40">
                  <c:v>437.62984743854031</c:v>
                </c:pt>
                <c:pt idx="41">
                  <c:v>5494.8837460953509</c:v>
                </c:pt>
                <c:pt idx="42">
                  <c:v>3051.7781900038826</c:v>
                </c:pt>
                <c:pt idx="43">
                  <c:v>4992.0224423825857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62208"/>
        <c:axId val="166463744"/>
      </c:lineChart>
      <c:catAx>
        <c:axId val="16646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664637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6463744"/>
        <c:scaling>
          <c:orientation val="minMax"/>
          <c:max val="10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66462208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annuel'!$BH$52:$BL$52</c:f>
              <c:numCache>
                <c:formatCode>#,##0</c:formatCode>
                <c:ptCount val="5"/>
                <c:pt idx="0">
                  <c:v>12730</c:v>
                </c:pt>
                <c:pt idx="1">
                  <c:v>10650</c:v>
                </c:pt>
                <c:pt idx="2">
                  <c:v>1260</c:v>
                </c:pt>
                <c:pt idx="3">
                  <c:v>250</c:v>
                </c:pt>
                <c:pt idx="4">
                  <c:v>510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-1.4375855065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752433010290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annuel'!$BN$52:$BR$52</c:f>
              <c:numCache>
                <c:formatCode>#,##0</c:formatCode>
                <c:ptCount val="5"/>
                <c:pt idx="0">
                  <c:v>1250</c:v>
                </c:pt>
                <c:pt idx="1">
                  <c:v>650</c:v>
                </c:pt>
                <c:pt idx="2">
                  <c:v>130</c:v>
                </c:pt>
                <c:pt idx="3">
                  <c:v>180</c:v>
                </c:pt>
                <c:pt idx="4">
                  <c:v>290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3590495794097149E-3"/>
                  <c:y val="0.176710400469234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54431665186548E-3"/>
                  <c:y val="0.14989441979688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11485962718895E-3"/>
                  <c:y val="-2.36394982411943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33247786388982E-3"/>
                  <c:y val="-4.2472073759270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330673218310698E-3"/>
                  <c:y val="-3.39803936961652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annuel'!$BB$52:$BF$52</c:f>
              <c:numCache>
                <c:formatCode>#,##0</c:formatCode>
                <c:ptCount val="5"/>
                <c:pt idx="0">
                  <c:v>13980</c:v>
                </c:pt>
                <c:pt idx="1">
                  <c:v>11300</c:v>
                </c:pt>
                <c:pt idx="2">
                  <c:v>1390</c:v>
                </c:pt>
                <c:pt idx="3">
                  <c:v>430</c:v>
                </c:pt>
                <c:pt idx="4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525952"/>
        <c:axId val="164967168"/>
      </c:barChart>
      <c:catAx>
        <c:axId val="16652595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64967168"/>
        <c:crosses val="autoZero"/>
        <c:auto val="1"/>
        <c:lblAlgn val="ctr"/>
        <c:lblOffset val="100"/>
        <c:noMultiLvlLbl val="0"/>
      </c:catAx>
      <c:valAx>
        <c:axId val="164967168"/>
        <c:scaling>
          <c:orientation val="minMax"/>
          <c:max val="14000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66525952"/>
        <c:crosses val="autoZero"/>
        <c:crossBetween val="between"/>
        <c:majorUnit val="2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9710607540807732"/>
          <c:y val="0.15522658855134153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2'!$AD$10:$AD$53</c:f>
              <c:numCache>
                <c:formatCode>#,##0.0</c:formatCode>
                <c:ptCount val="44"/>
                <c:pt idx="0">
                  <c:v>100</c:v>
                </c:pt>
                <c:pt idx="1">
                  <c:v>99.63256868473573</c:v>
                </c:pt>
                <c:pt idx="2">
                  <c:v>98.019076826124547</c:v>
                </c:pt>
                <c:pt idx="3">
                  <c:v>98.556004719989431</c:v>
                </c:pt>
                <c:pt idx="4">
                  <c:v>97.620168899472276</c:v>
                </c:pt>
                <c:pt idx="5">
                  <c:v>95.784215144260443</c:v>
                </c:pt>
                <c:pt idx="6">
                  <c:v>94.146762251866846</c:v>
                </c:pt>
                <c:pt idx="7">
                  <c:v>92.717954048653851</c:v>
                </c:pt>
                <c:pt idx="8">
                  <c:v>92.299567549162091</c:v>
                </c:pt>
                <c:pt idx="9">
                  <c:v>92.389708628325621</c:v>
                </c:pt>
                <c:pt idx="10">
                  <c:v>91.315371467427582</c:v>
                </c:pt>
                <c:pt idx="11">
                  <c:v>90.12035480349509</c:v>
                </c:pt>
                <c:pt idx="12">
                  <c:v>88.920603294372498</c:v>
                </c:pt>
                <c:pt idx="13">
                  <c:v>87.526968456290433</c:v>
                </c:pt>
                <c:pt idx="14">
                  <c:v>86.969951486650629</c:v>
                </c:pt>
                <c:pt idx="15">
                  <c:v>85.860835937580902</c:v>
                </c:pt>
                <c:pt idx="16">
                  <c:v>85.174842896543211</c:v>
                </c:pt>
                <c:pt idx="17">
                  <c:v>86.096987181646966</c:v>
                </c:pt>
                <c:pt idx="18">
                  <c:v>86.805780649113245</c:v>
                </c:pt>
                <c:pt idx="19">
                  <c:v>87.05766932269934</c:v>
                </c:pt>
                <c:pt idx="20">
                  <c:v>86.925681665085179</c:v>
                </c:pt>
                <c:pt idx="21">
                  <c:v>86.795416937182409</c:v>
                </c:pt>
                <c:pt idx="22">
                  <c:v>87.461394759088563</c:v>
                </c:pt>
                <c:pt idx="23">
                  <c:v>88.732467478147313</c:v>
                </c:pt>
                <c:pt idx="24">
                  <c:v>89.569028457797941</c:v>
                </c:pt>
                <c:pt idx="25">
                  <c:v>88.582828027995191</c:v>
                </c:pt>
                <c:pt idx="26">
                  <c:v>88.990108918296954</c:v>
                </c:pt>
                <c:pt idx="27">
                  <c:v>90.631511319752676</c:v>
                </c:pt>
                <c:pt idx="28">
                  <c:v>91.03501173749676</c:v>
                </c:pt>
                <c:pt idx="29">
                  <c:v>91.726511005213851</c:v>
                </c:pt>
                <c:pt idx="30">
                  <c:v>92.223326563821075</c:v>
                </c:pt>
                <c:pt idx="31">
                  <c:v>92.887624136714052</c:v>
                </c:pt>
                <c:pt idx="32">
                  <c:v>95.139926514760432</c:v>
                </c:pt>
                <c:pt idx="33">
                  <c:v>96.13017837377609</c:v>
                </c:pt>
                <c:pt idx="34">
                  <c:v>95.116112975203009</c:v>
                </c:pt>
                <c:pt idx="35">
                  <c:v>95.557485817147764</c:v>
                </c:pt>
                <c:pt idx="36">
                  <c:v>86.598719273476249</c:v>
                </c:pt>
                <c:pt idx="37">
                  <c:v>92.182341023347419</c:v>
                </c:pt>
                <c:pt idx="38">
                  <c:v>95.583483056169243</c:v>
                </c:pt>
                <c:pt idx="39">
                  <c:v>96.791415429469751</c:v>
                </c:pt>
                <c:pt idx="40">
                  <c:v>99.447585390260883</c:v>
                </c:pt>
                <c:pt idx="41">
                  <c:v>98.035615797418814</c:v>
                </c:pt>
                <c:pt idx="42">
                  <c:v>98.418852621074933</c:v>
                </c:pt>
                <c:pt idx="43">
                  <c:v>99.813688962240406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2'!$AC$8:$AC$9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2'!$AC$10:$AC$53</c:f>
              <c:numCache>
                <c:formatCode>#,##0.0</c:formatCode>
                <c:ptCount val="44"/>
                <c:pt idx="0">
                  <c:v>100</c:v>
                </c:pt>
                <c:pt idx="1">
                  <c:v>100.00021107836932</c:v>
                </c:pt>
                <c:pt idx="2">
                  <c:v>99.444083495220042</c:v>
                </c:pt>
                <c:pt idx="3">
                  <c:v>100.39262725251619</c:v>
                </c:pt>
                <c:pt idx="4">
                  <c:v>100.12393322053819</c:v>
                </c:pt>
                <c:pt idx="5">
                  <c:v>100.2930230393962</c:v>
                </c:pt>
                <c:pt idx="6">
                  <c:v>99.856432381528904</c:v>
                </c:pt>
                <c:pt idx="7">
                  <c:v>99.154216325357453</c:v>
                </c:pt>
                <c:pt idx="8">
                  <c:v>99.76213104292539</c:v>
                </c:pt>
                <c:pt idx="9">
                  <c:v>99.786431388756043</c:v>
                </c:pt>
                <c:pt idx="10">
                  <c:v>99.371103537141607</c:v>
                </c:pt>
                <c:pt idx="11">
                  <c:v>99.584266121533631</c:v>
                </c:pt>
                <c:pt idx="12">
                  <c:v>99.592041323524327</c:v>
                </c:pt>
                <c:pt idx="13">
                  <c:v>99.272790182003021</c:v>
                </c:pt>
                <c:pt idx="14">
                  <c:v>99.109243107766858</c:v>
                </c:pt>
                <c:pt idx="15">
                  <c:v>98.615716272295188</c:v>
                </c:pt>
                <c:pt idx="16">
                  <c:v>98.074053706982511</c:v>
                </c:pt>
                <c:pt idx="17">
                  <c:v>98.056711406592484</c:v>
                </c:pt>
                <c:pt idx="18">
                  <c:v>98.896168652071296</c:v>
                </c:pt>
                <c:pt idx="19">
                  <c:v>98.569243109323907</c:v>
                </c:pt>
                <c:pt idx="20">
                  <c:v>98.527245255150433</c:v>
                </c:pt>
                <c:pt idx="21">
                  <c:v>98.163378879681389</c:v>
                </c:pt>
                <c:pt idx="22">
                  <c:v>98.250263394387687</c:v>
                </c:pt>
                <c:pt idx="23">
                  <c:v>98.243431748179049</c:v>
                </c:pt>
                <c:pt idx="24">
                  <c:v>97.79821151447905</c:v>
                </c:pt>
                <c:pt idx="25">
                  <c:v>98.251081071788676</c:v>
                </c:pt>
                <c:pt idx="26">
                  <c:v>98.341830802443582</c:v>
                </c:pt>
                <c:pt idx="27">
                  <c:v>98.952719268646959</c:v>
                </c:pt>
                <c:pt idx="28">
                  <c:v>99.265978749441075</c:v>
                </c:pt>
                <c:pt idx="29">
                  <c:v>98.61852580619319</c:v>
                </c:pt>
                <c:pt idx="30">
                  <c:v>98.623483174064347</c:v>
                </c:pt>
                <c:pt idx="31">
                  <c:v>97.844780856148489</c:v>
                </c:pt>
                <c:pt idx="32">
                  <c:v>98.17408074934896</c:v>
                </c:pt>
                <c:pt idx="33">
                  <c:v>98.517004247796862</c:v>
                </c:pt>
                <c:pt idx="34">
                  <c:v>98.462773738655557</c:v>
                </c:pt>
                <c:pt idx="35">
                  <c:v>98.361523872817003</c:v>
                </c:pt>
                <c:pt idx="36">
                  <c:v>97.284883039849362</c:v>
                </c:pt>
                <c:pt idx="37">
                  <c:v>96.487618569038517</c:v>
                </c:pt>
                <c:pt idx="38">
                  <c:v>97.956544167981875</c:v>
                </c:pt>
                <c:pt idx="39">
                  <c:v>97.498300669753192</c:v>
                </c:pt>
                <c:pt idx="40">
                  <c:v>97.803961043785606</c:v>
                </c:pt>
                <c:pt idx="41">
                  <c:v>98.272238185327978</c:v>
                </c:pt>
                <c:pt idx="42">
                  <c:v>98.190508564281075</c:v>
                </c:pt>
                <c:pt idx="43">
                  <c:v>98.855712736652706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2'!$AE$8:$AE$9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2'!$AE$10:$AE$53</c:f>
              <c:numCache>
                <c:formatCode>#,##0.0</c:formatCode>
                <c:ptCount val="44"/>
                <c:pt idx="0">
                  <c:v>100</c:v>
                </c:pt>
                <c:pt idx="1">
                  <c:v>100.28847675903162</c:v>
                </c:pt>
                <c:pt idx="2">
                  <c:v>100.00924648361851</c:v>
                </c:pt>
                <c:pt idx="3">
                  <c:v>99.927282368987278</c:v>
                </c:pt>
                <c:pt idx="4">
                  <c:v>100.36924769367586</c:v>
                </c:pt>
                <c:pt idx="5">
                  <c:v>100.73425553761194</c:v>
                </c:pt>
                <c:pt idx="6">
                  <c:v>100.38774923087249</c:v>
                </c:pt>
                <c:pt idx="7">
                  <c:v>100.19444021652421</c:v>
                </c:pt>
                <c:pt idx="8">
                  <c:v>100.34128550255737</c:v>
                </c:pt>
                <c:pt idx="9">
                  <c:v>100.25281438225511</c:v>
                </c:pt>
                <c:pt idx="10">
                  <c:v>100.50714682494993</c:v>
                </c:pt>
                <c:pt idx="11">
                  <c:v>100.43098821039224</c:v>
                </c:pt>
                <c:pt idx="12">
                  <c:v>100.30085715048349</c:v>
                </c:pt>
                <c:pt idx="13">
                  <c:v>100.22975689262776</c:v>
                </c:pt>
                <c:pt idx="14">
                  <c:v>99.732661282801786</c:v>
                </c:pt>
                <c:pt idx="15">
                  <c:v>99.965226372731578</c:v>
                </c:pt>
                <c:pt idx="16">
                  <c:v>99.912272526223873</c:v>
                </c:pt>
                <c:pt idx="17">
                  <c:v>100.34986615697437</c:v>
                </c:pt>
                <c:pt idx="18">
                  <c:v>100.71237466682513</c:v>
                </c:pt>
                <c:pt idx="19">
                  <c:v>101.28865336483753</c:v>
                </c:pt>
                <c:pt idx="20">
                  <c:v>102.02215352179722</c:v>
                </c:pt>
                <c:pt idx="21">
                  <c:v>102.46384313999837</c:v>
                </c:pt>
                <c:pt idx="22">
                  <c:v>103.0135079769924</c:v>
                </c:pt>
                <c:pt idx="23">
                  <c:v>102.86651825883271</c:v>
                </c:pt>
                <c:pt idx="24">
                  <c:v>102.87558716951241</c:v>
                </c:pt>
                <c:pt idx="25">
                  <c:v>103.35699360692934</c:v>
                </c:pt>
                <c:pt idx="26">
                  <c:v>103.99606125171871</c:v>
                </c:pt>
                <c:pt idx="27">
                  <c:v>104.32411029399984</c:v>
                </c:pt>
                <c:pt idx="28">
                  <c:v>105.04145234723401</c:v>
                </c:pt>
                <c:pt idx="29">
                  <c:v>104.98085127544026</c:v>
                </c:pt>
                <c:pt idx="30">
                  <c:v>104.86284215065753</c:v>
                </c:pt>
                <c:pt idx="31">
                  <c:v>104.53157654851364</c:v>
                </c:pt>
                <c:pt idx="32">
                  <c:v>105.46844308123968</c:v>
                </c:pt>
                <c:pt idx="33">
                  <c:v>105.44313385479404</c:v>
                </c:pt>
                <c:pt idx="34">
                  <c:v>105.55316412823024</c:v>
                </c:pt>
                <c:pt idx="35">
                  <c:v>105.69891174651282</c:v>
                </c:pt>
                <c:pt idx="36">
                  <c:v>103.53479612121239</c:v>
                </c:pt>
                <c:pt idx="37">
                  <c:v>97.638028060741831</c:v>
                </c:pt>
                <c:pt idx="38">
                  <c:v>100.46814116371307</c:v>
                </c:pt>
                <c:pt idx="39">
                  <c:v>100.69339432234734</c:v>
                </c:pt>
                <c:pt idx="40">
                  <c:v>100.03506617148909</c:v>
                </c:pt>
                <c:pt idx="41">
                  <c:v>102.81142977347717</c:v>
                </c:pt>
                <c:pt idx="42">
                  <c:v>104.68798581481293</c:v>
                </c:pt>
                <c:pt idx="43">
                  <c:v>106.07687394140508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2'!$AF$8:$AF$9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2'!$AF$10:$AF$53</c:f>
              <c:numCache>
                <c:formatCode>#,##0.0</c:formatCode>
                <c:ptCount val="44"/>
                <c:pt idx="0">
                  <c:v>100</c:v>
                </c:pt>
                <c:pt idx="1">
                  <c:v>99.626042757654574</c:v>
                </c:pt>
                <c:pt idx="2">
                  <c:v>100.60002401032779</c:v>
                </c:pt>
                <c:pt idx="3">
                  <c:v>100.6082717413769</c:v>
                </c:pt>
                <c:pt idx="4">
                  <c:v>101.15468732676676</c:v>
                </c:pt>
                <c:pt idx="5">
                  <c:v>101.0742290470603</c:v>
                </c:pt>
                <c:pt idx="6">
                  <c:v>100.85888253848219</c:v>
                </c:pt>
                <c:pt idx="7">
                  <c:v>100.49904419870366</c:v>
                </c:pt>
                <c:pt idx="8">
                  <c:v>99.878192874060758</c:v>
                </c:pt>
                <c:pt idx="9">
                  <c:v>100.3015481910321</c:v>
                </c:pt>
                <c:pt idx="10">
                  <c:v>100.13961485747433</c:v>
                </c:pt>
                <c:pt idx="11">
                  <c:v>100.95336370864176</c:v>
                </c:pt>
                <c:pt idx="12">
                  <c:v>100.94471420921758</c:v>
                </c:pt>
                <c:pt idx="13">
                  <c:v>101.05358497915668</c:v>
                </c:pt>
                <c:pt idx="14">
                  <c:v>101.37483830043396</c:v>
                </c:pt>
                <c:pt idx="15">
                  <c:v>101.8713806104311</c:v>
                </c:pt>
                <c:pt idx="16">
                  <c:v>102.09407995092781</c:v>
                </c:pt>
                <c:pt idx="17">
                  <c:v>101.44149874024451</c:v>
                </c:pt>
                <c:pt idx="18">
                  <c:v>101.20353889560285</c:v>
                </c:pt>
                <c:pt idx="19">
                  <c:v>102.22435859114836</c:v>
                </c:pt>
                <c:pt idx="20">
                  <c:v>101.538465348184</c:v>
                </c:pt>
                <c:pt idx="21">
                  <c:v>101.65851819917218</c:v>
                </c:pt>
                <c:pt idx="22">
                  <c:v>101.45180156309064</c:v>
                </c:pt>
                <c:pt idx="23">
                  <c:v>102.3319616949903</c:v>
                </c:pt>
                <c:pt idx="24">
                  <c:v>102.21477775507557</c:v>
                </c:pt>
                <c:pt idx="25">
                  <c:v>103.07744707617314</c:v>
                </c:pt>
                <c:pt idx="26">
                  <c:v>102.18157966358108</c:v>
                </c:pt>
                <c:pt idx="27">
                  <c:v>102.39322845493307</c:v>
                </c:pt>
                <c:pt idx="28">
                  <c:v>102.73710876874431</c:v>
                </c:pt>
                <c:pt idx="29">
                  <c:v>102.63902139051623</c:v>
                </c:pt>
                <c:pt idx="30">
                  <c:v>102.63438447821154</c:v>
                </c:pt>
                <c:pt idx="31">
                  <c:v>102.42164833081897</c:v>
                </c:pt>
                <c:pt idx="32">
                  <c:v>102.61454039599458</c:v>
                </c:pt>
                <c:pt idx="33">
                  <c:v>102.98530081931652</c:v>
                </c:pt>
                <c:pt idx="34">
                  <c:v>102.35917168971498</c:v>
                </c:pt>
                <c:pt idx="35">
                  <c:v>103.14614481400119</c:v>
                </c:pt>
                <c:pt idx="36">
                  <c:v>102.7283034079349</c:v>
                </c:pt>
                <c:pt idx="37">
                  <c:v>102.28700554003865</c:v>
                </c:pt>
                <c:pt idx="38">
                  <c:v>103.04864407623107</c:v>
                </c:pt>
                <c:pt idx="39">
                  <c:v>103.78170216151403</c:v>
                </c:pt>
                <c:pt idx="40">
                  <c:v>104.56827486591527</c:v>
                </c:pt>
                <c:pt idx="41">
                  <c:v>104.48114445568308</c:v>
                </c:pt>
                <c:pt idx="42">
                  <c:v>103.71708615704966</c:v>
                </c:pt>
                <c:pt idx="43">
                  <c:v>104.89894098825752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624"/>
        <c:axId val="165052416"/>
      </c:lineChart>
      <c:catAx>
        <c:axId val="1650506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6505241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65052416"/>
        <c:scaling>
          <c:orientation val="minMax"/>
          <c:max val="110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6505062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GRAPHIQUE_stocks_bénéf'!$AJ$3:$AJ$50</c:f>
              <c:numCache>
                <c:formatCode>#,##0</c:formatCode>
                <c:ptCount val="48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2776</c:v>
                </c:pt>
                <c:pt idx="17">
                  <c:v>2929</c:v>
                </c:pt>
                <c:pt idx="18">
                  <c:v>2847</c:v>
                </c:pt>
                <c:pt idx="19">
                  <c:v>2851</c:v>
                </c:pt>
                <c:pt idx="20">
                  <c:v>2922</c:v>
                </c:pt>
                <c:pt idx="21">
                  <c:v>2947</c:v>
                </c:pt>
                <c:pt idx="22">
                  <c:v>2889</c:v>
                </c:pt>
                <c:pt idx="23">
                  <c:v>2889</c:v>
                </c:pt>
                <c:pt idx="24">
                  <c:v>3011</c:v>
                </c:pt>
                <c:pt idx="25">
                  <c:v>3029</c:v>
                </c:pt>
                <c:pt idx="26">
                  <c:v>2891</c:v>
                </c:pt>
                <c:pt idx="27">
                  <c:v>2939</c:v>
                </c:pt>
                <c:pt idx="28">
                  <c:v>3097</c:v>
                </c:pt>
                <c:pt idx="29">
                  <c:v>2996</c:v>
                </c:pt>
                <c:pt idx="30">
                  <c:v>2032</c:v>
                </c:pt>
                <c:pt idx="31">
                  <c:v>1783</c:v>
                </c:pt>
                <c:pt idx="32">
                  <c:v>1526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1323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1024</c:v>
                </c:pt>
                <c:pt idx="45">
                  <c:v>1042</c:v>
                </c:pt>
                <c:pt idx="46">
                  <c:v>1059</c:v>
                </c:pt>
                <c:pt idx="47">
                  <c:v>1094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GRAPHIQUE_stocks_bénéf'!$AM$3:$AM$50</c:f>
              <c:numCache>
                <c:formatCode>#,##0</c:formatCode>
                <c:ptCount val="48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737</c:v>
                </c:pt>
                <c:pt idx="24">
                  <c:v>866</c:v>
                </c:pt>
                <c:pt idx="25">
                  <c:v>703</c:v>
                </c:pt>
                <c:pt idx="26">
                  <c:v>475</c:v>
                </c:pt>
                <c:pt idx="27">
                  <c:v>346</c:v>
                </c:pt>
                <c:pt idx="28">
                  <c:v>267</c:v>
                </c:pt>
                <c:pt idx="29">
                  <c:v>271</c:v>
                </c:pt>
                <c:pt idx="30">
                  <c:v>206</c:v>
                </c:pt>
                <c:pt idx="31">
                  <c:v>130</c:v>
                </c:pt>
                <c:pt idx="32">
                  <c:v>70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105</c:v>
                </c:pt>
                <c:pt idx="45">
                  <c:v>278</c:v>
                </c:pt>
                <c:pt idx="46">
                  <c:v>376</c:v>
                </c:pt>
                <c:pt idx="47">
                  <c:v>501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GRAPHIQUE_stocks_bénéf'!$AP$3:$AP$50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1320</c:v>
                </c:pt>
                <c:pt idx="22">
                  <c:v>1335</c:v>
                </c:pt>
                <c:pt idx="23">
                  <c:v>1349</c:v>
                </c:pt>
                <c:pt idx="24">
                  <c:v>1363</c:v>
                </c:pt>
                <c:pt idx="25">
                  <c:v>1337</c:v>
                </c:pt>
                <c:pt idx="26">
                  <c:v>1210</c:v>
                </c:pt>
                <c:pt idx="27">
                  <c:v>1089</c:v>
                </c:pt>
                <c:pt idx="28">
                  <c:v>1020</c:v>
                </c:pt>
                <c:pt idx="29">
                  <c:v>937</c:v>
                </c:pt>
                <c:pt idx="30">
                  <c:v>740</c:v>
                </c:pt>
                <c:pt idx="31">
                  <c:v>590</c:v>
                </c:pt>
                <c:pt idx="32">
                  <c:v>461</c:v>
                </c:pt>
                <c:pt idx="33">
                  <c:v>331</c:v>
                </c:pt>
                <c:pt idx="34">
                  <c:v>236</c:v>
                </c:pt>
                <c:pt idx="35">
                  <c:v>189</c:v>
                </c:pt>
                <c:pt idx="36">
                  <c:v>151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GRAPHIQUE_stocks_bénéf'!$AQ$3:$AQ$50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428</c:v>
                </c:pt>
                <c:pt idx="31">
                  <c:v>605</c:v>
                </c:pt>
                <c:pt idx="32">
                  <c:v>522</c:v>
                </c:pt>
                <c:pt idx="33">
                  <c:v>413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08064"/>
        <c:axId val="165209600"/>
      </c:areaChart>
      <c:catAx>
        <c:axId val="1652080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5209600"/>
        <c:crossesAt val="0"/>
        <c:auto val="0"/>
        <c:lblAlgn val="ctr"/>
        <c:lblOffset val="100"/>
        <c:tickLblSkip val="4"/>
        <c:noMultiLvlLbl val="0"/>
      </c:catAx>
      <c:valAx>
        <c:axId val="165209600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5208064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Diapo'!$B$166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Diapo'!$B$167:$B$178</c:f>
              <c:numCache>
                <c:formatCode>#,##0</c:formatCode>
                <c:ptCount val="12"/>
                <c:pt idx="0">
                  <c:v>85</c:v>
                </c:pt>
                <c:pt idx="1">
                  <c:v>154</c:v>
                </c:pt>
                <c:pt idx="2">
                  <c:v>207</c:v>
                </c:pt>
                <c:pt idx="3">
                  <c:v>256</c:v>
                </c:pt>
                <c:pt idx="4">
                  <c:v>310</c:v>
                </c:pt>
                <c:pt idx="5">
                  <c:v>368</c:v>
                </c:pt>
                <c:pt idx="6">
                  <c:v>842</c:v>
                </c:pt>
                <c:pt idx="7">
                  <c:v>1263</c:v>
                </c:pt>
                <c:pt idx="8">
                  <c:v>3885</c:v>
                </c:pt>
                <c:pt idx="9">
                  <c:v>4609</c:v>
                </c:pt>
                <c:pt idx="10">
                  <c:v>4958</c:v>
                </c:pt>
                <c:pt idx="11">
                  <c:v>5104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Diapo'!$C$166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Diapo'!$C$167:$C$178</c:f>
              <c:numCache>
                <c:formatCode>#,##0</c:formatCode>
                <c:ptCount val="12"/>
                <c:pt idx="0">
                  <c:v>128</c:v>
                </c:pt>
                <c:pt idx="1">
                  <c:v>219</c:v>
                </c:pt>
                <c:pt idx="2">
                  <c:v>273</c:v>
                </c:pt>
                <c:pt idx="3">
                  <c:v>290</c:v>
                </c:pt>
                <c:pt idx="4">
                  <c:v>311</c:v>
                </c:pt>
                <c:pt idx="5">
                  <c:v>370</c:v>
                </c:pt>
                <c:pt idx="6">
                  <c:v>945</c:v>
                </c:pt>
                <c:pt idx="7">
                  <c:v>1830</c:v>
                </c:pt>
                <c:pt idx="8">
                  <c:v>5712</c:v>
                </c:pt>
                <c:pt idx="9">
                  <c:v>7161</c:v>
                </c:pt>
                <c:pt idx="10">
                  <c:v>7723</c:v>
                </c:pt>
                <c:pt idx="11">
                  <c:v>8132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Diapo'!$D$166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Diapo'!$D$167:$D$178</c:f>
              <c:numCache>
                <c:formatCode>#,##0</c:formatCode>
                <c:ptCount val="12"/>
                <c:pt idx="0">
                  <c:v>361</c:v>
                </c:pt>
                <c:pt idx="1">
                  <c:v>808</c:v>
                </c:pt>
                <c:pt idx="2">
                  <c:v>1057</c:v>
                </c:pt>
                <c:pt idx="3">
                  <c:v>1145</c:v>
                </c:pt>
                <c:pt idx="4">
                  <c:v>1255</c:v>
                </c:pt>
                <c:pt idx="5">
                  <c:v>1423</c:v>
                </c:pt>
                <c:pt idx="6">
                  <c:v>2299</c:v>
                </c:pt>
                <c:pt idx="7">
                  <c:v>3515</c:v>
                </c:pt>
                <c:pt idx="8">
                  <c:v>8783</c:v>
                </c:pt>
                <c:pt idx="9">
                  <c:v>10518</c:v>
                </c:pt>
                <c:pt idx="10">
                  <c:v>11420</c:v>
                </c:pt>
                <c:pt idx="11">
                  <c:v>11931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21248"/>
        <c:axId val="166422784"/>
      </c:lineChart>
      <c:catAx>
        <c:axId val="16642124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42278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66422784"/>
        <c:scaling>
          <c:orientation val="minMax"/>
          <c:max val="12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421248"/>
        <c:crosses val="autoZero"/>
        <c:crossBetween val="between"/>
        <c:majorUnit val="20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6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dirty="0" err="1"/>
              <a:t>Nombre</a:t>
            </a:r>
            <a:r>
              <a:rPr lang="en-US" sz="1500" dirty="0"/>
              <a:t> de </a:t>
            </a:r>
            <a:r>
              <a:rPr lang="en-US" sz="1500" dirty="0" err="1"/>
              <a:t>salariés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activité</a:t>
            </a:r>
            <a:r>
              <a:rPr lang="en-US" sz="1500" dirty="0"/>
              <a:t> </a:t>
            </a:r>
            <a:r>
              <a:rPr lang="en-US" sz="1500" dirty="0" err="1"/>
              <a:t>partielle</a:t>
            </a:r>
            <a:r>
              <a:rPr lang="en-US" sz="1500" b="1" i="0" u="none" strike="noStrike" baseline="0" dirty="0">
                <a:effectLst/>
              </a:rPr>
              <a:t> </a:t>
            </a:r>
            <a:endParaRPr lang="en-US" sz="1500" b="1" i="0" u="none" strike="noStrike" baseline="0" dirty="0" smtClean="0">
              <a:effectLst/>
            </a:endParaRPr>
          </a:p>
          <a:p>
            <a:pPr>
              <a:defRPr/>
            </a:pPr>
            <a:r>
              <a:rPr lang="en-US" sz="1500" dirty="0" err="1" smtClean="0"/>
              <a:t>dans</a:t>
            </a:r>
            <a:r>
              <a:rPr lang="en-US" sz="1500" dirty="0" smtClean="0"/>
              <a:t> </a:t>
            </a:r>
            <a:r>
              <a:rPr lang="en-US" sz="1500" dirty="0"/>
              <a:t>les Alpes-Maritimes</a:t>
            </a:r>
          </a:p>
          <a:p>
            <a:pPr>
              <a:defRPr/>
            </a:pPr>
            <a:r>
              <a:rPr lang="en-US" sz="1100" b="0" i="1" dirty="0"/>
              <a:t>(</a:t>
            </a:r>
            <a:r>
              <a:rPr lang="en-US" sz="1100" b="0" i="1" dirty="0" err="1"/>
              <a:t>données</a:t>
            </a:r>
            <a:r>
              <a:rPr lang="en-US" sz="1100" b="0" i="1" dirty="0"/>
              <a:t> brutes, </a:t>
            </a:r>
            <a:r>
              <a:rPr lang="en-US" sz="1100" b="0" i="1" dirty="0" err="1"/>
              <a:t>en</a:t>
            </a:r>
            <a:r>
              <a:rPr lang="en-US" sz="1100" b="0" i="1" dirty="0"/>
              <a:t> </a:t>
            </a:r>
            <a:r>
              <a:rPr lang="en-US" sz="1100" b="0" i="1" dirty="0" err="1"/>
              <a:t>nombre</a:t>
            </a:r>
            <a:r>
              <a:rPr lang="en-US" sz="1100" b="0" i="1" dirty="0"/>
              <a:t>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(2)'!$A$27:$A$48</c:f>
              <c:numCache>
                <c:formatCode>mmm\-yy</c:formatCode>
                <c:ptCount val="22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</c:numCache>
            </c:numRef>
          </c:cat>
          <c:val>
            <c:numRef>
              <c:f>'recap (2)'!$E$27:$E$48</c:f>
              <c:numCache>
                <c:formatCode>#,##0</c:formatCode>
                <c:ptCount val="22"/>
                <c:pt idx="0">
                  <c:v>114650</c:v>
                </c:pt>
                <c:pt idx="1">
                  <c:v>139175</c:v>
                </c:pt>
                <c:pt idx="2">
                  <c:v>120805</c:v>
                </c:pt>
                <c:pt idx="3">
                  <c:v>56480</c:v>
                </c:pt>
                <c:pt idx="4">
                  <c:v>32140</c:v>
                </c:pt>
                <c:pt idx="5">
                  <c:v>19300</c:v>
                </c:pt>
                <c:pt idx="6">
                  <c:v>25250</c:v>
                </c:pt>
                <c:pt idx="7">
                  <c:v>39150</c:v>
                </c:pt>
                <c:pt idx="8">
                  <c:v>63880</c:v>
                </c:pt>
                <c:pt idx="9">
                  <c:v>49885</c:v>
                </c:pt>
                <c:pt idx="10">
                  <c:v>45185</c:v>
                </c:pt>
                <c:pt idx="11">
                  <c:v>48480</c:v>
                </c:pt>
                <c:pt idx="12">
                  <c:v>57725</c:v>
                </c:pt>
                <c:pt idx="13">
                  <c:v>55295</c:v>
                </c:pt>
                <c:pt idx="14">
                  <c:v>43230</c:v>
                </c:pt>
                <c:pt idx="15">
                  <c:v>22345</c:v>
                </c:pt>
                <c:pt idx="16">
                  <c:v>8065</c:v>
                </c:pt>
                <c:pt idx="17">
                  <c:v>5975</c:v>
                </c:pt>
                <c:pt idx="18">
                  <c:v>5620</c:v>
                </c:pt>
                <c:pt idx="19">
                  <c:v>3385</c:v>
                </c:pt>
                <c:pt idx="20" formatCode="General">
                  <c:v>3185</c:v>
                </c:pt>
                <c:pt idx="21" formatCode="General">
                  <c:v>3820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12352"/>
        <c:axId val="166614144"/>
      </c:barChart>
      <c:dateAx>
        <c:axId val="166612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6614144"/>
        <c:crosses val="autoZero"/>
        <c:auto val="1"/>
        <c:lblOffset val="100"/>
        <c:baseTimeUnit val="months"/>
      </c:dateAx>
      <c:valAx>
        <c:axId val="166614144"/>
        <c:scaling>
          <c:orientation val="minMax"/>
          <c:max val="14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6612352"/>
        <c:crosses val="autoZero"/>
        <c:crossBetween val="between"/>
        <c:majorUnit val="2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Données!$C$128:$C$168</c:f>
              <c:numCache>
                <c:formatCode>#,##0.0</c:formatCode>
                <c:ptCount val="41"/>
                <c:pt idx="0">
                  <c:v>10.5</c:v>
                </c:pt>
                <c:pt idx="1">
                  <c:v>10.6</c:v>
                </c:pt>
                <c:pt idx="2">
                  <c:v>10.8</c:v>
                </c:pt>
                <c:pt idx="3">
                  <c:v>10.8</c:v>
                </c:pt>
                <c:pt idx="4">
                  <c:v>11.2</c:v>
                </c:pt>
                <c:pt idx="5">
                  <c:v>11.3</c:v>
                </c:pt>
                <c:pt idx="6">
                  <c:v>11.5</c:v>
                </c:pt>
                <c:pt idx="7">
                  <c:v>11.3</c:v>
                </c:pt>
                <c:pt idx="8">
                  <c:v>11.2</c:v>
                </c:pt>
                <c:pt idx="9">
                  <c:v>11.2</c:v>
                </c:pt>
                <c:pt idx="10">
                  <c:v>11.2</c:v>
                </c:pt>
                <c:pt idx="11">
                  <c:v>11.4</c:v>
                </c:pt>
                <c:pt idx="12">
                  <c:v>11.6</c:v>
                </c:pt>
                <c:pt idx="13">
                  <c:v>11.4</c:v>
                </c:pt>
                <c:pt idx="14">
                  <c:v>11.7</c:v>
                </c:pt>
                <c:pt idx="15">
                  <c:v>11.5</c:v>
                </c:pt>
                <c:pt idx="16">
                  <c:v>11.4</c:v>
                </c:pt>
                <c:pt idx="17">
                  <c:v>11.4</c:v>
                </c:pt>
                <c:pt idx="18">
                  <c:v>11.2</c:v>
                </c:pt>
                <c:pt idx="19">
                  <c:v>11.1</c:v>
                </c:pt>
                <c:pt idx="20">
                  <c:v>11.4</c:v>
                </c:pt>
                <c:pt idx="21">
                  <c:v>10.9</c:v>
                </c:pt>
                <c:pt idx="22">
                  <c:v>10.8</c:v>
                </c:pt>
                <c:pt idx="23">
                  <c:v>10.8</c:v>
                </c:pt>
                <c:pt idx="24">
                  <c:v>10.3</c:v>
                </c:pt>
                <c:pt idx="25">
                  <c:v>10.6</c:v>
                </c:pt>
                <c:pt idx="26">
                  <c:v>10.4</c:v>
                </c:pt>
                <c:pt idx="27">
                  <c:v>10.3</c:v>
                </c:pt>
                <c:pt idx="28">
                  <c:v>10</c:v>
                </c:pt>
                <c:pt idx="29">
                  <c:v>10</c:v>
                </c:pt>
                <c:pt idx="30">
                  <c:v>9.6</c:v>
                </c:pt>
                <c:pt idx="31">
                  <c:v>9.6</c:v>
                </c:pt>
                <c:pt idx="32">
                  <c:v>9.1999999999999993</c:v>
                </c:pt>
                <c:pt idx="33">
                  <c:v>8.9</c:v>
                </c:pt>
                <c:pt idx="34">
                  <c:v>8.1999999999999993</c:v>
                </c:pt>
                <c:pt idx="35">
                  <c:v>10.199999999999999</c:v>
                </c:pt>
                <c:pt idx="36">
                  <c:v>9.1</c:v>
                </c:pt>
                <c:pt idx="37">
                  <c:v>9.1</c:v>
                </c:pt>
                <c:pt idx="38">
                  <c:v>9.1</c:v>
                </c:pt>
                <c:pt idx="39">
                  <c:v>9</c:v>
                </c:pt>
                <c:pt idx="40">
                  <c:v>8.3000000000000007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Données!$B$128:$B$168</c:f>
              <c:numCache>
                <c:formatCode>#,##0.0</c:formatCode>
                <c:ptCount val="41"/>
                <c:pt idx="0">
                  <c:v>9</c:v>
                </c:pt>
                <c:pt idx="1">
                  <c:v>9.1</c:v>
                </c:pt>
                <c:pt idx="2">
                  <c:v>9.4</c:v>
                </c:pt>
                <c:pt idx="3">
                  <c:v>9.4</c:v>
                </c:pt>
                <c:pt idx="4">
                  <c:v>9.8000000000000007</c:v>
                </c:pt>
                <c:pt idx="5">
                  <c:v>10</c:v>
                </c:pt>
                <c:pt idx="6">
                  <c:v>10.1</c:v>
                </c:pt>
                <c:pt idx="7">
                  <c:v>9.9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9.8000000000000007</c:v>
                </c:pt>
                <c:pt idx="11">
                  <c:v>9.9</c:v>
                </c:pt>
                <c:pt idx="12">
                  <c:v>10.1</c:v>
                </c:pt>
                <c:pt idx="13">
                  <c:v>10</c:v>
                </c:pt>
                <c:pt idx="14">
                  <c:v>10.199999999999999</c:v>
                </c:pt>
                <c:pt idx="15">
                  <c:v>10.1</c:v>
                </c:pt>
                <c:pt idx="16">
                  <c:v>9.9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9.6</c:v>
                </c:pt>
                <c:pt idx="20">
                  <c:v>9.6999999999999993</c:v>
                </c:pt>
                <c:pt idx="21">
                  <c:v>9.3000000000000007</c:v>
                </c:pt>
                <c:pt idx="22">
                  <c:v>9.1999999999999993</c:v>
                </c:pt>
                <c:pt idx="23">
                  <c:v>9.1999999999999993</c:v>
                </c:pt>
                <c:pt idx="24">
                  <c:v>8.6999999999999993</c:v>
                </c:pt>
                <c:pt idx="25">
                  <c:v>9</c:v>
                </c:pt>
                <c:pt idx="26">
                  <c:v>8.8000000000000007</c:v>
                </c:pt>
                <c:pt idx="27">
                  <c:v>8.6999999999999993</c:v>
                </c:pt>
                <c:pt idx="28">
                  <c:v>8.4</c:v>
                </c:pt>
                <c:pt idx="29">
                  <c:v>8.4</c:v>
                </c:pt>
                <c:pt idx="30">
                  <c:v>8.1999999999999993</c:v>
                </c:pt>
                <c:pt idx="31">
                  <c:v>8.1999999999999993</c:v>
                </c:pt>
                <c:pt idx="32">
                  <c:v>7.9</c:v>
                </c:pt>
                <c:pt idx="33">
                  <c:v>7.6</c:v>
                </c:pt>
                <c:pt idx="34">
                  <c:v>7.1</c:v>
                </c:pt>
                <c:pt idx="35">
                  <c:v>8.8000000000000007</c:v>
                </c:pt>
                <c:pt idx="36">
                  <c:v>7.8</c:v>
                </c:pt>
                <c:pt idx="37">
                  <c:v>7.9</c:v>
                </c:pt>
                <c:pt idx="38">
                  <c:v>7.8</c:v>
                </c:pt>
                <c:pt idx="39">
                  <c:v>7.8</c:v>
                </c:pt>
                <c:pt idx="40">
                  <c:v>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Données!$F$128:$F$168</c:f>
              <c:numCache>
                <c:formatCode>#,##0.0</c:formatCode>
                <c:ptCount val="41"/>
                <c:pt idx="0">
                  <c:v>8.9</c:v>
                </c:pt>
                <c:pt idx="1">
                  <c:v>9.1</c:v>
                </c:pt>
                <c:pt idx="2">
                  <c:v>9.3000000000000007</c:v>
                </c:pt>
                <c:pt idx="3">
                  <c:v>9.3000000000000007</c:v>
                </c:pt>
                <c:pt idx="4">
                  <c:v>9.8000000000000007</c:v>
                </c:pt>
                <c:pt idx="5">
                  <c:v>10</c:v>
                </c:pt>
                <c:pt idx="6">
                  <c:v>10.3</c:v>
                </c:pt>
                <c:pt idx="7">
                  <c:v>10.199999999999999</c:v>
                </c:pt>
                <c:pt idx="8">
                  <c:v>10.1</c:v>
                </c:pt>
                <c:pt idx="9">
                  <c:v>10.199999999999999</c:v>
                </c:pt>
                <c:pt idx="10">
                  <c:v>10.199999999999999</c:v>
                </c:pt>
                <c:pt idx="11">
                  <c:v>10.5</c:v>
                </c:pt>
                <c:pt idx="12">
                  <c:v>10.6</c:v>
                </c:pt>
                <c:pt idx="13">
                  <c:v>10.5</c:v>
                </c:pt>
                <c:pt idx="14">
                  <c:v>10.9</c:v>
                </c:pt>
                <c:pt idx="15">
                  <c:v>10.6</c:v>
                </c:pt>
                <c:pt idx="16">
                  <c:v>10.5</c:v>
                </c:pt>
                <c:pt idx="17">
                  <c:v>10.5</c:v>
                </c:pt>
                <c:pt idx="18">
                  <c:v>10.3</c:v>
                </c:pt>
                <c:pt idx="19">
                  <c:v>10.199999999999999</c:v>
                </c:pt>
                <c:pt idx="20">
                  <c:v>10.6</c:v>
                </c:pt>
                <c:pt idx="21">
                  <c:v>10.1</c:v>
                </c:pt>
                <c:pt idx="22">
                  <c:v>10</c:v>
                </c:pt>
                <c:pt idx="23">
                  <c:v>10</c:v>
                </c:pt>
                <c:pt idx="24">
                  <c:v>9.6</c:v>
                </c:pt>
                <c:pt idx="25">
                  <c:v>9.8000000000000007</c:v>
                </c:pt>
                <c:pt idx="26">
                  <c:v>9.5</c:v>
                </c:pt>
                <c:pt idx="27">
                  <c:v>9.3000000000000007</c:v>
                </c:pt>
                <c:pt idx="28">
                  <c:v>9.3000000000000007</c:v>
                </c:pt>
                <c:pt idx="29">
                  <c:v>9.1999999999999993</c:v>
                </c:pt>
                <c:pt idx="30">
                  <c:v>8.6999999999999993</c:v>
                </c:pt>
                <c:pt idx="31">
                  <c:v>8.6999999999999993</c:v>
                </c:pt>
                <c:pt idx="32">
                  <c:v>8.5</c:v>
                </c:pt>
                <c:pt idx="33">
                  <c:v>8.1999999999999993</c:v>
                </c:pt>
                <c:pt idx="34">
                  <c:v>7.9</c:v>
                </c:pt>
                <c:pt idx="35">
                  <c:v>10.1</c:v>
                </c:pt>
                <c:pt idx="36">
                  <c:v>9.1</c:v>
                </c:pt>
                <c:pt idx="37">
                  <c:v>8.9</c:v>
                </c:pt>
                <c:pt idx="38">
                  <c:v>8.9</c:v>
                </c:pt>
                <c:pt idx="39">
                  <c:v>8.6</c:v>
                </c:pt>
                <c:pt idx="40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69696"/>
        <c:axId val="166675584"/>
      </c:lineChart>
      <c:catAx>
        <c:axId val="1666696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6667558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6675584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6666969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graphiques_ann'!$G$39:$G$45</c:f>
              <c:strCache>
                <c:ptCount val="7"/>
                <c:pt idx="0">
                  <c:v>Herault</c:v>
                </c:pt>
                <c:pt idx="1">
                  <c:v>Val d'oise</c:v>
                </c:pt>
                <c:pt idx="2">
                  <c:v>Paca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Seine et marne</c:v>
                </c:pt>
                <c:pt idx="6">
                  <c:v>Ille et vilaine</c:v>
                </c:pt>
              </c:strCache>
            </c:strRef>
          </c:cat>
          <c:val>
            <c:numRef>
              <c:f>'données graphiques_ann'!$H$39:$H$45</c:f>
              <c:numCache>
                <c:formatCode>#,##0.0</c:formatCode>
                <c:ptCount val="7"/>
                <c:pt idx="0">
                  <c:v>10.3</c:v>
                </c:pt>
                <c:pt idx="1">
                  <c:v>8.4</c:v>
                </c:pt>
                <c:pt idx="2">
                  <c:v>8.3000000000000007</c:v>
                </c:pt>
                <c:pt idx="3">
                  <c:v>8</c:v>
                </c:pt>
                <c:pt idx="4">
                  <c:v>7.2</c:v>
                </c:pt>
                <c:pt idx="5">
                  <c:v>7</c:v>
                </c:pt>
                <c:pt idx="6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55712"/>
        <c:axId val="166770176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graphiques_ann'!$J$39:$J$45</c:f>
              <c:numCache>
                <c:formatCode>#,##0.0</c:formatCode>
                <c:ptCount val="7"/>
                <c:pt idx="0">
                  <c:v>-0.79999999999999893</c:v>
                </c:pt>
                <c:pt idx="1">
                  <c:v>-0.59999999999999964</c:v>
                </c:pt>
                <c:pt idx="2">
                  <c:v>-0.79999999999999893</c:v>
                </c:pt>
                <c:pt idx="3">
                  <c:v>-1.0999999999999996</c:v>
                </c:pt>
                <c:pt idx="4">
                  <c:v>-0.59999999999999964</c:v>
                </c:pt>
                <c:pt idx="5">
                  <c:v>-0.29999999999999982</c:v>
                </c:pt>
                <c:pt idx="6">
                  <c:v>-1.0999999999999996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771712"/>
        <c:axId val="166789888"/>
      </c:scatterChart>
      <c:catAx>
        <c:axId val="166755712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66770176"/>
        <c:crosses val="autoZero"/>
        <c:auto val="1"/>
        <c:lblAlgn val="ctr"/>
        <c:lblOffset val="100"/>
        <c:noMultiLvlLbl val="0"/>
      </c:catAx>
      <c:valAx>
        <c:axId val="1667701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6755712"/>
        <c:crosses val="autoZero"/>
        <c:crossBetween val="between"/>
      </c:valAx>
      <c:valAx>
        <c:axId val="166771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6789888"/>
        <c:crosses val="autoZero"/>
        <c:crossBetween val="midCat"/>
      </c:valAx>
      <c:valAx>
        <c:axId val="166789888"/>
        <c:scaling>
          <c:orientation val="minMax"/>
          <c:max val="-0.30000000000000004"/>
          <c:min val="-1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66771712"/>
        <c:crosses val="max"/>
        <c:crossBetween val="midCat"/>
        <c:majorUnit val="0.30000000000000004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0.8435</cdr:y>
    </cdr:from>
    <cdr:to>
      <cdr:x>0.98627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367" y="3020911"/>
          <a:ext cx="6546166" cy="56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0.90929</cdr:x>
      <cdr:y>0.27597</cdr:y>
    </cdr:from>
    <cdr:to>
      <cdr:x>0.9104</cdr:x>
      <cdr:y>0.76543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24858" y="1316936"/>
          <a:ext cx="8294" cy="233569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0.91292</cdr:x>
      <cdr:y>0.2968</cdr:y>
    </cdr:from>
    <cdr:to>
      <cdr:x>0.96557</cdr:x>
      <cdr:y>0.29715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852104" y="1416326"/>
          <a:ext cx="395179" cy="16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0.90978</cdr:x>
      <cdr:y>0.2701</cdr:y>
    </cdr:from>
    <cdr:to>
      <cdr:x>0.97069</cdr:x>
      <cdr:y>0.27206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828548" y="1288924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0.91038</cdr:x>
      <cdr:y>0.23446</cdr:y>
    </cdr:from>
    <cdr:to>
      <cdr:x>0.91108</cdr:x>
      <cdr:y>0.76543</cdr:y>
    </cdr:to>
    <cdr:cxnSp macro="">
      <cdr:nvCxnSpPr>
        <cdr:cNvPr id="7" name="Connecteur droit 6"/>
        <cdr:cNvCxnSpPr/>
      </cdr:nvCxnSpPr>
      <cdr:spPr>
        <a:xfrm xmlns:a="http://schemas.openxmlformats.org/drawingml/2006/main" flipH="1">
          <a:off x="6833069" y="1118829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0.9104</cdr:x>
      <cdr:y>0.28465</cdr:y>
    </cdr:from>
    <cdr:to>
      <cdr:x>0.9115</cdr:x>
      <cdr:y>0.77063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33190" y="1358357"/>
          <a:ext cx="8245" cy="231912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0.83255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362325"/>
          <a:ext cx="605790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358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2020 et fin 2021)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0.25298</cdr:y>
    </cdr:from>
    <cdr:to>
      <cdr:x>0.26781</cdr:x>
      <cdr:y>0.75148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916739" y="107309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2011)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0.96252</cdr:x>
      <cdr:y>0.4072</cdr:y>
    </cdr:from>
    <cdr:to>
      <cdr:x>0.97746</cdr:x>
      <cdr:y>0.50327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074606" y="2065840"/>
          <a:ext cx="125332" cy="48739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0.91825</cdr:x>
      <cdr:y>0.34003</cdr:y>
    </cdr:from>
    <cdr:to>
      <cdr:x>1</cdr:x>
      <cdr:y>0.38735</cdr:y>
    </cdr:to>
    <cdr:sp macro="" textlink="">
      <cdr:nvSpPr>
        <cdr:cNvPr id="4" name="ZoneTexte 16"/>
        <cdr:cNvSpPr txBox="1"/>
      </cdr:nvSpPr>
      <cdr:spPr bwMode="auto">
        <a:xfrm xmlns:a="http://schemas.openxmlformats.org/drawingml/2006/main">
          <a:off x="7703227" y="1725054"/>
          <a:ext cx="685800" cy="24010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/>
            <a:t>2 000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Embauches* en contrat d'apprentissage dans les Alpes-Maritimes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0.85548</cdr:y>
    </cdr:from>
    <cdr:to>
      <cdr:x>1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06031"/>
          <a:ext cx="7038975" cy="5754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>
              <a:effectLst/>
              <a:latin typeface="+mn-lt"/>
              <a:ea typeface="+mn-ea"/>
              <a:cs typeface="+mn-cs"/>
            </a:rPr>
            <a:t>* embauches = nouvelles entrées + reconductions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secteurs</a:t>
          </a:r>
          <a:r>
            <a:rPr lang="fr-FR" sz="900" b="0" i="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public et privé</a:t>
          </a:r>
          <a:endParaRPr lang="fr-FR" sz="900" b="0" i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</a:t>
          </a:r>
          <a:r>
            <a:rPr lang="fr-FR" sz="900" b="0" i="1">
              <a:latin typeface="+mn-lt"/>
              <a:ea typeface="+mn-ea"/>
              <a:cs typeface="+mn-cs"/>
            </a:rPr>
            <a:t>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2021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0.46789</cdr:x>
      <cdr:y>0.17207</cdr:y>
    </cdr:from>
    <cdr:to>
      <cdr:x>0.79343</cdr:x>
      <cdr:y>0.33325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511831" y="821122"/>
          <a:ext cx="2443405" cy="7691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97 800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2021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1920" y="1678805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7" y="-23530"/>
            <a:ext cx="882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Plus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forte baisse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annuelle du taux de chômage de la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région…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7964" y="4560326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7,2 % (-0,6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00495" y="4126731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8,0 % (-1,1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8005" y="3861550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8,3 % (-0,8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89363"/>
              </p:ext>
            </p:extLst>
          </p:nvPr>
        </p:nvGraphicFramePr>
        <p:xfrm>
          <a:off x="21394" y="989831"/>
          <a:ext cx="8462948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322882"/>
            <a:ext cx="888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de celle des départements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884742"/>
              </p:ext>
            </p:extLst>
          </p:nvPr>
        </p:nvGraphicFramePr>
        <p:xfrm>
          <a:off x="499533" y="1062037"/>
          <a:ext cx="7814733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69368"/>
            <a:ext cx="8876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 nouveau recul en fin d’année, la demande d’emploi passe sous son niveau d’avant-crise</a:t>
            </a:r>
            <a:endParaRPr lang="fr-FR" sz="2800" dirty="0">
              <a:solidFill>
                <a:srgbClr val="FF0000"/>
              </a:solidFill>
            </a:endParaRPr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911294"/>
              </p:ext>
            </p:extLst>
          </p:nvPr>
        </p:nvGraphicFramePr>
        <p:xfrm>
          <a:off x="728133" y="1042987"/>
          <a:ext cx="7596717" cy="484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69368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annuelle de la demande d’emploi fin 2021 efface largement la hausse de 2020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993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3745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3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-4528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fin d’année, la demande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d’emploi des hommes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baisse aussi vite que celle des femmes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513305"/>
              </p:ext>
            </p:extLst>
          </p:nvPr>
        </p:nvGraphicFramePr>
        <p:xfrm>
          <a:off x="482600" y="1042987"/>
          <a:ext cx="7842250" cy="508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59484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an, la baisse est plus rapide pour les hommes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3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092" y="0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trimestriel est plus vif chez les jeunes au cours du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semestre…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590046"/>
              </p:ext>
            </p:extLst>
          </p:nvPr>
        </p:nvGraphicFramePr>
        <p:xfrm>
          <a:off x="474133" y="1042987"/>
          <a:ext cx="7850717" cy="512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092" y="179522"/>
            <a:ext cx="891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tout comme le repli annuel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2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698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Le recul de la demande d’emploi des inscrits depuis moins d’un an est plus vif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que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celui des demandeurs d’emploi de longue durée sur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trimestre…</a:t>
            </a:r>
            <a:endParaRPr lang="fr-FR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593187"/>
              </p:ext>
            </p:extLst>
          </p:nvPr>
        </p:nvGraphicFramePr>
        <p:xfrm>
          <a:off x="347133" y="1042987"/>
          <a:ext cx="7977717" cy="52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67814"/>
            <a:ext cx="899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… tout comme sur un an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3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07163"/>
            <a:ext cx="8836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Grâce à une nouvelle hausse en fin d’année, l’emploi salarié dépasse désormais son niveau d’avant-crise sanitaire (fin 2019)</a:t>
            </a:r>
            <a:endParaRPr lang="fr-F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158535" y="232048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+0,7 %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43416" y="2749662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43418" y="3336570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+1,2 %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89782"/>
              </p:ext>
            </p:extLst>
          </p:nvPr>
        </p:nvGraphicFramePr>
        <p:xfrm>
          <a:off x="534836" y="1213213"/>
          <a:ext cx="8054443" cy="461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432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1757129"/>
            <a:ext cx="8954750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6855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se situe désormais en-dessous de son niveau d’avant-crise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235126"/>
              </p:ext>
            </p:extLst>
          </p:nvPr>
        </p:nvGraphicFramePr>
        <p:xfrm>
          <a:off x="350322" y="1094701"/>
          <a:ext cx="8588177" cy="549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7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2" y="27363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2021, une croissance principalement tirée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+690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</a:t>
            </a:r>
            <a:r>
              <a:rPr lang="fr-FR" b="1" dirty="0">
                <a:solidFill>
                  <a:srgbClr val="00B0F0"/>
                </a:solidFill>
              </a:rPr>
              <a:t>4</a:t>
            </a:r>
            <a:r>
              <a:rPr lang="fr-FR" b="1" dirty="0" smtClean="0">
                <a:solidFill>
                  <a:srgbClr val="00B0F0"/>
                </a:solidFill>
              </a:rPr>
              <a:t> 300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2021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858357"/>
              </p:ext>
            </p:extLst>
          </p:nvPr>
        </p:nvGraphicFramePr>
        <p:xfrm>
          <a:off x="456487" y="1207699"/>
          <a:ext cx="7781925" cy="499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4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dans le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250915"/>
              </p:ext>
            </p:extLst>
          </p:nvPr>
        </p:nvGraphicFramePr>
        <p:xfrm>
          <a:off x="603849" y="1308100"/>
          <a:ext cx="7546693" cy="456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98537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L’emploi progresse dans tous les secteurs d’activité, sur un trimestre comme sur un an</a:t>
            </a:r>
            <a:endParaRPr lang="fr-FR" sz="2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7" y="1729054"/>
            <a:ext cx="8282911" cy="338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59051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Fin 2021, tous les secteurs d’activité dépassent ainsi leur niveau d’avant-crise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969267"/>
              </p:ext>
            </p:extLst>
          </p:nvPr>
        </p:nvGraphicFramePr>
        <p:xfrm>
          <a:off x="456487" y="1120581"/>
          <a:ext cx="7966295" cy="50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977" y="314426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contrats aidés poursuivent leur montée en puissance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45096" y="8376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838172"/>
              </p:ext>
            </p:extLst>
          </p:nvPr>
        </p:nvGraphicFramePr>
        <p:xfrm>
          <a:off x="265576" y="1211611"/>
          <a:ext cx="8389027" cy="507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ZoneTexte 1"/>
          <p:cNvSpPr txBox="1"/>
          <p:nvPr/>
        </p:nvSpPr>
        <p:spPr>
          <a:xfrm>
            <a:off x="243347" y="5576552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126074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année record pour les embauches en apprentissage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44929" y="6492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748232"/>
              </p:ext>
            </p:extLst>
          </p:nvPr>
        </p:nvGraphicFramePr>
        <p:xfrm>
          <a:off x="244929" y="1175658"/>
          <a:ext cx="8425541" cy="533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80876" y="97711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0877" y="23006"/>
            <a:ext cx="855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baisse du nombre de salariés en activité partielle se poursuit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7" y="6043758"/>
            <a:ext cx="33099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528176"/>
              </p:ext>
            </p:extLst>
          </p:nvPr>
        </p:nvGraphicFramePr>
        <p:xfrm>
          <a:off x="413316" y="1167494"/>
          <a:ext cx="8326081" cy="48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3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9407</TotalTime>
  <Words>2168</Words>
  <Application>Microsoft Office PowerPoint</Application>
  <PresentationFormat>Affichage à l'écran (4:3)</PresentationFormat>
  <Paragraphs>345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742</cp:revision>
  <cp:lastPrinted>2018-10-09T12:30:48Z</cp:lastPrinted>
  <dcterms:created xsi:type="dcterms:W3CDTF">2018-05-30T13:27:07Z</dcterms:created>
  <dcterms:modified xsi:type="dcterms:W3CDTF">2022-04-22T11:49:22Z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