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300" r:id="rId6"/>
    <p:sldId id="299" r:id="rId7"/>
    <p:sldId id="264" r:id="rId8"/>
    <p:sldId id="290" r:id="rId9"/>
    <p:sldId id="293" r:id="rId10"/>
    <p:sldId id="292" r:id="rId11"/>
    <p:sldId id="303" r:id="rId12"/>
    <p:sldId id="269" r:id="rId13"/>
    <p:sldId id="302" r:id="rId14"/>
    <p:sldId id="296" r:id="rId15"/>
    <p:sldId id="305" r:id="rId16"/>
    <p:sldId id="271" r:id="rId17"/>
    <p:sldId id="272" r:id="rId18"/>
    <p:sldId id="304" r:id="rId19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 snapToGrid="0" snapToObjects="1">
      <p:cViewPr varScale="1">
        <p:scale>
          <a:sx n="106" d="100"/>
          <a:sy n="106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20\2020-T1\01%20-%20Fichiers%20de%20travail\DEFM-Ch&#244;mage\2020_T1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20\2020-T1\01%20-%20Fichiers%20de%20travail\DEFM-Ch&#244;mage\2020_T1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RO-SVC01-20131\USERS\Cab-SESE\10%20-%20Notes%20de%20conjoncture\01%20-%20Notes\2020\2020-T1\01%20-%20Fichiers%20de%20travail\DEFM-Ch&#244;mage\2020_T1_Demandeurs%20d'emploi_ABC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RO-SVC01-20131\USERS\Cab-SESE\10%20-%20Notes%20de%20conjoncture\01%20-%20Notes\2020\2020-T1\01%20-%20Fichiers%20de%20travail\Politiques%20emploi\2020_T1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Notes%20de%20conjoncture\01%20-%20Notes\2020\2020-T1\01%20-%20Fichiers%20de%20travail\DEFM-Ch&#244;mage\Tx%20ch&#244;mage%20-%20d&#233;p%20comparables\T201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20\2020-T1\01%20-%20Fichiers%20de%20travail\DEFM-Ch&#244;mage\2020_T1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trimestrielle de l'emploi salarié dans les Bouches-du-Rhône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4e trimestre 2010)</a:t>
            </a:r>
          </a:p>
        </c:rich>
      </c:tx>
      <c:layout>
        <c:manualLayout>
          <c:xMode val="edge"/>
          <c:yMode val="edge"/>
          <c:x val="0.14133404235071226"/>
          <c:y val="2.08467419833390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86252908862588E-2"/>
          <c:y val="0.20139006920810093"/>
          <c:w val="0.83764367816092988"/>
          <c:h val="0.54432337086895966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2'!$D$14:$D$51</c:f>
              <c:numCache>
                <c:formatCode>#,##0.0</c:formatCode>
                <c:ptCount val="38"/>
                <c:pt idx="0">
                  <c:v>100</c:v>
                </c:pt>
                <c:pt idx="1">
                  <c:v>100.13647254155475</c:v>
                </c:pt>
                <c:pt idx="2">
                  <c:v>100.20436904666852</c:v>
                </c:pt>
                <c:pt idx="3">
                  <c:v>100.07180381024541</c:v>
                </c:pt>
                <c:pt idx="4">
                  <c:v>100.35907567883764</c:v>
                </c:pt>
                <c:pt idx="5">
                  <c:v>100.45539924447442</c:v>
                </c:pt>
                <c:pt idx="6">
                  <c:v>100.33976566362179</c:v>
                </c:pt>
                <c:pt idx="7">
                  <c:v>100.22498149692825</c:v>
                </c:pt>
                <c:pt idx="8">
                  <c:v>100.24514092630312</c:v>
                </c:pt>
                <c:pt idx="9">
                  <c:v>100.23783596453526</c:v>
                </c:pt>
                <c:pt idx="10">
                  <c:v>100.32334365654674</c:v>
                </c:pt>
                <c:pt idx="11">
                  <c:v>100.52584399206535</c:v>
                </c:pt>
                <c:pt idx="12">
                  <c:v>100.79901558561725</c:v>
                </c:pt>
                <c:pt idx="13">
                  <c:v>100.95140048575163</c:v>
                </c:pt>
                <c:pt idx="14">
                  <c:v>100.86113607444945</c:v>
                </c:pt>
                <c:pt idx="15">
                  <c:v>100.92495539159975</c:v>
                </c:pt>
                <c:pt idx="16">
                  <c:v>101.09823588004687</c:v>
                </c:pt>
                <c:pt idx="17">
                  <c:v>101.06029538094243</c:v>
                </c:pt>
                <c:pt idx="18">
                  <c:v>101.43709550189901</c:v>
                </c:pt>
                <c:pt idx="19">
                  <c:v>101.31579915998603</c:v>
                </c:pt>
                <c:pt idx="20">
                  <c:v>101.7905084196763</c:v>
                </c:pt>
                <c:pt idx="21">
                  <c:v>102.16640249886319</c:v>
                </c:pt>
                <c:pt idx="22">
                  <c:v>102.61511968528639</c:v>
                </c:pt>
                <c:pt idx="23">
                  <c:v>102.7491006119746</c:v>
                </c:pt>
                <c:pt idx="24">
                  <c:v>102.88761174751106</c:v>
                </c:pt>
                <c:pt idx="25">
                  <c:v>103.24153431378377</c:v>
                </c:pt>
                <c:pt idx="26">
                  <c:v>103.57558058873462</c:v>
                </c:pt>
                <c:pt idx="27">
                  <c:v>103.93182488704207</c:v>
                </c:pt>
                <c:pt idx="28">
                  <c:v>104.31819507419067</c:v>
                </c:pt>
                <c:pt idx="29">
                  <c:v>104.89607984040074</c:v>
                </c:pt>
                <c:pt idx="30">
                  <c:v>104.97162107294599</c:v>
                </c:pt>
                <c:pt idx="31">
                  <c:v>105.01392189806691</c:v>
                </c:pt>
                <c:pt idx="32">
                  <c:v>105.19513025199853</c:v>
                </c:pt>
                <c:pt idx="33">
                  <c:v>105.54803352128035</c:v>
                </c:pt>
                <c:pt idx="34">
                  <c:v>105.88989440649451</c:v>
                </c:pt>
                <c:pt idx="35">
                  <c:v>106.13747032005358</c:v>
                </c:pt>
                <c:pt idx="36">
                  <c:v>106.5974564009869</c:v>
                </c:pt>
                <c:pt idx="37">
                  <c:v>104.45664958211655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2'!$C$14:$C$51</c:f>
              <c:numCache>
                <c:formatCode>#,##0.0</c:formatCode>
                <c:ptCount val="38"/>
                <c:pt idx="0">
                  <c:v>100</c:v>
                </c:pt>
                <c:pt idx="1">
                  <c:v>100.19852659430302</c:v>
                </c:pt>
                <c:pt idx="2">
                  <c:v>100.29979325083414</c:v>
                </c:pt>
                <c:pt idx="3">
                  <c:v>100.23097899239146</c:v>
                </c:pt>
                <c:pt idx="4">
                  <c:v>100.28712353465829</c:v>
                </c:pt>
                <c:pt idx="5">
                  <c:v>100.31057122717732</c:v>
                </c:pt>
                <c:pt idx="6">
                  <c:v>100.25969859830748</c:v>
                </c:pt>
                <c:pt idx="7">
                  <c:v>100.13259688450573</c:v>
                </c:pt>
                <c:pt idx="8">
                  <c:v>100.01479762647665</c:v>
                </c:pt>
                <c:pt idx="9">
                  <c:v>100.01794664017534</c:v>
                </c:pt>
                <c:pt idx="10">
                  <c:v>99.895053496217727</c:v>
                </c:pt>
                <c:pt idx="11">
                  <c:v>100.07623791423161</c:v>
                </c:pt>
                <c:pt idx="12">
                  <c:v>100.33909536801202</c:v>
                </c:pt>
                <c:pt idx="13">
                  <c:v>100.36646108175651</c:v>
                </c:pt>
                <c:pt idx="14">
                  <c:v>100.40124921803333</c:v>
                </c:pt>
                <c:pt idx="15">
                  <c:v>100.28090626424815</c:v>
                </c:pt>
                <c:pt idx="16">
                  <c:v>100.36808670100285</c:v>
                </c:pt>
                <c:pt idx="17">
                  <c:v>100.30033087936022</c:v>
                </c:pt>
                <c:pt idx="18">
                  <c:v>100.54051210868474</c:v>
                </c:pt>
                <c:pt idx="19">
                  <c:v>100.61576779297812</c:v>
                </c:pt>
                <c:pt idx="20">
                  <c:v>100.79184148319598</c:v>
                </c:pt>
                <c:pt idx="21">
                  <c:v>100.96120074420705</c:v>
                </c:pt>
                <c:pt idx="22">
                  <c:v>101.22743352946506</c:v>
                </c:pt>
                <c:pt idx="23">
                  <c:v>101.52431876402692</c:v>
                </c:pt>
                <c:pt idx="24">
                  <c:v>101.62436005423257</c:v>
                </c:pt>
                <c:pt idx="25">
                  <c:v>102.04196802221388</c:v>
                </c:pt>
                <c:pt idx="26">
                  <c:v>102.37645649206904</c:v>
                </c:pt>
                <c:pt idx="27">
                  <c:v>102.6541069360688</c:v>
                </c:pt>
                <c:pt idx="28">
                  <c:v>103.0284954786745</c:v>
                </c:pt>
                <c:pt idx="29">
                  <c:v>103.21097396129335</c:v>
                </c:pt>
                <c:pt idx="30">
                  <c:v>103.27721371332505</c:v>
                </c:pt>
                <c:pt idx="31">
                  <c:v>103.38610686549721</c:v>
                </c:pt>
                <c:pt idx="32">
                  <c:v>103.67325016474038</c:v>
                </c:pt>
                <c:pt idx="33">
                  <c:v>104.02356273948905</c:v>
                </c:pt>
                <c:pt idx="34">
                  <c:v>104.24174634271581</c:v>
                </c:pt>
                <c:pt idx="35">
                  <c:v>104.4179361566683</c:v>
                </c:pt>
                <c:pt idx="36">
                  <c:v>104.80270826764307</c:v>
                </c:pt>
                <c:pt idx="37">
                  <c:v>102.73008053550856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2'!$H$8:$H$9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2'!$H$14:$H$51</c:f>
              <c:numCache>
                <c:formatCode>#,##0.0</c:formatCode>
                <c:ptCount val="38"/>
                <c:pt idx="0">
                  <c:v>100</c:v>
                </c:pt>
                <c:pt idx="1">
                  <c:v>100.4419550955252</c:v>
                </c:pt>
                <c:pt idx="2">
                  <c:v>100.35042050240017</c:v>
                </c:pt>
                <c:pt idx="3">
                  <c:v>100.13700418529771</c:v>
                </c:pt>
                <c:pt idx="4">
                  <c:v>100.37817919506568</c:v>
                </c:pt>
                <c:pt idx="5">
                  <c:v>100.32630273121174</c:v>
                </c:pt>
                <c:pt idx="6">
                  <c:v>100.20579061622634</c:v>
                </c:pt>
                <c:pt idx="7">
                  <c:v>100.41152873744761</c:v>
                </c:pt>
                <c:pt idx="8">
                  <c:v>100.55260658728476</c:v>
                </c:pt>
                <c:pt idx="9">
                  <c:v>100.47680127198768</c:v>
                </c:pt>
                <c:pt idx="10">
                  <c:v>100.69447537931812</c:v>
                </c:pt>
                <c:pt idx="11">
                  <c:v>101.0286699988109</c:v>
                </c:pt>
                <c:pt idx="12">
                  <c:v>101.5340707698555</c:v>
                </c:pt>
                <c:pt idx="13">
                  <c:v>101.84241374331668</c:v>
                </c:pt>
                <c:pt idx="14">
                  <c:v>102.04032953932236</c:v>
                </c:pt>
                <c:pt idx="15">
                  <c:v>102.32046036891258</c:v>
                </c:pt>
                <c:pt idx="16">
                  <c:v>102.57266411181682</c:v>
                </c:pt>
                <c:pt idx="17">
                  <c:v>102.765353803916</c:v>
                </c:pt>
                <c:pt idx="18">
                  <c:v>103.35190894237346</c:v>
                </c:pt>
                <c:pt idx="19">
                  <c:v>103.04648183217091</c:v>
                </c:pt>
                <c:pt idx="20">
                  <c:v>103.52809329429374</c:v>
                </c:pt>
                <c:pt idx="21">
                  <c:v>104.01830311290688</c:v>
                </c:pt>
                <c:pt idx="22">
                  <c:v>104.45698908889855</c:v>
                </c:pt>
                <c:pt idx="23">
                  <c:v>104.73386088700425</c:v>
                </c:pt>
                <c:pt idx="24">
                  <c:v>104.80510002645569</c:v>
                </c:pt>
                <c:pt idx="25">
                  <c:v>105.1789362349065</c:v>
                </c:pt>
                <c:pt idx="26">
                  <c:v>105.44527045418477</c:v>
                </c:pt>
                <c:pt idx="27">
                  <c:v>105.97574697194598</c:v>
                </c:pt>
                <c:pt idx="28">
                  <c:v>106.34585177445692</c:v>
                </c:pt>
                <c:pt idx="29">
                  <c:v>107.01129722502039</c:v>
                </c:pt>
                <c:pt idx="30">
                  <c:v>107.16431495471008</c:v>
                </c:pt>
                <c:pt idx="31">
                  <c:v>107.27825223777769</c:v>
                </c:pt>
                <c:pt idx="32">
                  <c:v>107.62876831741069</c:v>
                </c:pt>
                <c:pt idx="33">
                  <c:v>107.86088705245874</c:v>
                </c:pt>
                <c:pt idx="34">
                  <c:v>108.2036583345167</c:v>
                </c:pt>
                <c:pt idx="35">
                  <c:v>108.82701882809032</c:v>
                </c:pt>
                <c:pt idx="36">
                  <c:v>109.18923349430116</c:v>
                </c:pt>
                <c:pt idx="37">
                  <c:v>107.15270023540937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678336"/>
        <c:axId val="189679872"/>
      </c:lineChart>
      <c:catAx>
        <c:axId val="1896783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8967987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89679872"/>
        <c:scaling>
          <c:orientation val="minMax"/>
          <c:max val="110"/>
          <c:min val="9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89678336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2.5568232542360778E-2"/>
          <c:y val="0.1418748615502346"/>
          <c:w val="0.91903409090909094"/>
          <c:h val="5.376344086021524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trim'!$A$33:$B$50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dep13_trim!$V$91:$V$108</c:f>
              <c:numCache>
                <c:formatCode>#,##0.0</c:formatCode>
                <c:ptCount val="18"/>
                <c:pt idx="0">
                  <c:v>2.4926284029349155</c:v>
                </c:pt>
                <c:pt idx="1">
                  <c:v>-0.17448493389704556</c:v>
                </c:pt>
                <c:pt idx="2">
                  <c:v>1.3226533840406507</c:v>
                </c:pt>
                <c:pt idx="3">
                  <c:v>1.7451013230614487</c:v>
                </c:pt>
                <c:pt idx="4">
                  <c:v>2.3015421670625313</c:v>
                </c:pt>
                <c:pt idx="5">
                  <c:v>3.3176470588235363</c:v>
                </c:pt>
                <c:pt idx="6">
                  <c:v>3.0691556500365369</c:v>
                </c:pt>
                <c:pt idx="7">
                  <c:v>2.3801685541216644</c:v>
                </c:pt>
                <c:pt idx="8">
                  <c:v>1.6644321637617976</c:v>
                </c:pt>
                <c:pt idx="9">
                  <c:v>0.95324852783289504</c:v>
                </c:pt>
                <c:pt idx="10">
                  <c:v>-3.5449564937151123E-2</c:v>
                </c:pt>
                <c:pt idx="11">
                  <c:v>-1.0675584423936346</c:v>
                </c:pt>
                <c:pt idx="12">
                  <c:v>-1.4474107430041849</c:v>
                </c:pt>
                <c:pt idx="13">
                  <c:v>-2.0431840154689018</c:v>
                </c:pt>
                <c:pt idx="14">
                  <c:v>-3.114220316580163</c:v>
                </c:pt>
                <c:pt idx="15">
                  <c:v>-3.929534891279618</c:v>
                </c:pt>
                <c:pt idx="16">
                  <c:v>-3.730417754569193</c:v>
                </c:pt>
                <c:pt idx="17">
                  <c:v>4.1189630214501838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trim'!$A$33:$B$50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dep13_trim!$W$91:$W$108</c:f>
              <c:numCache>
                <c:formatCode>#,##0.0</c:formatCode>
                <c:ptCount val="18"/>
                <c:pt idx="0">
                  <c:v>4.1292041292041226</c:v>
                </c:pt>
                <c:pt idx="1">
                  <c:v>1.5045752106767063</c:v>
                </c:pt>
                <c:pt idx="2">
                  <c:v>3.3178788756881961</c:v>
                </c:pt>
                <c:pt idx="3">
                  <c:v>3.0722460658082928</c:v>
                </c:pt>
                <c:pt idx="4">
                  <c:v>4.2284049319546657</c:v>
                </c:pt>
                <c:pt idx="5">
                  <c:v>6.4029930518439304</c:v>
                </c:pt>
                <c:pt idx="6">
                  <c:v>6.7977843219744649</c:v>
                </c:pt>
                <c:pt idx="7">
                  <c:v>7.1411221763419963</c:v>
                </c:pt>
                <c:pt idx="8">
                  <c:v>6.3034807213718347</c:v>
                </c:pt>
                <c:pt idx="9">
                  <c:v>5.133614627285521</c:v>
                </c:pt>
                <c:pt idx="10">
                  <c:v>3.5058923940517905</c:v>
                </c:pt>
                <c:pt idx="11">
                  <c:v>1.5092139780419123</c:v>
                </c:pt>
                <c:pt idx="12">
                  <c:v>0.64780963376307454</c:v>
                </c:pt>
                <c:pt idx="13">
                  <c:v>-0.586080586080584</c:v>
                </c:pt>
                <c:pt idx="14">
                  <c:v>-2.2580952078906424</c:v>
                </c:pt>
                <c:pt idx="15">
                  <c:v>-3.1075519254698092</c:v>
                </c:pt>
                <c:pt idx="16">
                  <c:v>-3.7789956665816971</c:v>
                </c:pt>
                <c:pt idx="17">
                  <c:v>1.1822754797987889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816768"/>
        <c:axId val="188822656"/>
      </c:barChart>
      <c:catAx>
        <c:axId val="1888167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882265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8822656"/>
        <c:scaling>
          <c:orientation val="minMax"/>
          <c:max val="8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881676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748869714638965"/>
          <c:w val="0.86471641552420164"/>
          <c:h val="0.48056789308522063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trim'!$A$33:$B$50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dep13_trim!$X$91:$X$108</c:f>
              <c:numCache>
                <c:formatCode>#,##0.0</c:formatCode>
                <c:ptCount val="18"/>
                <c:pt idx="0">
                  <c:v>-0.95034131976976521</c:v>
                </c:pt>
                <c:pt idx="1">
                  <c:v>-4.128440366972475</c:v>
                </c:pt>
                <c:pt idx="2">
                  <c:v>9.387153010593785E-2</c:v>
                </c:pt>
                <c:pt idx="3">
                  <c:v>0.94645754461872844</c:v>
                </c:pt>
                <c:pt idx="4">
                  <c:v>0.62162162162162637</c:v>
                </c:pt>
                <c:pt idx="5">
                  <c:v>2.2009569377990479</c:v>
                </c:pt>
                <c:pt idx="6">
                  <c:v>2.1704180064308742</c:v>
                </c:pt>
                <c:pt idx="7">
                  <c:v>1.7948031074203064</c:v>
                </c:pt>
                <c:pt idx="8">
                  <c:v>3.0889067955949479</c:v>
                </c:pt>
                <c:pt idx="9">
                  <c:v>3.4376672017121468</c:v>
                </c:pt>
                <c:pt idx="10">
                  <c:v>1.6391292945187486</c:v>
                </c:pt>
                <c:pt idx="11">
                  <c:v>0.93421052631579293</c:v>
                </c:pt>
                <c:pt idx="12">
                  <c:v>0.45596664929650199</c:v>
                </c:pt>
                <c:pt idx="13">
                  <c:v>-0.4396741238846591</c:v>
                </c:pt>
                <c:pt idx="14">
                  <c:v>-2.9415559282673254</c:v>
                </c:pt>
                <c:pt idx="15">
                  <c:v>-5.0319384695606928</c:v>
                </c:pt>
                <c:pt idx="16">
                  <c:v>-6.069251718324475</c:v>
                </c:pt>
                <c:pt idx="17">
                  <c:v>4.675931939212874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trim'!$A$33:$B$50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dep13_trim!$Y$91:$Y$108</c:f>
              <c:numCache>
                <c:formatCode>#,##0.0</c:formatCode>
                <c:ptCount val="18"/>
                <c:pt idx="0">
                  <c:v>2.417885730057967</c:v>
                </c:pt>
                <c:pt idx="1">
                  <c:v>-0.22469476704838343</c:v>
                </c:pt>
                <c:pt idx="2">
                  <c:v>1.3854487057350484</c:v>
                </c:pt>
                <c:pt idx="3">
                  <c:v>1.2933711354124577</c:v>
                </c:pt>
                <c:pt idx="4">
                  <c:v>2.0913059882498697</c:v>
                </c:pt>
                <c:pt idx="5">
                  <c:v>3.6818971130887945</c:v>
                </c:pt>
                <c:pt idx="6">
                  <c:v>3.6001932989690788</c:v>
                </c:pt>
                <c:pt idx="7">
                  <c:v>3.5719997867462716</c:v>
                </c:pt>
                <c:pt idx="8">
                  <c:v>2.8562377910353209</c:v>
                </c:pt>
                <c:pt idx="9">
                  <c:v>1.8109020490408856</c:v>
                </c:pt>
                <c:pt idx="10">
                  <c:v>0.77742361812951355</c:v>
                </c:pt>
                <c:pt idx="11">
                  <c:v>-0.89566067843722674</c:v>
                </c:pt>
                <c:pt idx="12">
                  <c:v>-1.609177702494613</c:v>
                </c:pt>
                <c:pt idx="13">
                  <c:v>-2.4264233389024503</c:v>
                </c:pt>
                <c:pt idx="14">
                  <c:v>-3.6077039779886411</c:v>
                </c:pt>
                <c:pt idx="15">
                  <c:v>-4.2798524905209518</c:v>
                </c:pt>
                <c:pt idx="16">
                  <c:v>-4.3326290528732052</c:v>
                </c:pt>
                <c:pt idx="17">
                  <c:v>2.3892942757040014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trim'!$A$33:$B$50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dep13_trim!$Z$91:$Z$108</c:f>
              <c:numCache>
                <c:formatCode>#,##0.0</c:formatCode>
                <c:ptCount val="18"/>
                <c:pt idx="0">
                  <c:v>8.3093179634966319</c:v>
                </c:pt>
                <c:pt idx="1">
                  <c:v>5.9152305542617523</c:v>
                </c:pt>
                <c:pt idx="2">
                  <c:v>6.0419047619047594</c:v>
                </c:pt>
                <c:pt idx="3">
                  <c:v>6.2089061566048986</c:v>
                </c:pt>
                <c:pt idx="4">
                  <c:v>7.8048780487804947</c:v>
                </c:pt>
                <c:pt idx="5">
                  <c:v>9.2788038698328847</c:v>
                </c:pt>
                <c:pt idx="6">
                  <c:v>9.7715188963931396</c:v>
                </c:pt>
                <c:pt idx="7">
                  <c:v>9.1945128385508177</c:v>
                </c:pt>
                <c:pt idx="8">
                  <c:v>7.1712601124365838</c:v>
                </c:pt>
                <c:pt idx="9">
                  <c:v>5.881958417169697</c:v>
                </c:pt>
                <c:pt idx="10">
                  <c:v>4.136667103023961</c:v>
                </c:pt>
                <c:pt idx="11">
                  <c:v>2.6478546579049134</c:v>
                </c:pt>
                <c:pt idx="12">
                  <c:v>2.200614124872069</c:v>
                </c:pt>
                <c:pt idx="13">
                  <c:v>1.0134921137644914</c:v>
                </c:pt>
                <c:pt idx="14">
                  <c:v>-0.29541169076053864</c:v>
                </c:pt>
                <c:pt idx="15">
                  <c:v>-0.93516600765706226</c:v>
                </c:pt>
                <c:pt idx="16">
                  <c:v>-1.2518778167250999</c:v>
                </c:pt>
                <c:pt idx="17">
                  <c:v>2.2198532639367885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277120"/>
        <c:axId val="190278656"/>
      </c:barChart>
      <c:catAx>
        <c:axId val="19027712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9027865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90278656"/>
        <c:scaling>
          <c:orientation val="minMax"/>
          <c:max val="12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9027712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572311709767243"/>
          <c:y val="0.17032601463739189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trim'!$A$33:$B$50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dep13_trim!$AG$91:$AG$108</c:f>
              <c:numCache>
                <c:formatCode>#,##0.0</c:formatCode>
                <c:ptCount val="18"/>
                <c:pt idx="0">
                  <c:v>0.66941941941942584</c:v>
                </c:pt>
                <c:pt idx="1">
                  <c:v>-0.13530967464172594</c:v>
                </c:pt>
                <c:pt idx="2">
                  <c:v>5.5536424255705485</c:v>
                </c:pt>
                <c:pt idx="3">
                  <c:v>6.5413861879830559</c:v>
                </c:pt>
                <c:pt idx="4">
                  <c:v>7.7869616555838794</c:v>
                </c:pt>
                <c:pt idx="5">
                  <c:v>6.6237605468990601</c:v>
                </c:pt>
                <c:pt idx="6">
                  <c:v>2.8620577156923899</c:v>
                </c:pt>
                <c:pt idx="7">
                  <c:v>0.75174774036914638</c:v>
                </c:pt>
                <c:pt idx="8">
                  <c:v>-1.7037592250922495</c:v>
                </c:pt>
                <c:pt idx="9">
                  <c:v>-2.5270758122743708</c:v>
                </c:pt>
                <c:pt idx="10">
                  <c:v>-3.1457240066893544</c:v>
                </c:pt>
                <c:pt idx="11">
                  <c:v>-4.0210196260596849</c:v>
                </c:pt>
                <c:pt idx="12">
                  <c:v>-3.8185177581605445</c:v>
                </c:pt>
                <c:pt idx="13">
                  <c:v>-3.534814814814824</c:v>
                </c:pt>
                <c:pt idx="14">
                  <c:v>-4.807835432109786</c:v>
                </c:pt>
                <c:pt idx="15">
                  <c:v>-4.5645663813182473</c:v>
                </c:pt>
                <c:pt idx="16">
                  <c:v>-3.2352492758042417</c:v>
                </c:pt>
                <c:pt idx="17">
                  <c:v>3.8578493104401534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trim'!$A$33:$B$50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dep13_trim!$AH$91:$AH$108</c:f>
              <c:numCache>
                <c:formatCode>#,##0.0</c:formatCode>
                <c:ptCount val="18"/>
                <c:pt idx="0">
                  <c:v>6.7244582043343604</c:v>
                </c:pt>
                <c:pt idx="1">
                  <c:v>1.6363855131753091</c:v>
                </c:pt>
                <c:pt idx="2">
                  <c:v>-1.8322956891796083</c:v>
                </c:pt>
                <c:pt idx="3">
                  <c:v>-2.7947292727484752</c:v>
                </c:pt>
                <c:pt idx="4">
                  <c:v>-2.4290245223176243</c:v>
                </c:pt>
                <c:pt idx="5">
                  <c:v>2.497928258553328</c:v>
                </c:pt>
                <c:pt idx="6">
                  <c:v>7.6185124232328594</c:v>
                </c:pt>
                <c:pt idx="7">
                  <c:v>10.092770313499667</c:v>
                </c:pt>
                <c:pt idx="8">
                  <c:v>11.69031951161501</c:v>
                </c:pt>
                <c:pt idx="9">
                  <c:v>10.3988603988604</c:v>
                </c:pt>
                <c:pt idx="10">
                  <c:v>8.0116370146581684</c:v>
                </c:pt>
                <c:pt idx="11">
                  <c:v>5.5172163300886368</c:v>
                </c:pt>
                <c:pt idx="12">
                  <c:v>3.7409050576752367</c:v>
                </c:pt>
                <c:pt idx="13">
                  <c:v>1.3077593722754965</c:v>
                </c:pt>
                <c:pt idx="14">
                  <c:v>-0.217548948513413</c:v>
                </c:pt>
                <c:pt idx="15">
                  <c:v>-2.3200578293346208</c:v>
                </c:pt>
                <c:pt idx="16">
                  <c:v>-4.3381573095213728</c:v>
                </c:pt>
                <c:pt idx="17">
                  <c:v>1.2564543889845181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342656"/>
        <c:axId val="190344192"/>
      </c:barChart>
      <c:catAx>
        <c:axId val="1903426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9034419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90344192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9034265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192973340261403"/>
          <c:y val="0.21290751829673984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Graph3'!$P$10:$P$46</c:f>
              <c:numCache>
                <c:formatCode>#,##0</c:formatCode>
                <c:ptCount val="37"/>
                <c:pt idx="0">
                  <c:v>3115.7726424179273</c:v>
                </c:pt>
                <c:pt idx="1">
                  <c:v>87.93910338182468</c:v>
                </c:pt>
                <c:pt idx="2">
                  <c:v>-1842.7944983224152</c:v>
                </c:pt>
                <c:pt idx="3">
                  <c:v>1865.9206179267494</c:v>
                </c:pt>
                <c:pt idx="4">
                  <c:v>376.54658625635784</c:v>
                </c:pt>
                <c:pt idx="5">
                  <c:v>-285.20802930486389</c:v>
                </c:pt>
                <c:pt idx="6">
                  <c:v>1150.5607058948372</c:v>
                </c:pt>
                <c:pt idx="7">
                  <c:v>1331.6013468818273</c:v>
                </c:pt>
                <c:pt idx="8">
                  <c:v>-575.5941441799514</c:v>
                </c:pt>
                <c:pt idx="9">
                  <c:v>1708.4662681478076</c:v>
                </c:pt>
                <c:pt idx="10">
                  <c:v>2522.8777576508</c:v>
                </c:pt>
                <c:pt idx="11">
                  <c:v>3627.4413650265196</c:v>
                </c:pt>
                <c:pt idx="12">
                  <c:v>2415.0594543172047</c:v>
                </c:pt>
                <c:pt idx="13">
                  <c:v>1249.7974433598574</c:v>
                </c:pt>
                <c:pt idx="14">
                  <c:v>2181.0785458025057</c:v>
                </c:pt>
                <c:pt idx="15">
                  <c:v>1567.8427757706959</c:v>
                </c:pt>
                <c:pt idx="16">
                  <c:v>2120.3104983977973</c:v>
                </c:pt>
                <c:pt idx="17">
                  <c:v>2905.229131683358</c:v>
                </c:pt>
                <c:pt idx="18">
                  <c:v>-2272.1302912560059</c:v>
                </c:pt>
                <c:pt idx="19">
                  <c:v>3538.5199923265027</c:v>
                </c:pt>
                <c:pt idx="20">
                  <c:v>3453.7699923876207</c:v>
                </c:pt>
                <c:pt idx="21">
                  <c:v>2662.6368492001202</c:v>
                </c:pt>
                <c:pt idx="22">
                  <c:v>2038.1616730955429</c:v>
                </c:pt>
                <c:pt idx="23">
                  <c:v>270.05526507424656</c:v>
                </c:pt>
                <c:pt idx="24">
                  <c:v>1792.4154310541926</c:v>
                </c:pt>
                <c:pt idx="25">
                  <c:v>1182.8260174031602</c:v>
                </c:pt>
                <c:pt idx="26">
                  <c:v>3406.0260428587208</c:v>
                </c:pt>
                <c:pt idx="27">
                  <c:v>1293.0982580069685</c:v>
                </c:pt>
                <c:pt idx="28">
                  <c:v>4587.6872624811949</c:v>
                </c:pt>
                <c:pt idx="29">
                  <c:v>1577.0053622244159</c:v>
                </c:pt>
                <c:pt idx="30">
                  <c:v>-111.18925094325095</c:v>
                </c:pt>
                <c:pt idx="31">
                  <c:v>2532.2114369466435</c:v>
                </c:pt>
                <c:pt idx="32">
                  <c:v>2375.826284787734</c:v>
                </c:pt>
                <c:pt idx="33">
                  <c:v>2702.1763812211575</c:v>
                </c:pt>
                <c:pt idx="34">
                  <c:v>4386.7542650364339</c:v>
                </c:pt>
                <c:pt idx="35">
                  <c:v>2382.4097177152289</c:v>
                </c:pt>
                <c:pt idx="36">
                  <c:v>-5140.6419292872306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Graph3'!$Q$10:$Q$46</c:f>
              <c:numCache>
                <c:formatCode>#,##0</c:formatCode>
                <c:ptCount val="37"/>
                <c:pt idx="0">
                  <c:v>240.029841046613</c:v>
                </c:pt>
                <c:pt idx="1">
                  <c:v>-782.96902393712298</c:v>
                </c:pt>
                <c:pt idx="2">
                  <c:v>222.30632159218658</c:v>
                </c:pt>
                <c:pt idx="3">
                  <c:v>-34.658336026554025</c:v>
                </c:pt>
                <c:pt idx="4">
                  <c:v>-770.44897135614883</c:v>
                </c:pt>
                <c:pt idx="5">
                  <c:v>-629.85066975824157</c:v>
                </c:pt>
                <c:pt idx="6">
                  <c:v>411.62627900051302</c:v>
                </c:pt>
                <c:pt idx="7">
                  <c:v>-260.38528072759436</c:v>
                </c:pt>
                <c:pt idx="8">
                  <c:v>-2.0372180260892492E-3</c:v>
                </c:pt>
                <c:pt idx="9">
                  <c:v>-55.648329489798925</c:v>
                </c:pt>
                <c:pt idx="10">
                  <c:v>14.690301660048135</c:v>
                </c:pt>
                <c:pt idx="11">
                  <c:v>210.1095078757171</c:v>
                </c:pt>
                <c:pt idx="12">
                  <c:v>-73.785133517139911</c:v>
                </c:pt>
                <c:pt idx="13">
                  <c:v>252.99396345359855</c:v>
                </c:pt>
                <c:pt idx="14">
                  <c:v>-54.02142359251593</c:v>
                </c:pt>
                <c:pt idx="15">
                  <c:v>347.16161120515244</c:v>
                </c:pt>
                <c:pt idx="16">
                  <c:v>-657.20134131003942</c:v>
                </c:pt>
                <c:pt idx="17">
                  <c:v>1548.5337285122077</c:v>
                </c:pt>
                <c:pt idx="18">
                  <c:v>-47.003632784544607</c:v>
                </c:pt>
                <c:pt idx="19">
                  <c:v>118.39664246466782</c:v>
                </c:pt>
                <c:pt idx="20">
                  <c:v>268.43469170086973</c:v>
                </c:pt>
                <c:pt idx="21">
                  <c:v>668.34293268125111</c:v>
                </c:pt>
                <c:pt idx="22">
                  <c:v>64.149346941976546</c:v>
                </c:pt>
                <c:pt idx="23">
                  <c:v>270.86955627443967</c:v>
                </c:pt>
                <c:pt idx="24">
                  <c:v>1046.1545717135887</c:v>
                </c:pt>
                <c:pt idx="25">
                  <c:v>839.47227383720383</c:v>
                </c:pt>
                <c:pt idx="26">
                  <c:v>621.92709932005528</c:v>
                </c:pt>
                <c:pt idx="27">
                  <c:v>1517.1388633287497</c:v>
                </c:pt>
                <c:pt idx="28">
                  <c:v>465.09642124880702</c:v>
                </c:pt>
                <c:pt idx="29">
                  <c:v>-415.12877678400037</c:v>
                </c:pt>
                <c:pt idx="30">
                  <c:v>976.32469422417489</c:v>
                </c:pt>
                <c:pt idx="31">
                  <c:v>129.28685198894163</c:v>
                </c:pt>
                <c:pt idx="32">
                  <c:v>-613.32906409796124</c:v>
                </c:pt>
                <c:pt idx="33">
                  <c:v>-99.484996424336714</c:v>
                </c:pt>
                <c:pt idx="34">
                  <c:v>346.47477476489075</c:v>
                </c:pt>
                <c:pt idx="35">
                  <c:v>367.91693022873733</c:v>
                </c:pt>
                <c:pt idx="36">
                  <c:v>-10322.927643829047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0069760"/>
        <c:axId val="190075648"/>
      </c:barChart>
      <c:lineChart>
        <c:grouping val="standard"/>
        <c:varyColors val="0"/>
        <c:ser>
          <c:idx val="0"/>
          <c:order val="2"/>
          <c:tx>
            <c:strRef>
              <c:f>'Données Graph3'!$O$7:$O$8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Graph3'!$O$10:$O$46</c:f>
              <c:numCache>
                <c:formatCode>#,##0</c:formatCode>
                <c:ptCount val="37"/>
                <c:pt idx="0">
                  <c:v>3355.8024834645912</c:v>
                </c:pt>
                <c:pt idx="1">
                  <c:v>-695.02992055530194</c:v>
                </c:pt>
                <c:pt idx="2">
                  <c:v>-1620.4881767302286</c:v>
                </c:pt>
                <c:pt idx="3">
                  <c:v>1831.2622819001554</c:v>
                </c:pt>
                <c:pt idx="4">
                  <c:v>-393.90238509979099</c:v>
                </c:pt>
                <c:pt idx="5">
                  <c:v>-915.05869906302541</c:v>
                </c:pt>
                <c:pt idx="6">
                  <c:v>1562.1869848952629</c:v>
                </c:pt>
                <c:pt idx="7">
                  <c:v>1071.2160661543021</c:v>
                </c:pt>
                <c:pt idx="8">
                  <c:v>-575.59618139802478</c:v>
                </c:pt>
                <c:pt idx="9">
                  <c:v>1652.8179386580596</c:v>
                </c:pt>
                <c:pt idx="10">
                  <c:v>2537.5680593107827</c:v>
                </c:pt>
                <c:pt idx="11">
                  <c:v>3837.5508729022695</c:v>
                </c:pt>
                <c:pt idx="12">
                  <c:v>2341.2743208000902</c:v>
                </c:pt>
                <c:pt idx="13">
                  <c:v>1502.7914068134269</c:v>
                </c:pt>
                <c:pt idx="14">
                  <c:v>2127.0571222100407</c:v>
                </c:pt>
                <c:pt idx="15">
                  <c:v>1915.0043869757792</c:v>
                </c:pt>
                <c:pt idx="16">
                  <c:v>1463.109157087747</c:v>
                </c:pt>
                <c:pt idx="17">
                  <c:v>4453.7628601955948</c:v>
                </c:pt>
                <c:pt idx="18">
                  <c:v>-2319.1339240405941</c:v>
                </c:pt>
                <c:pt idx="19">
                  <c:v>3656.9166347911814</c:v>
                </c:pt>
                <c:pt idx="20">
                  <c:v>3722.2046840884723</c:v>
                </c:pt>
                <c:pt idx="21">
                  <c:v>3330.9797818814404</c:v>
                </c:pt>
                <c:pt idx="22">
                  <c:v>2102.3110200375086</c:v>
                </c:pt>
                <c:pt idx="23">
                  <c:v>540.92482134862803</c:v>
                </c:pt>
                <c:pt idx="24">
                  <c:v>2838.5700027678395</c:v>
                </c:pt>
                <c:pt idx="25">
                  <c:v>2022.2982912403531</c:v>
                </c:pt>
                <c:pt idx="26">
                  <c:v>4027.953142178827</c:v>
                </c:pt>
                <c:pt idx="27">
                  <c:v>2810.2371213356964</c:v>
                </c:pt>
                <c:pt idx="28">
                  <c:v>5052.7836837299401</c:v>
                </c:pt>
                <c:pt idx="29">
                  <c:v>1161.8765854404774</c:v>
                </c:pt>
                <c:pt idx="30">
                  <c:v>865.13544328091666</c:v>
                </c:pt>
                <c:pt idx="31">
                  <c:v>2661.498288935516</c:v>
                </c:pt>
                <c:pt idx="32">
                  <c:v>1762.4972206897801</c:v>
                </c:pt>
                <c:pt idx="33">
                  <c:v>2602.6913847968681</c:v>
                </c:pt>
                <c:pt idx="34">
                  <c:v>4733.2290398012847</c:v>
                </c:pt>
                <c:pt idx="35">
                  <c:v>2750.3266479440499</c:v>
                </c:pt>
                <c:pt idx="36">
                  <c:v>-15463.569573116372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069760"/>
        <c:axId val="190075648"/>
      </c:lineChart>
      <c:catAx>
        <c:axId val="1900697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9007564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90075648"/>
        <c:scaling>
          <c:orientation val="minMax"/>
          <c:max val="6000"/>
          <c:min val="-16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90069760"/>
        <c:crosses val="autoZero"/>
        <c:crossBetween val="between"/>
        <c:majorUnit val="2000"/>
      </c:valAx>
    </c:plotArea>
    <c:legend>
      <c:legendPos val="t"/>
      <c:layout>
        <c:manualLayout>
          <c:xMode val="edge"/>
          <c:yMode val="edge"/>
          <c:x val="0.21052382291128638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1145427308079878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655296040950989E-3"/>
                  <c:y val="-2.8747635021402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75065897919860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3.1627379213182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graph4'!$BY$45:$CC$45</c:f>
              <c:numCache>
                <c:formatCode>#,##0</c:formatCode>
                <c:ptCount val="5"/>
                <c:pt idx="0">
                  <c:v>-5140</c:v>
                </c:pt>
                <c:pt idx="1">
                  <c:v>-4710</c:v>
                </c:pt>
                <c:pt idx="2">
                  <c:v>-370</c:v>
                </c:pt>
                <c:pt idx="3">
                  <c:v>-460</c:v>
                </c:pt>
                <c:pt idx="4">
                  <c:v>50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8262581718621E-5"/>
                  <c:y val="-7.9912901321897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658201850303164E-3"/>
                  <c:y val="-4.0251216929635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1483663944858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graph4'!$CE$45:$CI$45</c:f>
              <c:numCache>
                <c:formatCode>#,##0</c:formatCode>
                <c:ptCount val="5"/>
                <c:pt idx="0">
                  <c:v>-10320</c:v>
                </c:pt>
                <c:pt idx="1">
                  <c:v>-3910</c:v>
                </c:pt>
                <c:pt idx="2">
                  <c:v>-210</c:v>
                </c:pt>
                <c:pt idx="3">
                  <c:v>-2460</c:v>
                </c:pt>
                <c:pt idx="4">
                  <c:v>-3710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1.8935706643435858E-3"/>
                  <c:y val="0.2011614515450212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761759665157776E-3"/>
                  <c:y val="0.109284254523201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7718776933219753E-3"/>
                  <c:y val="-0.1880013375415632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86451431430745E-3"/>
                  <c:y val="-4.28296293982036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6903778772597751E-3"/>
                  <c:y val="-2.85864417930573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graph4'!$BS$45:$BW$45</c:f>
              <c:numCache>
                <c:formatCode>#,##0</c:formatCode>
                <c:ptCount val="5"/>
                <c:pt idx="0">
                  <c:v>-15460</c:v>
                </c:pt>
                <c:pt idx="1">
                  <c:v>-8620</c:v>
                </c:pt>
                <c:pt idx="2">
                  <c:v>-580</c:v>
                </c:pt>
                <c:pt idx="3">
                  <c:v>-2920</c:v>
                </c:pt>
                <c:pt idx="4">
                  <c:v>-3650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756544"/>
        <c:axId val="189758080"/>
      </c:barChart>
      <c:catAx>
        <c:axId val="189756544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189758080"/>
        <c:crosses val="autoZero"/>
        <c:auto val="1"/>
        <c:lblAlgn val="ctr"/>
        <c:lblOffset val="100"/>
        <c:noMultiLvlLbl val="0"/>
      </c:catAx>
      <c:valAx>
        <c:axId val="189758080"/>
        <c:scaling>
          <c:orientation val="minMax"/>
          <c:max val="2000"/>
          <c:min val="-160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89756544"/>
        <c:crosses val="autoZero"/>
        <c:crossBetween val="between"/>
        <c:majorUnit val="20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608162074974E-2"/>
          <c:y val="0.2627623295339831"/>
          <c:w val="0.83764367816093011"/>
          <c:h val="0.4913180258062150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2'!$AG$8:$AG$9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2'!$AG$14:$AG$51</c:f>
              <c:numCache>
                <c:formatCode>#,##0.0</c:formatCode>
                <c:ptCount val="38"/>
                <c:pt idx="0">
                  <c:v>100</c:v>
                </c:pt>
                <c:pt idx="1">
                  <c:v>99.834394691828564</c:v>
                </c:pt>
                <c:pt idx="2">
                  <c:v>100.51068796646123</c:v>
                </c:pt>
                <c:pt idx="3">
                  <c:v>100.19857405610078</c:v>
                </c:pt>
                <c:pt idx="4">
                  <c:v>100.84834664683662</c:v>
                </c:pt>
                <c:pt idx="5">
                  <c:v>100.24383017456032</c:v>
                </c:pt>
                <c:pt idx="6">
                  <c:v>98.779390248294874</c:v>
                </c:pt>
                <c:pt idx="7">
                  <c:v>98.02663552188065</c:v>
                </c:pt>
                <c:pt idx="8">
                  <c:v>98.296121949204675</c:v>
                </c:pt>
                <c:pt idx="9">
                  <c:v>96.857344034757617</c:v>
                </c:pt>
                <c:pt idx="10">
                  <c:v>97.171941940030521</c:v>
                </c:pt>
                <c:pt idx="11">
                  <c:v>97.323758536240817</c:v>
                </c:pt>
                <c:pt idx="12">
                  <c:v>97.043276994363964</c:v>
                </c:pt>
                <c:pt idx="13">
                  <c:v>96.522183318085567</c:v>
                </c:pt>
                <c:pt idx="14">
                  <c:v>95.677886886827352</c:v>
                </c:pt>
                <c:pt idx="15">
                  <c:v>94.619711752936624</c:v>
                </c:pt>
                <c:pt idx="16">
                  <c:v>93.828973365031885</c:v>
                </c:pt>
                <c:pt idx="17">
                  <c:v>93.066938789713149</c:v>
                </c:pt>
                <c:pt idx="18">
                  <c:v>93.747577327393032</c:v>
                </c:pt>
                <c:pt idx="19">
                  <c:v>92.706502875450653</c:v>
                </c:pt>
                <c:pt idx="20">
                  <c:v>93.437694168680224</c:v>
                </c:pt>
                <c:pt idx="21">
                  <c:v>93.631016573716693</c:v>
                </c:pt>
                <c:pt idx="22">
                  <c:v>93.988735432831803</c:v>
                </c:pt>
                <c:pt idx="23">
                  <c:v>94.174756560813805</c:v>
                </c:pt>
                <c:pt idx="24">
                  <c:v>94.832706090579947</c:v>
                </c:pt>
                <c:pt idx="25">
                  <c:v>95.894532116936418</c:v>
                </c:pt>
                <c:pt idx="26">
                  <c:v>96.398995003225565</c:v>
                </c:pt>
                <c:pt idx="27">
                  <c:v>97.376532789305273</c:v>
                </c:pt>
                <c:pt idx="28">
                  <c:v>98.812774195291709</c:v>
                </c:pt>
                <c:pt idx="29">
                  <c:v>98.910296111168932</c:v>
                </c:pt>
                <c:pt idx="30">
                  <c:v>97.798797490001661</c:v>
                </c:pt>
                <c:pt idx="31">
                  <c:v>99.576260128954701</c:v>
                </c:pt>
                <c:pt idx="32">
                  <c:v>100.25843996222675</c:v>
                </c:pt>
                <c:pt idx="33">
                  <c:v>102.36476450389252</c:v>
                </c:pt>
                <c:pt idx="34">
                  <c:v>103.61662262839195</c:v>
                </c:pt>
                <c:pt idx="35">
                  <c:v>104.01343605383953</c:v>
                </c:pt>
                <c:pt idx="36">
                  <c:v>103.5439982494089</c:v>
                </c:pt>
                <c:pt idx="37">
                  <c:v>95.969579737969269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2'!$AF$8:$AF$9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2'!$AF$14:$AF$51</c:f>
              <c:numCache>
                <c:formatCode>#,##0.0</c:formatCode>
                <c:ptCount val="38"/>
                <c:pt idx="0">
                  <c:v>100</c:v>
                </c:pt>
                <c:pt idx="1">
                  <c:v>100.08708262586777</c:v>
                </c:pt>
                <c:pt idx="2">
                  <c:v>100.51597407718819</c:v>
                </c:pt>
                <c:pt idx="3">
                  <c:v>100.2408025851375</c:v>
                </c:pt>
                <c:pt idx="4">
                  <c:v>100.7200382067426</c:v>
                </c:pt>
                <c:pt idx="5">
                  <c:v>100.06018822363157</c:v>
                </c:pt>
                <c:pt idx="6">
                  <c:v>100.18089778180661</c:v>
                </c:pt>
                <c:pt idx="7">
                  <c:v>100.61068645757074</c:v>
                </c:pt>
                <c:pt idx="8">
                  <c:v>100.85345417981573</c:v>
                </c:pt>
                <c:pt idx="9">
                  <c:v>100.64434290568667</c:v>
                </c:pt>
                <c:pt idx="10">
                  <c:v>100.47314515220609</c:v>
                </c:pt>
                <c:pt idx="11">
                  <c:v>100.21324381803379</c:v>
                </c:pt>
                <c:pt idx="12">
                  <c:v>100.2690462141292</c:v>
                </c:pt>
                <c:pt idx="13">
                  <c:v>100.19180689342943</c:v>
                </c:pt>
                <c:pt idx="14">
                  <c:v>100.13915984822827</c:v>
                </c:pt>
                <c:pt idx="15">
                  <c:v>99.842878077355635</c:v>
                </c:pt>
                <c:pt idx="16">
                  <c:v>100.08667531069413</c:v>
                </c:pt>
                <c:pt idx="17">
                  <c:v>99.56198409482181</c:v>
                </c:pt>
                <c:pt idx="18">
                  <c:v>99.95781652462405</c:v>
                </c:pt>
                <c:pt idx="19">
                  <c:v>99.825055090252405</c:v>
                </c:pt>
                <c:pt idx="20">
                  <c:v>99.554751873646822</c:v>
                </c:pt>
                <c:pt idx="21">
                  <c:v>99.891894962694607</c:v>
                </c:pt>
                <c:pt idx="22">
                  <c:v>99.533294597855928</c:v>
                </c:pt>
                <c:pt idx="23">
                  <c:v>99.186272688662655</c:v>
                </c:pt>
                <c:pt idx="24">
                  <c:v>98.874666924577141</c:v>
                </c:pt>
                <c:pt idx="25">
                  <c:v>98.929983915249849</c:v>
                </c:pt>
                <c:pt idx="26">
                  <c:v>98.64276459861766</c:v>
                </c:pt>
                <c:pt idx="27">
                  <c:v>98.721379577649358</c:v>
                </c:pt>
                <c:pt idx="28">
                  <c:v>99.195865567650955</c:v>
                </c:pt>
                <c:pt idx="29">
                  <c:v>99.59233363593934</c:v>
                </c:pt>
                <c:pt idx="30">
                  <c:v>100.18369549928323</c:v>
                </c:pt>
                <c:pt idx="31">
                  <c:v>100.73203544965588</c:v>
                </c:pt>
                <c:pt idx="32">
                  <c:v>100.59894793174192</c:v>
                </c:pt>
                <c:pt idx="33">
                  <c:v>100.1629030845458</c:v>
                </c:pt>
                <c:pt idx="34">
                  <c:v>100.13514387878698</c:v>
                </c:pt>
                <c:pt idx="35">
                  <c:v>100.41061211016959</c:v>
                </c:pt>
                <c:pt idx="36">
                  <c:v>100.20336273583848</c:v>
                </c:pt>
                <c:pt idx="37">
                  <c:v>96.675756190746355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2'!$AH$8:$AH$9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2'!$AH$14:$AH$51</c:f>
              <c:numCache>
                <c:formatCode>#,##0.0</c:formatCode>
                <c:ptCount val="38"/>
                <c:pt idx="0">
                  <c:v>100</c:v>
                </c:pt>
                <c:pt idx="1">
                  <c:v>100.68589992228827</c:v>
                </c:pt>
                <c:pt idx="2">
                  <c:v>100.46006046573095</c:v>
                </c:pt>
                <c:pt idx="3">
                  <c:v>100.14501377198913</c:v>
                </c:pt>
                <c:pt idx="4">
                  <c:v>100.43801990716518</c:v>
                </c:pt>
                <c:pt idx="5">
                  <c:v>100.53678715701169</c:v>
                </c:pt>
                <c:pt idx="6">
                  <c:v>100.40675809333281</c:v>
                </c:pt>
                <c:pt idx="7">
                  <c:v>100.71037233932896</c:v>
                </c:pt>
                <c:pt idx="8">
                  <c:v>100.75609421161992</c:v>
                </c:pt>
                <c:pt idx="9">
                  <c:v>100.93557873995913</c:v>
                </c:pt>
                <c:pt idx="10">
                  <c:v>100.87619717040776</c:v>
                </c:pt>
                <c:pt idx="11">
                  <c:v>101.31119559083864</c:v>
                </c:pt>
                <c:pt idx="12">
                  <c:v>101.39883789159974</c:v>
                </c:pt>
                <c:pt idx="13">
                  <c:v>101.52528882351655</c:v>
                </c:pt>
                <c:pt idx="14">
                  <c:v>102.19196843231511</c:v>
                </c:pt>
                <c:pt idx="15">
                  <c:v>102.50243612308213</c:v>
                </c:pt>
                <c:pt idx="16">
                  <c:v>102.75960155093313</c:v>
                </c:pt>
                <c:pt idx="17">
                  <c:v>102.98702022682511</c:v>
                </c:pt>
                <c:pt idx="18">
                  <c:v>103.55765739171711</c:v>
                </c:pt>
                <c:pt idx="19">
                  <c:v>103.63822707680603</c:v>
                </c:pt>
                <c:pt idx="20">
                  <c:v>104.186558997627</c:v>
                </c:pt>
                <c:pt idx="21">
                  <c:v>104.7827342516846</c:v>
                </c:pt>
                <c:pt idx="22">
                  <c:v>105.09534492609806</c:v>
                </c:pt>
                <c:pt idx="23">
                  <c:v>105.45630800800086</c:v>
                </c:pt>
                <c:pt idx="24">
                  <c:v>105.27131212328038</c:v>
                </c:pt>
                <c:pt idx="25">
                  <c:v>105.91778706896665</c:v>
                </c:pt>
                <c:pt idx="26">
                  <c:v>106.55801153918682</c:v>
                </c:pt>
                <c:pt idx="27">
                  <c:v>107.44417818929</c:v>
                </c:pt>
                <c:pt idx="28">
                  <c:v>108.17662427983343</c:v>
                </c:pt>
                <c:pt idx="29">
                  <c:v>109.13176411961332</c:v>
                </c:pt>
                <c:pt idx="30">
                  <c:v>109.35284831826209</c:v>
                </c:pt>
                <c:pt idx="31">
                  <c:v>109.65468384995415</c:v>
                </c:pt>
                <c:pt idx="32">
                  <c:v>110.1741158762143</c:v>
                </c:pt>
                <c:pt idx="33">
                  <c:v>110.52378337686251</c:v>
                </c:pt>
                <c:pt idx="34">
                  <c:v>111.08669796650838</c:v>
                </c:pt>
                <c:pt idx="35">
                  <c:v>111.68886579292962</c:v>
                </c:pt>
                <c:pt idx="36">
                  <c:v>112.62093465794278</c:v>
                </c:pt>
                <c:pt idx="37">
                  <c:v>110.27578391804873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2'!$AI$8:$AI$9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2'!$AI$14:$AI$51</c:f>
              <c:numCache>
                <c:formatCode>#,##0.0</c:formatCode>
                <c:ptCount val="38"/>
                <c:pt idx="0">
                  <c:v>100</c:v>
                </c:pt>
                <c:pt idx="1">
                  <c:v>100.47165429034872</c:v>
                </c:pt>
                <c:pt idx="2">
                  <c:v>100.38613475939597</c:v>
                </c:pt>
                <c:pt idx="3">
                  <c:v>100.23457878761323</c:v>
                </c:pt>
                <c:pt idx="4">
                  <c:v>100.1926872723371</c:v>
                </c:pt>
                <c:pt idx="5">
                  <c:v>100.22074344575303</c:v>
                </c:pt>
                <c:pt idx="6">
                  <c:v>100.21952670548546</c:v>
                </c:pt>
                <c:pt idx="7">
                  <c:v>100.49574835066764</c:v>
                </c:pt>
                <c:pt idx="8">
                  <c:v>100.69927847379962</c:v>
                </c:pt>
                <c:pt idx="9">
                  <c:v>100.56871210395062</c:v>
                </c:pt>
                <c:pt idx="10">
                  <c:v>101.30783900717304</c:v>
                </c:pt>
                <c:pt idx="11">
                  <c:v>101.50632389368756</c:v>
                </c:pt>
                <c:pt idx="12">
                  <c:v>103.02124601516114</c:v>
                </c:pt>
                <c:pt idx="13">
                  <c:v>103.83919616466757</c:v>
                </c:pt>
                <c:pt idx="14">
                  <c:v>103.6956563708696</c:v>
                </c:pt>
                <c:pt idx="15">
                  <c:v>104.44499980560096</c:v>
                </c:pt>
                <c:pt idx="16">
                  <c:v>104.86585919144167</c:v>
                </c:pt>
                <c:pt idx="17">
                  <c:v>105.3184364634421</c:v>
                </c:pt>
                <c:pt idx="18">
                  <c:v>105.94050533039061</c:v>
                </c:pt>
                <c:pt idx="19">
                  <c:v>105.21538490054991</c:v>
                </c:pt>
                <c:pt idx="20">
                  <c:v>105.79924769948192</c:v>
                </c:pt>
                <c:pt idx="21">
                  <c:v>106.24091344273867</c:v>
                </c:pt>
                <c:pt idx="22">
                  <c:v>107.07227682320068</c:v>
                </c:pt>
                <c:pt idx="23">
                  <c:v>107.56577047043024</c:v>
                </c:pt>
                <c:pt idx="24">
                  <c:v>107.95593448308061</c:v>
                </c:pt>
                <c:pt idx="25">
                  <c:v>107.9012008683052</c:v>
                </c:pt>
                <c:pt idx="26">
                  <c:v>107.75358673672653</c:v>
                </c:pt>
                <c:pt idx="27">
                  <c:v>107.74823320991121</c:v>
                </c:pt>
                <c:pt idx="28">
                  <c:v>107.37432481716856</c:v>
                </c:pt>
                <c:pt idx="29">
                  <c:v>107.85632807117204</c:v>
                </c:pt>
                <c:pt idx="30">
                  <c:v>108.01937766159209</c:v>
                </c:pt>
                <c:pt idx="31">
                  <c:v>107.51167634998238</c:v>
                </c:pt>
                <c:pt idx="32">
                  <c:v>107.63419105342457</c:v>
                </c:pt>
                <c:pt idx="33">
                  <c:v>107.52883032138205</c:v>
                </c:pt>
                <c:pt idx="34">
                  <c:v>107.51909438984666</c:v>
                </c:pt>
                <c:pt idx="35">
                  <c:v>108.33802608148464</c:v>
                </c:pt>
                <c:pt idx="36">
                  <c:v>108.21337950631478</c:v>
                </c:pt>
                <c:pt idx="37">
                  <c:v>107.98571485192727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921536"/>
        <c:axId val="189943808"/>
      </c:lineChart>
      <c:catAx>
        <c:axId val="1899215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89943808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89943808"/>
        <c:scaling>
          <c:orientation val="minMax"/>
          <c:max val="114"/>
          <c:min val="9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89921536"/>
        <c:crosses val="autoZero"/>
        <c:crossBetween val="midCat"/>
        <c:majorUnit val="2"/>
      </c:valAx>
      <c:spPr>
        <a:ln w="28575"/>
      </c:spPr>
    </c:plotArea>
    <c:legend>
      <c:legendPos val="r"/>
      <c:layout>
        <c:manualLayout>
          <c:xMode val="edge"/>
          <c:yMode val="edge"/>
          <c:x val="3.2670454545454551E-2"/>
          <c:y val="0.18203883495145681"/>
          <c:w val="0.95596590909090906"/>
          <c:h val="8.737864077669922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Bouches-du-Rhône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7138260943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GRAPHIQUE_stocks_bénéf'!$AU$2</c:f>
              <c:strCache>
                <c:ptCount val="1"/>
                <c:pt idx="0">
                  <c:v>CUI-CAE / PEC*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GRAPHIQUE_stocks_bénéf'!$AS$3:$AT$43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'Données GRAPHIQUE_stocks_bénéf'!$AU$3:$AU$43</c:f>
              <c:numCache>
                <c:formatCode>#,##0</c:formatCode>
                <c:ptCount val="41"/>
                <c:pt idx="0">
                  <c:v>2942</c:v>
                </c:pt>
                <c:pt idx="1">
                  <c:v>6428</c:v>
                </c:pt>
                <c:pt idx="2">
                  <c:v>9324</c:v>
                </c:pt>
                <c:pt idx="3">
                  <c:v>9347</c:v>
                </c:pt>
                <c:pt idx="4">
                  <c:v>8042</c:v>
                </c:pt>
                <c:pt idx="5">
                  <c:v>7287</c:v>
                </c:pt>
                <c:pt idx="6">
                  <c:v>6287</c:v>
                </c:pt>
                <c:pt idx="7">
                  <c:v>7545</c:v>
                </c:pt>
                <c:pt idx="8">
                  <c:v>9181</c:v>
                </c:pt>
                <c:pt idx="9">
                  <c:v>9741</c:v>
                </c:pt>
                <c:pt idx="10">
                  <c:v>9130</c:v>
                </c:pt>
                <c:pt idx="11">
                  <c:v>7983</c:v>
                </c:pt>
                <c:pt idx="12">
                  <c:v>8268</c:v>
                </c:pt>
                <c:pt idx="13">
                  <c:v>8285</c:v>
                </c:pt>
                <c:pt idx="14">
                  <c:v>7648</c:v>
                </c:pt>
                <c:pt idx="15">
                  <c:v>8354</c:v>
                </c:pt>
                <c:pt idx="16">
                  <c:v>9115</c:v>
                </c:pt>
                <c:pt idx="17">
                  <c:v>9917</c:v>
                </c:pt>
                <c:pt idx="18">
                  <c:v>9267</c:v>
                </c:pt>
                <c:pt idx="19">
                  <c:v>8774</c:v>
                </c:pt>
                <c:pt idx="20">
                  <c:v>9105</c:v>
                </c:pt>
                <c:pt idx="21">
                  <c:v>9672</c:v>
                </c:pt>
                <c:pt idx="22">
                  <c:v>9650</c:v>
                </c:pt>
                <c:pt idx="23">
                  <c:v>9663</c:v>
                </c:pt>
                <c:pt idx="24">
                  <c:v>10289</c:v>
                </c:pt>
                <c:pt idx="25">
                  <c:v>10886</c:v>
                </c:pt>
                <c:pt idx="26">
                  <c:v>11036</c:v>
                </c:pt>
                <c:pt idx="27">
                  <c:v>10870</c:v>
                </c:pt>
                <c:pt idx="28">
                  <c:v>10953</c:v>
                </c:pt>
                <c:pt idx="29">
                  <c:v>9971</c:v>
                </c:pt>
                <c:pt idx="30">
                  <c:v>7461</c:v>
                </c:pt>
                <c:pt idx="31">
                  <c:v>5449</c:v>
                </c:pt>
                <c:pt idx="32">
                  <c:v>4575</c:v>
                </c:pt>
                <c:pt idx="33">
                  <c:v>4128</c:v>
                </c:pt>
                <c:pt idx="34">
                  <c:v>3601</c:v>
                </c:pt>
                <c:pt idx="35">
                  <c:v>3618</c:v>
                </c:pt>
                <c:pt idx="36">
                  <c:v>3671</c:v>
                </c:pt>
                <c:pt idx="37">
                  <c:v>3679</c:v>
                </c:pt>
                <c:pt idx="38">
                  <c:v>3342</c:v>
                </c:pt>
                <c:pt idx="39">
                  <c:v>2712</c:v>
                </c:pt>
                <c:pt idx="40">
                  <c:v>2279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GRAPHIQUE_stocks_bénéf'!$AX$2</c:f>
              <c:strCache>
                <c:ptCount val="1"/>
                <c:pt idx="0">
                  <c:v>CUI-CIE**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GRAPHIQUE_stocks_bénéf'!$AS$3:$AT$43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'Données GRAPHIQUE_stocks_bénéf'!$AX$3:$AX$43</c:f>
              <c:numCache>
                <c:formatCode>#,##0</c:formatCode>
                <c:ptCount val="41"/>
                <c:pt idx="0">
                  <c:v>1770</c:v>
                </c:pt>
                <c:pt idx="1">
                  <c:v>3632</c:v>
                </c:pt>
                <c:pt idx="2">
                  <c:v>3186</c:v>
                </c:pt>
                <c:pt idx="3">
                  <c:v>2621</c:v>
                </c:pt>
                <c:pt idx="4">
                  <c:v>2545</c:v>
                </c:pt>
                <c:pt idx="5">
                  <c:v>2239</c:v>
                </c:pt>
                <c:pt idx="6">
                  <c:v>2202</c:v>
                </c:pt>
                <c:pt idx="7">
                  <c:v>2605</c:v>
                </c:pt>
                <c:pt idx="8">
                  <c:v>2326</c:v>
                </c:pt>
                <c:pt idx="9">
                  <c:v>1538</c:v>
                </c:pt>
                <c:pt idx="10">
                  <c:v>1234</c:v>
                </c:pt>
                <c:pt idx="11">
                  <c:v>976</c:v>
                </c:pt>
                <c:pt idx="12">
                  <c:v>943</c:v>
                </c:pt>
                <c:pt idx="13">
                  <c:v>974</c:v>
                </c:pt>
                <c:pt idx="14">
                  <c:v>1038</c:v>
                </c:pt>
                <c:pt idx="15">
                  <c:v>1296</c:v>
                </c:pt>
                <c:pt idx="16">
                  <c:v>1391</c:v>
                </c:pt>
                <c:pt idx="17">
                  <c:v>1256</c:v>
                </c:pt>
                <c:pt idx="18">
                  <c:v>1111</c:v>
                </c:pt>
                <c:pt idx="19">
                  <c:v>1055</c:v>
                </c:pt>
                <c:pt idx="20">
                  <c:v>1133</c:v>
                </c:pt>
                <c:pt idx="21">
                  <c:v>1472</c:v>
                </c:pt>
                <c:pt idx="22">
                  <c:v>1859</c:v>
                </c:pt>
                <c:pt idx="23">
                  <c:v>2217</c:v>
                </c:pt>
                <c:pt idx="24">
                  <c:v>2749</c:v>
                </c:pt>
                <c:pt idx="25">
                  <c:v>2630</c:v>
                </c:pt>
                <c:pt idx="26">
                  <c:v>2026</c:v>
                </c:pt>
                <c:pt idx="27">
                  <c:v>1728</c:v>
                </c:pt>
                <c:pt idx="28">
                  <c:v>1394</c:v>
                </c:pt>
                <c:pt idx="29">
                  <c:v>1021</c:v>
                </c:pt>
                <c:pt idx="30">
                  <c:v>696</c:v>
                </c:pt>
                <c:pt idx="31">
                  <c:v>418</c:v>
                </c:pt>
                <c:pt idx="32">
                  <c:v>172</c:v>
                </c:pt>
                <c:pt idx="33">
                  <c:v>76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GRAPHIQUE_stocks_bénéf'!$BA$2</c:f>
              <c:strCache>
                <c:ptCount val="1"/>
                <c:pt idx="0">
                  <c:v>Emploi d'avenir***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GRAPHIQUE_stocks_bénéf'!$AS$3:$AT$43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'Données GRAPHIQUE_stocks_bénéf'!$BA$3:$BA$43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266</c:v>
                </c:pt>
                <c:pt idx="13">
                  <c:v>511</c:v>
                </c:pt>
                <c:pt idx="14">
                  <c:v>977</c:v>
                </c:pt>
                <c:pt idx="15">
                  <c:v>1781</c:v>
                </c:pt>
                <c:pt idx="16">
                  <c:v>2644</c:v>
                </c:pt>
                <c:pt idx="17">
                  <c:v>3243</c:v>
                </c:pt>
                <c:pt idx="18">
                  <c:v>3974</c:v>
                </c:pt>
                <c:pt idx="19">
                  <c:v>4559</c:v>
                </c:pt>
                <c:pt idx="20">
                  <c:v>4658</c:v>
                </c:pt>
                <c:pt idx="21">
                  <c:v>4655</c:v>
                </c:pt>
                <c:pt idx="22">
                  <c:v>4619</c:v>
                </c:pt>
                <c:pt idx="23">
                  <c:v>4625</c:v>
                </c:pt>
                <c:pt idx="24">
                  <c:v>4465</c:v>
                </c:pt>
                <c:pt idx="25">
                  <c:v>4340</c:v>
                </c:pt>
                <c:pt idx="26">
                  <c:v>3946</c:v>
                </c:pt>
                <c:pt idx="27">
                  <c:v>3438</c:v>
                </c:pt>
                <c:pt idx="28">
                  <c:v>3185</c:v>
                </c:pt>
                <c:pt idx="29">
                  <c:v>2982</c:v>
                </c:pt>
                <c:pt idx="30">
                  <c:v>2407</c:v>
                </c:pt>
                <c:pt idx="31">
                  <c:v>1944</c:v>
                </c:pt>
                <c:pt idx="32">
                  <c:v>1497</c:v>
                </c:pt>
                <c:pt idx="33">
                  <c:v>1195</c:v>
                </c:pt>
                <c:pt idx="34">
                  <c:v>907</c:v>
                </c:pt>
                <c:pt idx="35">
                  <c:v>654</c:v>
                </c:pt>
                <c:pt idx="36">
                  <c:v>514</c:v>
                </c:pt>
                <c:pt idx="37">
                  <c:v>411</c:v>
                </c:pt>
                <c:pt idx="38">
                  <c:v>274</c:v>
                </c:pt>
                <c:pt idx="39">
                  <c:v>180</c:v>
                </c:pt>
                <c:pt idx="40">
                  <c:v>73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GRAPHIQUE_stocks_bénéf'!$BB$2</c:f>
              <c:strCache>
                <c:ptCount val="1"/>
                <c:pt idx="0">
                  <c:v>CDDI ****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GRAPHIQUE_stocks_bénéf'!$AS$3:$AT$43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'Données GRAPHIQUE_stocks_bénéf'!$BB$3:$BB$43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872</c:v>
                </c:pt>
                <c:pt idx="19">
                  <c:v>1514</c:v>
                </c:pt>
                <c:pt idx="20">
                  <c:v>1662</c:v>
                </c:pt>
                <c:pt idx="21">
                  <c:v>1769</c:v>
                </c:pt>
                <c:pt idx="22">
                  <c:v>1731</c:v>
                </c:pt>
                <c:pt idx="23">
                  <c:v>1663</c:v>
                </c:pt>
                <c:pt idx="24">
                  <c:v>1752</c:v>
                </c:pt>
                <c:pt idx="25">
                  <c:v>1785</c:v>
                </c:pt>
                <c:pt idx="26">
                  <c:v>1767</c:v>
                </c:pt>
                <c:pt idx="27">
                  <c:v>1857</c:v>
                </c:pt>
                <c:pt idx="28">
                  <c:v>1853</c:v>
                </c:pt>
                <c:pt idx="29">
                  <c:v>1783</c:v>
                </c:pt>
                <c:pt idx="30">
                  <c:v>1823</c:v>
                </c:pt>
                <c:pt idx="31">
                  <c:v>1914</c:v>
                </c:pt>
                <c:pt idx="32">
                  <c:v>1849</c:v>
                </c:pt>
                <c:pt idx="33">
                  <c:v>1816</c:v>
                </c:pt>
                <c:pt idx="34">
                  <c:v>1806</c:v>
                </c:pt>
                <c:pt idx="35">
                  <c:v>1992</c:v>
                </c:pt>
                <c:pt idx="36">
                  <c:v>2018</c:v>
                </c:pt>
                <c:pt idx="37">
                  <c:v>2060</c:v>
                </c:pt>
                <c:pt idx="38">
                  <c:v>2077</c:v>
                </c:pt>
                <c:pt idx="39">
                  <c:v>2137</c:v>
                </c:pt>
                <c:pt idx="40">
                  <c:v>2106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509440"/>
        <c:axId val="190510976"/>
      </c:areaChart>
      <c:catAx>
        <c:axId val="19050944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90510976"/>
        <c:crossesAt val="0"/>
        <c:auto val="0"/>
        <c:lblAlgn val="ctr"/>
        <c:lblOffset val="100"/>
        <c:tickLblSkip val="4"/>
        <c:noMultiLvlLbl val="0"/>
      </c:catAx>
      <c:valAx>
        <c:axId val="190510976"/>
        <c:scaling>
          <c:orientation val="minMax"/>
          <c:max val="20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90509440"/>
        <c:crosses val="autoZero"/>
        <c:crossBetween val="between"/>
        <c:majorUnit val="5000"/>
      </c:valAx>
    </c:plotArea>
    <c:legend>
      <c:legendPos val="t"/>
      <c:layout/>
      <c:overlay val="0"/>
      <c:spPr>
        <a:noFill/>
      </c:spPr>
      <c:txPr>
        <a:bodyPr/>
        <a:lstStyle/>
        <a:p>
          <a:pPr>
            <a:defRPr sz="71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Bouches-du-Rhône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4388570746838E-2"/>
          <c:y val="0.18816505924925064"/>
          <c:w val="0.83764367816092788"/>
          <c:h val="0.5360306884716333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trim'!$B$110:$C$168</c:f>
              <c:multiLvlStrCache>
                <c:ptCount val="59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  <c:pt idx="55">
                    <c:v>T1</c:v>
                  </c:pt>
                  <c:pt idx="56">
                    <c:v>T2</c:v>
                  </c:pt>
                  <c:pt idx="57">
                    <c:v>T3</c:v>
                  </c:pt>
                  <c:pt idx="58">
                    <c:v>T4</c:v>
                  </c:pt>
                </c:lvl>
                <c:lvl>
                  <c:pt idx="3">
                    <c:v>2010</c:v>
                  </c:pt>
                  <c:pt idx="7">
                    <c:v>2011</c:v>
                  </c:pt>
                  <c:pt idx="11">
                    <c:v>2012</c:v>
                  </c:pt>
                  <c:pt idx="15">
                    <c:v>2013</c:v>
                  </c:pt>
                  <c:pt idx="19">
                    <c:v>2014</c:v>
                  </c:pt>
                  <c:pt idx="23">
                    <c:v>2015</c:v>
                  </c:pt>
                  <c:pt idx="27">
                    <c:v>2016</c:v>
                  </c:pt>
                  <c:pt idx="31">
                    <c:v>2017</c:v>
                  </c:pt>
                  <c:pt idx="35">
                    <c:v>2018</c:v>
                  </c:pt>
                  <c:pt idx="39">
                    <c:v>2019</c:v>
                  </c:pt>
                  <c:pt idx="43">
                    <c:v>2020</c:v>
                  </c:pt>
                  <c:pt idx="47">
                    <c:v>2021</c:v>
                  </c:pt>
                  <c:pt idx="51">
                    <c:v>2022</c:v>
                  </c:pt>
                  <c:pt idx="55">
                    <c:v>2023</c:v>
                  </c:pt>
                </c:lvl>
              </c:multiLvlStrCache>
            </c:multiLvlStrRef>
          </c:cat>
          <c:val>
            <c:numRef>
              <c:f>Données!$C$118:$C$158</c:f>
              <c:numCache>
                <c:formatCode>#,##0.0</c:formatCode>
                <c:ptCount val="41"/>
                <c:pt idx="0">
                  <c:v>9.9</c:v>
                </c:pt>
                <c:pt idx="1">
                  <c:v>10</c:v>
                </c:pt>
                <c:pt idx="2">
                  <c:v>10.4</c:v>
                </c:pt>
                <c:pt idx="3">
                  <c:v>10.199999999999999</c:v>
                </c:pt>
                <c:pt idx="4">
                  <c:v>10.1</c:v>
                </c:pt>
                <c:pt idx="5">
                  <c:v>10.199999999999999</c:v>
                </c:pt>
                <c:pt idx="6">
                  <c:v>10.199999999999999</c:v>
                </c:pt>
                <c:pt idx="7">
                  <c:v>10.3</c:v>
                </c:pt>
                <c:pt idx="8">
                  <c:v>10.3</c:v>
                </c:pt>
                <c:pt idx="9">
                  <c:v>10.5</c:v>
                </c:pt>
                <c:pt idx="10">
                  <c:v>10.6</c:v>
                </c:pt>
                <c:pt idx="11">
                  <c:v>10.7</c:v>
                </c:pt>
                <c:pt idx="12">
                  <c:v>10.9</c:v>
                </c:pt>
                <c:pt idx="13">
                  <c:v>10.9</c:v>
                </c:pt>
                <c:pt idx="14">
                  <c:v>11.2</c:v>
                </c:pt>
                <c:pt idx="15">
                  <c:v>11.4</c:v>
                </c:pt>
                <c:pt idx="16">
                  <c:v>11.6</c:v>
                </c:pt>
                <c:pt idx="17">
                  <c:v>11.4</c:v>
                </c:pt>
                <c:pt idx="18">
                  <c:v>11.3</c:v>
                </c:pt>
                <c:pt idx="19">
                  <c:v>11.3</c:v>
                </c:pt>
                <c:pt idx="20">
                  <c:v>11.4</c:v>
                </c:pt>
                <c:pt idx="21">
                  <c:v>11.5</c:v>
                </c:pt>
                <c:pt idx="22">
                  <c:v>11.6</c:v>
                </c:pt>
                <c:pt idx="23">
                  <c:v>11.5</c:v>
                </c:pt>
                <c:pt idx="24">
                  <c:v>11.8</c:v>
                </c:pt>
                <c:pt idx="25">
                  <c:v>11.6</c:v>
                </c:pt>
                <c:pt idx="26">
                  <c:v>11.5</c:v>
                </c:pt>
                <c:pt idx="27">
                  <c:v>11.4</c:v>
                </c:pt>
                <c:pt idx="28">
                  <c:v>11.2</c:v>
                </c:pt>
                <c:pt idx="29">
                  <c:v>11.3</c:v>
                </c:pt>
                <c:pt idx="30">
                  <c:v>11.5</c:v>
                </c:pt>
                <c:pt idx="31">
                  <c:v>11</c:v>
                </c:pt>
                <c:pt idx="32">
                  <c:v>10.8</c:v>
                </c:pt>
                <c:pt idx="33">
                  <c:v>11</c:v>
                </c:pt>
                <c:pt idx="34">
                  <c:v>10.4</c:v>
                </c:pt>
                <c:pt idx="35">
                  <c:v>10.7</c:v>
                </c:pt>
                <c:pt idx="36">
                  <c:v>10.6</c:v>
                </c:pt>
                <c:pt idx="37">
                  <c:v>10.6</c:v>
                </c:pt>
                <c:pt idx="38">
                  <c:v>10.199999999999999</c:v>
                </c:pt>
                <c:pt idx="39">
                  <c:v>10.1</c:v>
                </c:pt>
                <c:pt idx="40">
                  <c:v>9.8000000000000007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trim'!$B$110:$C$168</c:f>
              <c:multiLvlStrCache>
                <c:ptCount val="59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  <c:pt idx="55">
                    <c:v>T1</c:v>
                  </c:pt>
                  <c:pt idx="56">
                    <c:v>T2</c:v>
                  </c:pt>
                  <c:pt idx="57">
                    <c:v>T3</c:v>
                  </c:pt>
                  <c:pt idx="58">
                    <c:v>T4</c:v>
                  </c:pt>
                </c:lvl>
                <c:lvl>
                  <c:pt idx="3">
                    <c:v>2010</c:v>
                  </c:pt>
                  <c:pt idx="7">
                    <c:v>2011</c:v>
                  </c:pt>
                  <c:pt idx="11">
                    <c:v>2012</c:v>
                  </c:pt>
                  <c:pt idx="15">
                    <c:v>2013</c:v>
                  </c:pt>
                  <c:pt idx="19">
                    <c:v>2014</c:v>
                  </c:pt>
                  <c:pt idx="23">
                    <c:v>2015</c:v>
                  </c:pt>
                  <c:pt idx="27">
                    <c:v>2016</c:v>
                  </c:pt>
                  <c:pt idx="31">
                    <c:v>2017</c:v>
                  </c:pt>
                  <c:pt idx="35">
                    <c:v>2018</c:v>
                  </c:pt>
                  <c:pt idx="39">
                    <c:v>2019</c:v>
                  </c:pt>
                  <c:pt idx="43">
                    <c:v>2020</c:v>
                  </c:pt>
                  <c:pt idx="47">
                    <c:v>2021</c:v>
                  </c:pt>
                  <c:pt idx="51">
                    <c:v>2022</c:v>
                  </c:pt>
                  <c:pt idx="55">
                    <c:v>2023</c:v>
                  </c:pt>
                </c:lvl>
              </c:multiLvlStrCache>
            </c:multiLvlStrRef>
          </c:cat>
          <c:val>
            <c:numRef>
              <c:f>Données!$B$118:$B$158</c:f>
              <c:numCache>
                <c:formatCode>#,##0.0</c:formatCode>
                <c:ptCount val="41"/>
                <c:pt idx="0">
                  <c:v>8.8000000000000007</c:v>
                </c:pt>
                <c:pt idx="1">
                  <c:v>8.8000000000000007</c:v>
                </c:pt>
                <c:pt idx="2">
                  <c:v>9.1</c:v>
                </c:pt>
                <c:pt idx="3">
                  <c:v>9</c:v>
                </c:pt>
                <c:pt idx="4">
                  <c:v>8.9</c:v>
                </c:pt>
                <c:pt idx="5">
                  <c:v>8.8000000000000007</c:v>
                </c:pt>
                <c:pt idx="6">
                  <c:v>8.8000000000000007</c:v>
                </c:pt>
                <c:pt idx="7">
                  <c:v>8.8000000000000007</c:v>
                </c:pt>
                <c:pt idx="8">
                  <c:v>8.6999999999999993</c:v>
                </c:pt>
                <c:pt idx="9">
                  <c:v>8.8000000000000007</c:v>
                </c:pt>
                <c:pt idx="10">
                  <c:v>9</c:v>
                </c:pt>
                <c:pt idx="11">
                  <c:v>9.1</c:v>
                </c:pt>
                <c:pt idx="12">
                  <c:v>9.3000000000000007</c:v>
                </c:pt>
                <c:pt idx="13">
                  <c:v>9.4</c:v>
                </c:pt>
                <c:pt idx="14">
                  <c:v>9.6999999999999993</c:v>
                </c:pt>
                <c:pt idx="15">
                  <c:v>9.9</c:v>
                </c:pt>
                <c:pt idx="16">
                  <c:v>10.1</c:v>
                </c:pt>
                <c:pt idx="17">
                  <c:v>9.9</c:v>
                </c:pt>
                <c:pt idx="18">
                  <c:v>9.8000000000000007</c:v>
                </c:pt>
                <c:pt idx="19">
                  <c:v>9.8000000000000007</c:v>
                </c:pt>
                <c:pt idx="20">
                  <c:v>9.8000000000000007</c:v>
                </c:pt>
                <c:pt idx="21">
                  <c:v>10</c:v>
                </c:pt>
                <c:pt idx="22">
                  <c:v>10.1</c:v>
                </c:pt>
                <c:pt idx="23">
                  <c:v>10</c:v>
                </c:pt>
                <c:pt idx="24">
                  <c:v>10.199999999999999</c:v>
                </c:pt>
                <c:pt idx="25">
                  <c:v>10.1</c:v>
                </c:pt>
                <c:pt idx="26">
                  <c:v>9.9</c:v>
                </c:pt>
                <c:pt idx="27">
                  <c:v>9.9</c:v>
                </c:pt>
                <c:pt idx="28">
                  <c:v>9.6999999999999993</c:v>
                </c:pt>
                <c:pt idx="29">
                  <c:v>9.6999999999999993</c:v>
                </c:pt>
                <c:pt idx="30">
                  <c:v>9.6999999999999993</c:v>
                </c:pt>
                <c:pt idx="31">
                  <c:v>9.3000000000000007</c:v>
                </c:pt>
                <c:pt idx="32">
                  <c:v>9.1999999999999993</c:v>
                </c:pt>
                <c:pt idx="33">
                  <c:v>9.3000000000000007</c:v>
                </c:pt>
                <c:pt idx="34">
                  <c:v>8.6</c:v>
                </c:pt>
                <c:pt idx="35">
                  <c:v>8.9</c:v>
                </c:pt>
                <c:pt idx="36">
                  <c:v>8.8000000000000007</c:v>
                </c:pt>
                <c:pt idx="37">
                  <c:v>8.8000000000000007</c:v>
                </c:pt>
                <c:pt idx="38">
                  <c:v>8.5</c:v>
                </c:pt>
                <c:pt idx="39">
                  <c:v>8.4</c:v>
                </c:pt>
                <c:pt idx="40">
                  <c:v>8.1999999999999993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Données!$G$8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'dates trim'!$B$110:$C$168</c:f>
              <c:multiLvlStrCache>
                <c:ptCount val="59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  <c:pt idx="55">
                    <c:v>T1</c:v>
                  </c:pt>
                  <c:pt idx="56">
                    <c:v>T2</c:v>
                  </c:pt>
                  <c:pt idx="57">
                    <c:v>T3</c:v>
                  </c:pt>
                  <c:pt idx="58">
                    <c:v>T4</c:v>
                  </c:pt>
                </c:lvl>
                <c:lvl>
                  <c:pt idx="3">
                    <c:v>2010</c:v>
                  </c:pt>
                  <c:pt idx="7">
                    <c:v>2011</c:v>
                  </c:pt>
                  <c:pt idx="11">
                    <c:v>2012</c:v>
                  </c:pt>
                  <c:pt idx="15">
                    <c:v>2013</c:v>
                  </c:pt>
                  <c:pt idx="19">
                    <c:v>2014</c:v>
                  </c:pt>
                  <c:pt idx="23">
                    <c:v>2015</c:v>
                  </c:pt>
                  <c:pt idx="27">
                    <c:v>2016</c:v>
                  </c:pt>
                  <c:pt idx="31">
                    <c:v>2017</c:v>
                  </c:pt>
                  <c:pt idx="35">
                    <c:v>2018</c:v>
                  </c:pt>
                  <c:pt idx="39">
                    <c:v>2019</c:v>
                  </c:pt>
                  <c:pt idx="43">
                    <c:v>2020</c:v>
                  </c:pt>
                  <c:pt idx="47">
                    <c:v>2021</c:v>
                  </c:pt>
                  <c:pt idx="51">
                    <c:v>2022</c:v>
                  </c:pt>
                  <c:pt idx="55">
                    <c:v>2023</c:v>
                  </c:pt>
                </c:lvl>
              </c:multiLvlStrCache>
            </c:multiLvlStrRef>
          </c:cat>
          <c:val>
            <c:numRef>
              <c:f>Données!$G$118:$G$158</c:f>
              <c:numCache>
                <c:formatCode>#,##0.0</c:formatCode>
                <c:ptCount val="41"/>
                <c:pt idx="0">
                  <c:v>10.9</c:v>
                </c:pt>
                <c:pt idx="1">
                  <c:v>10.9</c:v>
                </c:pt>
                <c:pt idx="2">
                  <c:v>11.4</c:v>
                </c:pt>
                <c:pt idx="3">
                  <c:v>11.2</c:v>
                </c:pt>
                <c:pt idx="4">
                  <c:v>11.2</c:v>
                </c:pt>
                <c:pt idx="5">
                  <c:v>11.2</c:v>
                </c:pt>
                <c:pt idx="6">
                  <c:v>11.3</c:v>
                </c:pt>
                <c:pt idx="7">
                  <c:v>11.4</c:v>
                </c:pt>
                <c:pt idx="8">
                  <c:v>11.3</c:v>
                </c:pt>
                <c:pt idx="9">
                  <c:v>11.5</c:v>
                </c:pt>
                <c:pt idx="10">
                  <c:v>11.6</c:v>
                </c:pt>
                <c:pt idx="11">
                  <c:v>11.6</c:v>
                </c:pt>
                <c:pt idx="12">
                  <c:v>11.7</c:v>
                </c:pt>
                <c:pt idx="13">
                  <c:v>11.7</c:v>
                </c:pt>
                <c:pt idx="14">
                  <c:v>11.9</c:v>
                </c:pt>
                <c:pt idx="15">
                  <c:v>12.1</c:v>
                </c:pt>
                <c:pt idx="16">
                  <c:v>12.3</c:v>
                </c:pt>
                <c:pt idx="17">
                  <c:v>12</c:v>
                </c:pt>
                <c:pt idx="18">
                  <c:v>11.8</c:v>
                </c:pt>
                <c:pt idx="19">
                  <c:v>11.8</c:v>
                </c:pt>
                <c:pt idx="20">
                  <c:v>11.8</c:v>
                </c:pt>
                <c:pt idx="21">
                  <c:v>12</c:v>
                </c:pt>
                <c:pt idx="22">
                  <c:v>12.1</c:v>
                </c:pt>
                <c:pt idx="23">
                  <c:v>11.9</c:v>
                </c:pt>
                <c:pt idx="24">
                  <c:v>12.1</c:v>
                </c:pt>
                <c:pt idx="25">
                  <c:v>12</c:v>
                </c:pt>
                <c:pt idx="26">
                  <c:v>11.8</c:v>
                </c:pt>
                <c:pt idx="27">
                  <c:v>11.7</c:v>
                </c:pt>
                <c:pt idx="28">
                  <c:v>11.5</c:v>
                </c:pt>
                <c:pt idx="29">
                  <c:v>11.6</c:v>
                </c:pt>
                <c:pt idx="30">
                  <c:v>11.9</c:v>
                </c:pt>
                <c:pt idx="31">
                  <c:v>11.3</c:v>
                </c:pt>
                <c:pt idx="32">
                  <c:v>11.2</c:v>
                </c:pt>
                <c:pt idx="33">
                  <c:v>11.5</c:v>
                </c:pt>
                <c:pt idx="34">
                  <c:v>10.7</c:v>
                </c:pt>
                <c:pt idx="35">
                  <c:v>11.1</c:v>
                </c:pt>
                <c:pt idx="36">
                  <c:v>11</c:v>
                </c:pt>
                <c:pt idx="37">
                  <c:v>11</c:v>
                </c:pt>
                <c:pt idx="38">
                  <c:v>10.5</c:v>
                </c:pt>
                <c:pt idx="39">
                  <c:v>10.4</c:v>
                </c:pt>
                <c:pt idx="40">
                  <c:v>10.1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159488"/>
        <c:axId val="190165376"/>
      </c:lineChart>
      <c:catAx>
        <c:axId val="1901594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9016537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90165376"/>
        <c:scaling>
          <c:orientation val="minMax"/>
          <c:max val="12.5"/>
          <c:min val="7.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.0" sourceLinked="1"/>
        <c:majorTickMark val="out"/>
        <c:minorTickMark val="none"/>
        <c:tickLblPos val="nextTo"/>
        <c:crossAx val="190159488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1644893820090658E-2"/>
          <c:y val="0.10281869747831336"/>
          <c:w val="0.8415530303030303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Bouches-du-Rhône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4388570746838E-2"/>
          <c:y val="0.18816505924925064"/>
          <c:w val="0.83764367816092788"/>
          <c:h val="0.5360306884716333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trim'!$B$113:$C$168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Données!$C$121:$C$161</c:f>
              <c:numCache>
                <c:formatCode>#,##0.0</c:formatCode>
                <c:ptCount val="41"/>
                <c:pt idx="0">
                  <c:v>10.199999999999999</c:v>
                </c:pt>
                <c:pt idx="1">
                  <c:v>10.1</c:v>
                </c:pt>
                <c:pt idx="2">
                  <c:v>10.199999999999999</c:v>
                </c:pt>
                <c:pt idx="3">
                  <c:v>10.199999999999999</c:v>
                </c:pt>
                <c:pt idx="4">
                  <c:v>10.3</c:v>
                </c:pt>
                <c:pt idx="5">
                  <c:v>10.3</c:v>
                </c:pt>
                <c:pt idx="6">
                  <c:v>10.5</c:v>
                </c:pt>
                <c:pt idx="7">
                  <c:v>10.6</c:v>
                </c:pt>
                <c:pt idx="8">
                  <c:v>10.7</c:v>
                </c:pt>
                <c:pt idx="9">
                  <c:v>10.9</c:v>
                </c:pt>
                <c:pt idx="10">
                  <c:v>10.9</c:v>
                </c:pt>
                <c:pt idx="11">
                  <c:v>11.2</c:v>
                </c:pt>
                <c:pt idx="12">
                  <c:v>11.4</c:v>
                </c:pt>
                <c:pt idx="13">
                  <c:v>11.6</c:v>
                </c:pt>
                <c:pt idx="14">
                  <c:v>11.4</c:v>
                </c:pt>
                <c:pt idx="15">
                  <c:v>11.3</c:v>
                </c:pt>
                <c:pt idx="16">
                  <c:v>11.3</c:v>
                </c:pt>
                <c:pt idx="17">
                  <c:v>11.4</c:v>
                </c:pt>
                <c:pt idx="18">
                  <c:v>11.5</c:v>
                </c:pt>
                <c:pt idx="19">
                  <c:v>11.7</c:v>
                </c:pt>
                <c:pt idx="20">
                  <c:v>11.5</c:v>
                </c:pt>
                <c:pt idx="21">
                  <c:v>11.8</c:v>
                </c:pt>
                <c:pt idx="22">
                  <c:v>11.6</c:v>
                </c:pt>
                <c:pt idx="23">
                  <c:v>11.5</c:v>
                </c:pt>
                <c:pt idx="24">
                  <c:v>11.5</c:v>
                </c:pt>
                <c:pt idx="25">
                  <c:v>11.3</c:v>
                </c:pt>
                <c:pt idx="26">
                  <c:v>11.1</c:v>
                </c:pt>
                <c:pt idx="27">
                  <c:v>11.5</c:v>
                </c:pt>
                <c:pt idx="28">
                  <c:v>11</c:v>
                </c:pt>
                <c:pt idx="29">
                  <c:v>10.9</c:v>
                </c:pt>
                <c:pt idx="30">
                  <c:v>10.9</c:v>
                </c:pt>
                <c:pt idx="31">
                  <c:v>10.4</c:v>
                </c:pt>
                <c:pt idx="32">
                  <c:v>10.7</c:v>
                </c:pt>
                <c:pt idx="33">
                  <c:v>10.5</c:v>
                </c:pt>
                <c:pt idx="34">
                  <c:v>10.4</c:v>
                </c:pt>
                <c:pt idx="35">
                  <c:v>10.1</c:v>
                </c:pt>
                <c:pt idx="36">
                  <c:v>10.1</c:v>
                </c:pt>
                <c:pt idx="37">
                  <c:v>9.6999999999999993</c:v>
                </c:pt>
                <c:pt idx="38">
                  <c:v>9.6999999999999993</c:v>
                </c:pt>
                <c:pt idx="39">
                  <c:v>9.1999999999999993</c:v>
                </c:pt>
                <c:pt idx="40">
                  <c:v>8.9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trim'!$B$113:$C$168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Données!$B$121:$B$161</c:f>
              <c:numCache>
                <c:formatCode>#,##0.0</c:formatCode>
                <c:ptCount val="41"/>
                <c:pt idx="0">
                  <c:v>9</c:v>
                </c:pt>
                <c:pt idx="1">
                  <c:v>8.9</c:v>
                </c:pt>
                <c:pt idx="2">
                  <c:v>8.8000000000000007</c:v>
                </c:pt>
                <c:pt idx="3">
                  <c:v>8.8000000000000007</c:v>
                </c:pt>
                <c:pt idx="4">
                  <c:v>8.8000000000000007</c:v>
                </c:pt>
                <c:pt idx="5">
                  <c:v>8.6999999999999993</c:v>
                </c:pt>
                <c:pt idx="6">
                  <c:v>8.8000000000000007</c:v>
                </c:pt>
                <c:pt idx="7">
                  <c:v>9</c:v>
                </c:pt>
                <c:pt idx="8">
                  <c:v>9.1</c:v>
                </c:pt>
                <c:pt idx="9">
                  <c:v>9.3000000000000007</c:v>
                </c:pt>
                <c:pt idx="10">
                  <c:v>9.4</c:v>
                </c:pt>
                <c:pt idx="11">
                  <c:v>9.6999999999999993</c:v>
                </c:pt>
                <c:pt idx="12">
                  <c:v>9.9</c:v>
                </c:pt>
                <c:pt idx="13">
                  <c:v>10.1</c:v>
                </c:pt>
                <c:pt idx="14">
                  <c:v>9.9</c:v>
                </c:pt>
                <c:pt idx="15">
                  <c:v>9.8000000000000007</c:v>
                </c:pt>
                <c:pt idx="16">
                  <c:v>9.8000000000000007</c:v>
                </c:pt>
                <c:pt idx="17">
                  <c:v>9.8000000000000007</c:v>
                </c:pt>
                <c:pt idx="18">
                  <c:v>9.9</c:v>
                </c:pt>
                <c:pt idx="19">
                  <c:v>10.1</c:v>
                </c:pt>
                <c:pt idx="20">
                  <c:v>10</c:v>
                </c:pt>
                <c:pt idx="21">
                  <c:v>10.199999999999999</c:v>
                </c:pt>
                <c:pt idx="22">
                  <c:v>10</c:v>
                </c:pt>
                <c:pt idx="23">
                  <c:v>9.9</c:v>
                </c:pt>
                <c:pt idx="24">
                  <c:v>9.9</c:v>
                </c:pt>
                <c:pt idx="25">
                  <c:v>9.6999999999999993</c:v>
                </c:pt>
                <c:pt idx="26">
                  <c:v>9.6</c:v>
                </c:pt>
                <c:pt idx="27">
                  <c:v>9.6999999999999993</c:v>
                </c:pt>
                <c:pt idx="28">
                  <c:v>9.3000000000000007</c:v>
                </c:pt>
                <c:pt idx="29">
                  <c:v>9.1999999999999993</c:v>
                </c:pt>
                <c:pt idx="30">
                  <c:v>9.1999999999999993</c:v>
                </c:pt>
                <c:pt idx="31">
                  <c:v>8.6</c:v>
                </c:pt>
                <c:pt idx="32">
                  <c:v>8.9</c:v>
                </c:pt>
                <c:pt idx="33">
                  <c:v>8.8000000000000007</c:v>
                </c:pt>
                <c:pt idx="34">
                  <c:v>8.6999999999999993</c:v>
                </c:pt>
                <c:pt idx="35">
                  <c:v>8.4</c:v>
                </c:pt>
                <c:pt idx="36">
                  <c:v>8.4</c:v>
                </c:pt>
                <c:pt idx="37">
                  <c:v>8.1999999999999993</c:v>
                </c:pt>
                <c:pt idx="38">
                  <c:v>8.1999999999999993</c:v>
                </c:pt>
                <c:pt idx="39">
                  <c:v>7.8</c:v>
                </c:pt>
                <c:pt idx="40">
                  <c:v>7.6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Données!$G$8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'dates trim'!$B$113:$C$168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Données!$G$121:$G$161</c:f>
              <c:numCache>
                <c:formatCode>#,##0.0</c:formatCode>
                <c:ptCount val="41"/>
                <c:pt idx="0">
                  <c:v>11.2</c:v>
                </c:pt>
                <c:pt idx="1">
                  <c:v>11.2</c:v>
                </c:pt>
                <c:pt idx="2">
                  <c:v>11.2</c:v>
                </c:pt>
                <c:pt idx="3">
                  <c:v>11.3</c:v>
                </c:pt>
                <c:pt idx="4">
                  <c:v>11.4</c:v>
                </c:pt>
                <c:pt idx="5">
                  <c:v>11.3</c:v>
                </c:pt>
                <c:pt idx="6">
                  <c:v>11.5</c:v>
                </c:pt>
                <c:pt idx="7">
                  <c:v>11.6</c:v>
                </c:pt>
                <c:pt idx="8">
                  <c:v>11.6</c:v>
                </c:pt>
                <c:pt idx="9">
                  <c:v>11.7</c:v>
                </c:pt>
                <c:pt idx="10">
                  <c:v>11.7</c:v>
                </c:pt>
                <c:pt idx="11">
                  <c:v>11.9</c:v>
                </c:pt>
                <c:pt idx="12">
                  <c:v>12.2</c:v>
                </c:pt>
                <c:pt idx="13">
                  <c:v>12.3</c:v>
                </c:pt>
                <c:pt idx="14">
                  <c:v>12</c:v>
                </c:pt>
                <c:pt idx="15">
                  <c:v>11.8</c:v>
                </c:pt>
                <c:pt idx="16">
                  <c:v>11.8</c:v>
                </c:pt>
                <c:pt idx="17">
                  <c:v>11.8</c:v>
                </c:pt>
                <c:pt idx="18">
                  <c:v>11.9</c:v>
                </c:pt>
                <c:pt idx="19">
                  <c:v>12.1</c:v>
                </c:pt>
                <c:pt idx="20">
                  <c:v>11.9</c:v>
                </c:pt>
                <c:pt idx="21">
                  <c:v>12.2</c:v>
                </c:pt>
                <c:pt idx="22">
                  <c:v>11.9</c:v>
                </c:pt>
                <c:pt idx="23">
                  <c:v>11.8</c:v>
                </c:pt>
                <c:pt idx="24">
                  <c:v>11.8</c:v>
                </c:pt>
                <c:pt idx="25">
                  <c:v>11.6</c:v>
                </c:pt>
                <c:pt idx="26">
                  <c:v>11.5</c:v>
                </c:pt>
                <c:pt idx="27">
                  <c:v>11.9</c:v>
                </c:pt>
                <c:pt idx="28">
                  <c:v>11.4</c:v>
                </c:pt>
                <c:pt idx="29">
                  <c:v>11.3</c:v>
                </c:pt>
                <c:pt idx="30">
                  <c:v>11.4</c:v>
                </c:pt>
                <c:pt idx="31">
                  <c:v>10.8</c:v>
                </c:pt>
                <c:pt idx="32">
                  <c:v>11.1</c:v>
                </c:pt>
                <c:pt idx="33">
                  <c:v>11</c:v>
                </c:pt>
                <c:pt idx="34">
                  <c:v>10.8</c:v>
                </c:pt>
                <c:pt idx="35">
                  <c:v>10.4</c:v>
                </c:pt>
                <c:pt idx="36">
                  <c:v>10.4</c:v>
                </c:pt>
                <c:pt idx="37">
                  <c:v>10.1</c:v>
                </c:pt>
                <c:pt idx="38">
                  <c:v>10</c:v>
                </c:pt>
                <c:pt idx="39">
                  <c:v>9.6</c:v>
                </c:pt>
                <c:pt idx="40">
                  <c:v>9.3000000000000007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213504"/>
        <c:axId val="190223488"/>
      </c:lineChart>
      <c:catAx>
        <c:axId val="1902135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9022348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90223488"/>
        <c:scaling>
          <c:orientation val="minMax"/>
          <c:max val="12.5"/>
          <c:min val="7.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.0" sourceLinked="1"/>
        <c:majorTickMark val="out"/>
        <c:minorTickMark val="none"/>
        <c:tickLblPos val="nextTo"/>
        <c:crossAx val="19021350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1644893820090658E-2"/>
          <c:y val="0.10281869747831336"/>
          <c:w val="0.8415530303030303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4245774015056424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Lbls>
            <c:dLbl>
              <c:idx val="2"/>
              <c:layout>
                <c:manualLayout>
                  <c:x val="0"/>
                  <c:y val="-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graphiques'!$G$50:$G$58</c:f>
              <c:strCache>
                <c:ptCount val="9"/>
                <c:pt idx="0">
                  <c:v>Seine-Saint-Denis</c:v>
                </c:pt>
                <c:pt idx="1">
                  <c:v>Nord</c:v>
                </c:pt>
                <c:pt idx="2">
                  <c:v>Bouches-du-Rhone</c:v>
                </c:pt>
                <c:pt idx="3">
                  <c:v>Paca</c:v>
                </c:pt>
                <c:pt idx="4">
                  <c:v>France métro.</c:v>
                </c:pt>
                <c:pt idx="5">
                  <c:v>Haute-Garonne</c:v>
                </c:pt>
                <c:pt idx="6">
                  <c:v>Gironde</c:v>
                </c:pt>
                <c:pt idx="7">
                  <c:v>Rhone</c:v>
                </c:pt>
                <c:pt idx="8">
                  <c:v>Loire-Atlantique</c:v>
                </c:pt>
              </c:strCache>
            </c:strRef>
          </c:cat>
          <c:val>
            <c:numRef>
              <c:f>'données graphiques'!$H$50:$H$58</c:f>
              <c:numCache>
                <c:formatCode>#,##0.0</c:formatCode>
                <c:ptCount val="9"/>
                <c:pt idx="0">
                  <c:v>10.1</c:v>
                </c:pt>
                <c:pt idx="1">
                  <c:v>10</c:v>
                </c:pt>
                <c:pt idx="2">
                  <c:v>9.3000000000000007</c:v>
                </c:pt>
                <c:pt idx="3">
                  <c:v>8.9</c:v>
                </c:pt>
                <c:pt idx="4">
                  <c:v>7.6</c:v>
                </c:pt>
                <c:pt idx="5">
                  <c:v>7.4</c:v>
                </c:pt>
                <c:pt idx="6">
                  <c:v>7.3</c:v>
                </c:pt>
                <c:pt idx="7">
                  <c:v>7</c:v>
                </c:pt>
                <c:pt idx="8">
                  <c:v>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659584"/>
        <c:axId val="188665856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graphiques'!$J$50:$J$58</c:f>
              <c:numCache>
                <c:formatCode>#,##0.0</c:formatCode>
                <c:ptCount val="9"/>
                <c:pt idx="0">
                  <c:v>-1.0999999999999996</c:v>
                </c:pt>
                <c:pt idx="1">
                  <c:v>-1.3000000000000007</c:v>
                </c:pt>
                <c:pt idx="2">
                  <c:v>-1.0999999999999996</c:v>
                </c:pt>
                <c:pt idx="3">
                  <c:v>-1.1999999999999993</c:v>
                </c:pt>
                <c:pt idx="4">
                  <c:v>-0.80000000000000071</c:v>
                </c:pt>
                <c:pt idx="5">
                  <c:v>-0.79999999999999893</c:v>
                </c:pt>
                <c:pt idx="6">
                  <c:v>-1.0000000000000009</c:v>
                </c:pt>
                <c:pt idx="7">
                  <c:v>-0.59999999999999964</c:v>
                </c:pt>
                <c:pt idx="8">
                  <c:v>-0.5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667392"/>
        <c:axId val="188668928"/>
      </c:scatterChart>
      <c:catAx>
        <c:axId val="188659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88665856"/>
        <c:crosses val="autoZero"/>
        <c:auto val="1"/>
        <c:lblAlgn val="ctr"/>
        <c:lblOffset val="100"/>
        <c:noMultiLvlLbl val="0"/>
      </c:catAx>
      <c:valAx>
        <c:axId val="18866585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88659584"/>
        <c:crosses val="autoZero"/>
        <c:crossBetween val="between"/>
      </c:valAx>
      <c:valAx>
        <c:axId val="188667392"/>
        <c:scaling>
          <c:orientation val="minMax"/>
        </c:scaling>
        <c:delete val="1"/>
        <c:axPos val="b"/>
        <c:majorTickMark val="out"/>
        <c:minorTickMark val="none"/>
        <c:tickLblPos val="nextTo"/>
        <c:crossAx val="188668928"/>
        <c:crosses val="autoZero"/>
        <c:crossBetween val="midCat"/>
      </c:valAx>
      <c:valAx>
        <c:axId val="188668928"/>
        <c:scaling>
          <c:orientation val="minMax"/>
          <c:max val="-0.1"/>
          <c:min val="-1.3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188667392"/>
        <c:crosses val="max"/>
        <c:crossBetween val="midCat"/>
        <c:majorUnit val="0.2"/>
        <c:minorUnit val="1.0000000000000002E-2"/>
      </c:valAx>
    </c:plotArea>
    <c:legend>
      <c:legendPos val="t"/>
      <c:layout>
        <c:manualLayout>
          <c:xMode val="edge"/>
          <c:yMode val="edge"/>
          <c:x val="4.4497972829049735E-2"/>
          <c:y val="0.12340710932260228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trim'!$A$9:$B$50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dep13_trim!$U$67:$U$108</c:f>
              <c:numCache>
                <c:formatCode>#,##0.0</c:formatCode>
                <c:ptCount val="42"/>
                <c:pt idx="0">
                  <c:v>12.907890931082555</c:v>
                </c:pt>
                <c:pt idx="1">
                  <c:v>10.540240890994323</c:v>
                </c:pt>
                <c:pt idx="2">
                  <c:v>8.4076928687787387</c:v>
                </c:pt>
                <c:pt idx="3">
                  <c:v>6.6031716021080822</c:v>
                </c:pt>
                <c:pt idx="4">
                  <c:v>6.5510013972985393</c:v>
                </c:pt>
                <c:pt idx="5">
                  <c:v>5.7990836353689401</c:v>
                </c:pt>
                <c:pt idx="6">
                  <c:v>4.9050171574674284</c:v>
                </c:pt>
                <c:pt idx="7">
                  <c:v>5.0790342962289792</c:v>
                </c:pt>
                <c:pt idx="8">
                  <c:v>4.6445041855178948</c:v>
                </c:pt>
                <c:pt idx="9">
                  <c:v>3.8243595544351638</c:v>
                </c:pt>
                <c:pt idx="10">
                  <c:v>5.3790567409244483</c:v>
                </c:pt>
                <c:pt idx="11">
                  <c:v>6.0888645090510174</c:v>
                </c:pt>
                <c:pt idx="12">
                  <c:v>7.3541083587451483</c:v>
                </c:pt>
                <c:pt idx="13">
                  <c:v>8.0891508259317781</c:v>
                </c:pt>
                <c:pt idx="14">
                  <c:v>5.9870156218299719</c:v>
                </c:pt>
                <c:pt idx="15">
                  <c:v>4.7788560973669458</c:v>
                </c:pt>
                <c:pt idx="16">
                  <c:v>3.3619331115391393</c:v>
                </c:pt>
                <c:pt idx="17">
                  <c:v>3.1524785930960419</c:v>
                </c:pt>
                <c:pt idx="18">
                  <c:v>4.1519113340096947</c:v>
                </c:pt>
                <c:pt idx="19">
                  <c:v>4.9556816672044146</c:v>
                </c:pt>
                <c:pt idx="20">
                  <c:v>5.7710768535772727</c:v>
                </c:pt>
                <c:pt idx="21">
                  <c:v>6.9293478260869623</c:v>
                </c:pt>
                <c:pt idx="22">
                  <c:v>5.3501194633339466</c:v>
                </c:pt>
                <c:pt idx="23">
                  <c:v>4.5517016890303408</c:v>
                </c:pt>
                <c:pt idx="24">
                  <c:v>3.2797679426263215</c:v>
                </c:pt>
                <c:pt idx="25">
                  <c:v>0.63358340150736492</c:v>
                </c:pt>
                <c:pt idx="26">
                  <c:v>2.2836307810401024</c:v>
                </c:pt>
                <c:pt idx="27">
                  <c:v>2.3869238087001587</c:v>
                </c:pt>
                <c:pt idx="28">
                  <c:v>3.2359225308429274</c:v>
                </c:pt>
                <c:pt idx="29">
                  <c:v>4.8153593358124969</c:v>
                </c:pt>
                <c:pt idx="30">
                  <c:v>4.8831656148729197</c:v>
                </c:pt>
                <c:pt idx="31">
                  <c:v>4.698031928372326</c:v>
                </c:pt>
                <c:pt idx="32">
                  <c:v>3.9356410855559743</c:v>
                </c:pt>
                <c:pt idx="33">
                  <c:v>3.013251043746612</c:v>
                </c:pt>
                <c:pt idx="34">
                  <c:v>1.7188948335582932</c:v>
                </c:pt>
                <c:pt idx="35">
                  <c:v>0.21621272750742548</c:v>
                </c:pt>
                <c:pt idx="36">
                  <c:v>-0.39825282631038572</c:v>
                </c:pt>
                <c:pt idx="37">
                  <c:v>-1.3103724469363365</c:v>
                </c:pt>
                <c:pt idx="38">
                  <c:v>-2.6826538768984887</c:v>
                </c:pt>
                <c:pt idx="39">
                  <c:v>-3.5147319272259003</c:v>
                </c:pt>
                <c:pt idx="40">
                  <c:v>-3.7549980652650472</c:v>
                </c:pt>
                <c:pt idx="41">
                  <c:v>2.6311945071177067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718464"/>
        <c:axId val="188728448"/>
      </c:barChart>
      <c:catAx>
        <c:axId val="18871846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872844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8728448"/>
        <c:scaling>
          <c:orientation val="minMax"/>
          <c:max val="15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8718464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0.86096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2948940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0.02599</cdr:x>
      <cdr:y>0.85678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75" y="3190875"/>
          <a:ext cx="6546165" cy="533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0.89212</cdr:x>
      <cdr:y>0.33733</cdr:y>
    </cdr:from>
    <cdr:to>
      <cdr:x>0.95558</cdr:x>
      <cdr:y>0.33733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96009" y="1609728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0.87987</cdr:x>
      <cdr:y>0.26015</cdr:y>
    </cdr:from>
    <cdr:to>
      <cdr:x>0.97208</cdr:x>
      <cdr:y>0.31887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04016" y="1241433"/>
          <a:ext cx="692134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0.89918</cdr:x>
      <cdr:y>0.27611</cdr:y>
    </cdr:from>
    <cdr:to>
      <cdr:x>0.90002</cdr:x>
      <cdr:y>0.77844</cdr:y>
    </cdr:to>
    <cdr:cxnSp macro="">
      <cdr:nvCxnSpPr>
        <cdr:cNvPr id="8" name="Connecteur droit 3"/>
        <cdr:cNvCxnSpPr/>
      </cdr:nvCxnSpPr>
      <cdr:spPr>
        <a:xfrm xmlns:a="http://schemas.openxmlformats.org/drawingml/2006/main">
          <a:off x="6748984" y="1317604"/>
          <a:ext cx="6304" cy="2397131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0.87987</cdr:x>
      <cdr:y>0.26015</cdr:y>
    </cdr:from>
    <cdr:to>
      <cdr:x>0.97208</cdr:x>
      <cdr:y>0.31887</cdr:y>
    </cdr:to>
    <cdr:sp macro="" textlink="">
      <cdr:nvSpPr>
        <cdr:cNvPr id="11" name="ZoneTexte 15"/>
        <cdr:cNvSpPr txBox="1"/>
      </cdr:nvSpPr>
      <cdr:spPr>
        <a:xfrm xmlns:a="http://schemas.openxmlformats.org/drawingml/2006/main">
          <a:off x="6604016" y="1241433"/>
          <a:ext cx="692134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0.0232</cdr:x>
      <cdr:y>0</cdr:y>
    </cdr:from>
    <cdr:to>
      <cdr:x>0.98217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74168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0.89246</cdr:x>
      <cdr:y>0.33845</cdr:y>
    </cdr:from>
    <cdr:to>
      <cdr:x>0.95564</cdr:x>
      <cdr:y>0.33845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98559" y="1615102"/>
          <a:ext cx="474180" cy="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0.88472</cdr:x>
      <cdr:y>0.27559</cdr:y>
    </cdr:from>
    <cdr:to>
      <cdr:x>0.97313</cdr:x>
      <cdr:y>0.32978</cdr:y>
    </cdr:to>
    <cdr:sp macro="" textlink="">
      <cdr:nvSpPr>
        <cdr:cNvPr id="8" name="ZoneTexte 15"/>
        <cdr:cNvSpPr txBox="1"/>
      </cdr:nvSpPr>
      <cdr:spPr>
        <a:xfrm xmlns:a="http://schemas.openxmlformats.org/drawingml/2006/main">
          <a:off x="6640454" y="1315128"/>
          <a:ext cx="663579" cy="2585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0.90116</cdr:x>
      <cdr:y>0.2434</cdr:y>
    </cdr:from>
    <cdr:to>
      <cdr:x>0.90157</cdr:x>
      <cdr:y>0.77411</cdr:y>
    </cdr:to>
    <cdr:cxnSp macro="">
      <cdr:nvCxnSpPr>
        <cdr:cNvPr id="7" name="Connecteur droit 6"/>
        <cdr:cNvCxnSpPr/>
      </cdr:nvCxnSpPr>
      <cdr:spPr>
        <a:xfrm xmlns:a="http://schemas.openxmlformats.org/drawingml/2006/main">
          <a:off x="6763845" y="1161511"/>
          <a:ext cx="3077" cy="2532561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0.0194</cdr:x>
      <cdr:y>0.00399</cdr:y>
    </cdr:from>
    <cdr:to>
      <cdr:x>0.97837</cdr:x>
      <cdr:y>0.19252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45608" y="1905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0.90117</cdr:x>
      <cdr:y>0.27993</cdr:y>
    </cdr:from>
    <cdr:to>
      <cdr:x>0.90157</cdr:x>
      <cdr:y>0.7689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763893" y="1335819"/>
          <a:ext cx="3002" cy="2333377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0.89285</cdr:x>
      <cdr:y>0.34479</cdr:y>
    </cdr:from>
    <cdr:to>
      <cdr:x>0.95631</cdr:x>
      <cdr:y>0.34479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701453" y="1645353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0.88241</cdr:x>
      <cdr:y>0.26414</cdr:y>
    </cdr:from>
    <cdr:to>
      <cdr:x>0.97209</cdr:x>
      <cdr:y>0.32286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23069" y="1260464"/>
          <a:ext cx="673111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0.01213</cdr:x>
      <cdr:y>0</cdr:y>
    </cdr:from>
    <cdr:to>
      <cdr:x>0.9711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8348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trimestrielle de l'emploi salarié, dans les Bouches-du-Rhône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0.08165</cdr:x>
      <cdr:y>0</cdr:y>
    </cdr:from>
    <cdr:to>
      <cdr:x>0.91337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61974" y="0"/>
          <a:ext cx="5724525" cy="77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Bouches-du-Rhône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T3 2019 et le T4 2019) </a:t>
          </a:r>
          <a:endParaRPr lang="fr-FR" sz="1400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11"/>
          <a:ext cx="6783928" cy="78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0.01243</cdr:y>
    </cdr:from>
    <cdr:to>
      <cdr:x>0.96655</cdr:x>
      <cdr:y>0.16829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0800" y="50800"/>
          <a:ext cx="6430465" cy="6368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Evolution trimestrielle de l'emploi salarié dans les Bouches-du-Rhône,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avec intérim réaffecté au secteur d'activité employeur</a:t>
          </a:r>
        </a:p>
        <a:p xmlns:a="http://schemas.openxmlformats.org/drawingml/2006/main">
          <a:pPr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		(en indice base 100 au 4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2010)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0.00709</cdr:x>
      <cdr:y>0.85781</cdr:y>
    </cdr:from>
    <cdr:to>
      <cdr:x>0.97062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625" y="3505201"/>
          <a:ext cx="6475775" cy="581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0.81036</cdr:y>
    </cdr:from>
    <cdr:to>
      <cdr:x>1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912658"/>
          <a:ext cx="9828119" cy="1129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0">
              <a:effectLst/>
              <a:latin typeface="+mn-lt"/>
              <a:ea typeface="+mn-ea"/>
              <a:cs typeface="+mn-cs"/>
            </a:rPr>
            <a:t>* A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partir de janvier 2018, les CUI-CAE sont transformés en Parcours emploi compétences (PEC). Il n'y a ainsi plus d'embauches en CUI-CAE.</a:t>
          </a:r>
          <a:endParaRPr lang="fr-FR" sz="900">
            <a:effectLst/>
          </a:endParaRPr>
        </a:p>
        <a:p xmlns:a="http://schemas.openxmlformats.org/drawingml/2006/main">
          <a:r>
            <a:rPr lang="fr-FR" sz="900">
              <a:effectLst/>
              <a:latin typeface="+mn-lt"/>
              <a:ea typeface="+mn-ea"/>
              <a:cs typeface="+mn-cs"/>
            </a:rPr>
            <a:t>** Depuis janvier 2018, l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 recours aux CUI-CIE n'est plus autorisé, sauf pour les Drom et les  Conseils départementaux qui les financent entièrement.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>
              <a:effectLst/>
              <a:latin typeface="+mn-lt"/>
              <a:ea typeface="+mn-ea"/>
              <a:cs typeface="+mn-cs"/>
            </a:rPr>
            <a:t>*** Marchands et non marchands . Les Emplois  d'avenir ont débuté en novembre 2012. A compter de janvier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2018, l</a:t>
          </a:r>
          <a:r>
            <a:rPr lang="fr-FR" sz="900">
              <a:effectLst/>
              <a:latin typeface="+mn-lt"/>
              <a:ea typeface="+mn-ea"/>
              <a:cs typeface="+mn-cs"/>
            </a:rPr>
            <a:t>e dispositif est mis en 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extinction. E</a:t>
          </a:r>
          <a:r>
            <a:rPr lang="fr-FR" sz="900">
              <a:effectLst/>
              <a:latin typeface="+mn-lt"/>
              <a:ea typeface="+mn-ea"/>
              <a:cs typeface="+mn-cs"/>
            </a:rPr>
            <a:t>xcepté quelques cas particuliers de reconduction de contrat pour terminer une formation, il n’y a plus de nouveaux bénéficiaires.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****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/>
        </a:p>
      </cdr:txBody>
    </cdr:sp>
  </cdr:relSizeAnchor>
  <cdr:relSizeAnchor xmlns:cdr="http://schemas.openxmlformats.org/drawingml/2006/chartDrawing">
    <cdr:from>
      <cdr:x>0.96642</cdr:x>
      <cdr:y>0.45785</cdr:y>
    </cdr:from>
    <cdr:to>
      <cdr:x>0.98136</cdr:x>
      <cdr:y>0.55367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9140680" y="2703814"/>
          <a:ext cx="141308" cy="565865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0.93203</cdr:x>
      <cdr:y>0.39815</cdr:y>
    </cdr:from>
    <cdr:to>
      <cdr:x>1</cdr:x>
      <cdr:y>0.44047</cdr:y>
    </cdr:to>
    <cdr:sp macro="" textlink="">
      <cdr:nvSpPr>
        <cdr:cNvPr id="4" name="ZoneTexte 19"/>
        <cdr:cNvSpPr txBox="1"/>
      </cdr:nvSpPr>
      <cdr:spPr bwMode="auto">
        <a:xfrm xmlns:a="http://schemas.openxmlformats.org/drawingml/2006/main">
          <a:off x="8098265" y="2060755"/>
          <a:ext cx="590550" cy="219075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/>
            <a:t>4 500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0.02604</cdr:x>
      <cdr:y>0.84615</cdr:y>
    </cdr:from>
    <cdr:to>
      <cdr:x>0.9091</cdr:x>
      <cdr:y>0.99704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23" y="2724142"/>
          <a:ext cx="5921447" cy="485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taux de chômage localisés (régional et départementaux)</a:t>
          </a:r>
        </a:p>
        <a:p xmlns:a="http://schemas.openxmlformats.org/drawingml/2006/main">
          <a:pPr algn="l" rtl="0">
            <a:defRPr sz="1000"/>
          </a:pP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et départementaux)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0.02604</cdr:x>
      <cdr:y>0.84615</cdr:y>
    </cdr:from>
    <cdr:to>
      <cdr:x>0.9091</cdr:x>
      <cdr:y>0.99704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23" y="2724142"/>
          <a:ext cx="5921447" cy="485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taux de chômage localisés (régional et départementaux)</a:t>
          </a:r>
        </a:p>
        <a:p xmlns:a="http://schemas.openxmlformats.org/drawingml/2006/main">
          <a:pPr algn="l" rtl="0">
            <a:defRPr sz="1000"/>
          </a:pP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0.12792</cdr:x>
      <cdr:y>0</cdr:y>
    </cdr:from>
    <cdr:to>
      <cdr:x>0.93122</cdr:x>
      <cdr:y>0.12072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85826" y="0"/>
          <a:ext cx="5562600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</a:t>
          </a:r>
        </a:p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au T1 2020</a:t>
          </a:r>
          <a:endParaRPr lang="fr-FR" sz="1100"/>
        </a:p>
      </cdr:txBody>
    </cdr:sp>
  </cdr:relSizeAnchor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Bouches-du-Rhône, les critères retenus sont le nombre total d'emplois (salariés et non salariés) du département, ainsi qu'une structurelle sectorielle proche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0.93063</cdr:x>
      <cdr:y>0.17033</cdr:y>
    </cdr:from>
    <cdr:to>
      <cdr:x>0.9319</cdr:x>
      <cdr:y>0.74318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85000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0.1843</cdr:y>
    </cdr:from>
    <cdr:to>
      <cdr:x>1</cdr:x>
      <cdr:y>0.23974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79475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0.53215</cdr:x>
      <cdr:y>0.17033</cdr:y>
    </cdr:from>
    <cdr:to>
      <cdr:x>0.89046</cdr:x>
      <cdr:y>0.33325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3994158" y="812820"/>
          <a:ext cx="2689368" cy="7774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199 000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T1 2020</a:t>
          </a:r>
        </a:p>
        <a:p xmlns:a="http://schemas.openxmlformats.org/drawingml/2006/main">
          <a:pPr algn="ctr"/>
          <a:endParaRPr lang="fr-FR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42B4-5B0C-4F64-B942-15A058E52D3B}" type="datetimeFigureOut">
              <a:rPr lang="fr-FR" smtClean="0"/>
              <a:t>06/07/2020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25D0B-1863-49FE-BB0E-BE766CD87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805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06/07/2020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juillet 2020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juillet 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aca.direccte.gouv.fr/Les-indicateurs-cles-de-la-Direccte-Paca" TargetMode="External"/><Relationship Id="rId4" Type="http://schemas.openxmlformats.org/officeDocument/2006/relationships/hyperlink" Target="http://paca.direccte.gouv.fr/Les-publications-periodiques-912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848"/>
            <a:ext cx="914197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4928" y="435278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66951" y="6520993"/>
            <a:ext cx="556256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578449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pic>
        <p:nvPicPr>
          <p:cNvPr id="1031" name="Picture 7" descr="Résultat de recherche d'images pour &quot;conjonctur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383420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548116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</a:t>
            </a:r>
            <a:r>
              <a:rPr lang="fr-FR" sz="1000" i="1" dirty="0"/>
              <a:t>©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3834204"/>
            <a:ext cx="2528714" cy="16858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22" y="3745016"/>
            <a:ext cx="2508319" cy="17749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2228" y="1304451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fr-FR" sz="5000" b="1" baseline="30000" dirty="0" smtClean="0">
                <a:ln/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trimestre 2020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dans les Bouches-du-Rhône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30279" y="-110006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Nette hausse attendue au T2 2020 après cinq trimestres de baisse de la demande d’emploi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2098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5359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hausse attendue concernerait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davantage les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hommes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que les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femmes…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52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0862" y="150584"/>
            <a:ext cx="862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…et les jeunes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1122"/>
            <a:ext cx="8827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L’augmentation de la demande d’emploi serait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plus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franche chez les inscrits depuis moins d’un an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19300" y="6492875"/>
            <a:ext cx="535764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Direccte</a:t>
            </a:r>
            <a:r>
              <a:rPr lang="fr-FR" sz="2000" dirty="0"/>
              <a:t> Paca 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http://paca.direccte.gouv.fr/Les-publications-periodiques-9124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/>
              <a:t>Direccte</a:t>
            </a:r>
            <a:r>
              <a:rPr lang="fr-FR" sz="2000" dirty="0"/>
              <a:t> </a:t>
            </a:r>
            <a:r>
              <a:rPr lang="fr-FR" sz="2000" dirty="0" smtClean="0"/>
              <a:t>Provence-Alpes-Côte d’Azur : 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 smtClean="0">
                <a:hlinkClick r:id="rId5"/>
              </a:rPr>
              <a:t>http</a:t>
            </a:r>
            <a:r>
              <a:rPr lang="fr-FR" sz="2000" dirty="0">
                <a:hlinkClick r:id="rId5"/>
              </a:rPr>
              <a:t>://paca.direccte.gouv.fr/Les-indicateurs-cles-de-la-Direccte-Paca</a:t>
            </a:r>
            <a:endParaRPr lang="fr-FR" sz="2000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6" y="112057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09323" y="303882"/>
            <a:ext cx="872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Baisse historique de l’emploi salarié au 1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2020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00116" y="6492875"/>
            <a:ext cx="579515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847671" y="3407349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-2,0 %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847671" y="3801339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-2,0 %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847670" y="2783073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-1,9 %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691258" y="1698401"/>
            <a:ext cx="133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T1 2020 :</a:t>
            </a:r>
            <a:endParaRPr lang="fr-FR" b="1" dirty="0"/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705533"/>
              </p:ext>
            </p:extLst>
          </p:nvPr>
        </p:nvGraphicFramePr>
        <p:xfrm>
          <a:off x="213645" y="1344706"/>
          <a:ext cx="8144415" cy="471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1458" y="58762"/>
            <a:ext cx="86121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Ce repli s’explique pour les deux tiers par la chute de l’intérim</a:t>
            </a:r>
            <a:endParaRPr lang="fr-FR" sz="2800" b="1" dirty="0">
              <a:solidFill>
                <a:srgbClr val="FF0000"/>
              </a:solidFill>
            </a:endParaRPr>
          </a:p>
          <a:p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57422" y="6492875"/>
            <a:ext cx="53307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706070" y="2967335"/>
            <a:ext cx="1463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F0"/>
                </a:solidFill>
              </a:rPr>
              <a:t>-5 140 emplois hors intérim</a:t>
            </a: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-10 320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808365" y="2536601"/>
            <a:ext cx="133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</a:t>
            </a:r>
            <a:r>
              <a:rPr lang="fr-FR" sz="1600" b="1" smtClean="0"/>
              <a:t>T3 2019 :</a:t>
            </a:r>
            <a:endParaRPr lang="fr-FR" b="1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/>
        </p:nvGraphicFramePr>
        <p:xfrm>
          <a:off x="1130617" y="1375410"/>
          <a:ext cx="6882765" cy="4107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49970" y="6492875"/>
            <a:ext cx="540280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3642" y="37571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Dans la construction, la chute est portée uniquement par l’intérim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314586"/>
              </p:ext>
            </p:extLst>
          </p:nvPr>
        </p:nvGraphicFramePr>
        <p:xfrm>
          <a:off x="708212" y="1220470"/>
          <a:ext cx="7305170" cy="4732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49945" y="6492875"/>
            <a:ext cx="574570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96224" y="315477"/>
            <a:ext cx="8862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Seule l’agriculture crée des emplois ce trimestre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8" y="1730562"/>
            <a:ext cx="8280597" cy="3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 smtClean="0">
              <a:sym typeface="Wingdings" panose="05000000000000000000" pitchFamily="2" charset="2"/>
            </a:endParaRPr>
          </a:p>
          <a:p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96224" y="151269"/>
            <a:ext cx="8862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Très forte baisse dans tous les secteurs d’activité,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plus contenue dans le tertiaire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non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marchand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 smtClean="0"/>
              <a:t>Edition juillet 2020</a:t>
            </a:r>
            <a:endParaRPr lang="fr-FR" i="1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7280"/>
              </p:ext>
            </p:extLst>
          </p:nvPr>
        </p:nvGraphicFramePr>
        <p:xfrm>
          <a:off x="932329" y="1166813"/>
          <a:ext cx="7081053" cy="4839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3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 smtClean="0">
              <a:sym typeface="Wingdings" panose="05000000000000000000" pitchFamily="2" charset="2"/>
            </a:endParaRPr>
          </a:p>
          <a:p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159263"/>
            <a:ext cx="8862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contrats aidés </a:t>
            </a:r>
            <a:r>
              <a:rPr lang="fr-FR" sz="2800" b="1" dirty="0" smtClean="0">
                <a:solidFill>
                  <a:srgbClr val="376092"/>
                </a:solidFill>
              </a:rPr>
              <a:t>continue de se replier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704142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 smtClean="0"/>
              <a:t>Edition juillet 2020</a:t>
            </a:r>
            <a:endParaRPr lang="fr-FR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7</a:t>
            </a:fld>
            <a:endParaRPr lang="fr-FR" dirty="0"/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666320"/>
              </p:ext>
            </p:extLst>
          </p:nvPr>
        </p:nvGraphicFramePr>
        <p:xfrm>
          <a:off x="213644" y="879895"/>
          <a:ext cx="8688815" cy="5175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96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386593"/>
              </p:ext>
            </p:extLst>
          </p:nvPr>
        </p:nvGraphicFramePr>
        <p:xfrm>
          <a:off x="157079" y="1092200"/>
          <a:ext cx="8827805" cy="4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57081" y="59113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00225" y="6492875"/>
            <a:ext cx="567690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27218" y="32030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Une baisse en trompe l’œil du taux de chômage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847312"/>
              </p:ext>
            </p:extLst>
          </p:nvPr>
        </p:nvGraphicFramePr>
        <p:xfrm>
          <a:off x="674913" y="1092200"/>
          <a:ext cx="7881257" cy="468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7828088" y="4231991"/>
            <a:ext cx="145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7,6 % (-0,2 pt)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868876" y="3565567"/>
            <a:ext cx="1415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8,9 % (-0,3 pt)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586913" y="3143778"/>
            <a:ext cx="1881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9,3 %  (-0,3 pt)</a:t>
            </a:r>
          </a:p>
        </p:txBody>
      </p:sp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4668" y="-12318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taux de chômage qui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reste supérieur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à la plupart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93951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15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5078</TotalTime>
  <Words>1553</Words>
  <Application>Microsoft Office PowerPoint</Application>
  <PresentationFormat>Affichage à l'écran (4:3)</PresentationFormat>
  <Paragraphs>263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 Virginie (DR-PACA)</cp:lastModifiedBy>
  <cp:revision>560</cp:revision>
  <cp:lastPrinted>2019-04-05T08:16:29Z</cp:lastPrinted>
  <dcterms:created xsi:type="dcterms:W3CDTF">2018-05-30T13:27:07Z</dcterms:created>
  <dcterms:modified xsi:type="dcterms:W3CDTF">2020-07-06T13:46:49Z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