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299" r:id="rId7"/>
    <p:sldId id="264" r:id="rId8"/>
    <p:sldId id="292" r:id="rId9"/>
    <p:sldId id="290" r:id="rId10"/>
    <p:sldId id="293" r:id="rId11"/>
    <p:sldId id="303" r:id="rId12"/>
    <p:sldId id="315" r:id="rId13"/>
    <p:sldId id="313" r:id="rId14"/>
    <p:sldId id="306" r:id="rId15"/>
    <p:sldId id="302" r:id="rId16"/>
    <p:sldId id="296" r:id="rId17"/>
    <p:sldId id="305" r:id="rId18"/>
    <p:sldId id="271" r:id="rId19"/>
    <p:sldId id="272" r:id="rId20"/>
    <p:sldId id="312" r:id="rId21"/>
    <p:sldId id="314" r:id="rId22"/>
    <p:sldId id="311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306" autoAdjust="0"/>
  </p:normalViewPr>
  <p:slideViewPr>
    <p:cSldViewPr snapToGrid="0" snapToObjects="1">
      <p:cViewPr>
        <p:scale>
          <a:sx n="100" d="100"/>
          <a:sy n="100" d="100"/>
        </p:scale>
        <p:origin x="-122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2\2022-T1\01%20-%20Fichiers%20de%20travail\Prestations%20sociales\2022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2\2022-T1\01%20-%20Fichiers%20de%20travail\Politiques%20emploi\2022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RO-SVC01-20131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2\2022-T1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2\2022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99.861826199856722</c:v>
                </c:pt>
                <c:pt idx="2">
                  <c:v>99.72969645415472</c:v>
                </c:pt>
                <c:pt idx="3">
                  <c:v>99.751466242836685</c:v>
                </c:pt>
                <c:pt idx="4">
                  <c:v>99.722924874641834</c:v>
                </c:pt>
                <c:pt idx="5">
                  <c:v>99.816383864613172</c:v>
                </c:pt>
                <c:pt idx="6">
                  <c:v>100.00436515042981</c:v>
                </c:pt>
                <c:pt idx="7">
                  <c:v>100.3198312141834</c:v>
                </c:pt>
                <c:pt idx="8">
                  <c:v>100.47177202722064</c:v>
                </c:pt>
                <c:pt idx="9">
                  <c:v>100.36863135744987</c:v>
                </c:pt>
                <c:pt idx="10">
                  <c:v>100.41267460601722</c:v>
                </c:pt>
                <c:pt idx="11">
                  <c:v>100.57793472421204</c:v>
                </c:pt>
                <c:pt idx="12">
                  <c:v>100.54318141117477</c:v>
                </c:pt>
                <c:pt idx="13">
                  <c:v>100.92653116045844</c:v>
                </c:pt>
                <c:pt idx="14">
                  <c:v>100.81919323065902</c:v>
                </c:pt>
                <c:pt idx="15">
                  <c:v>101.26018535100287</c:v>
                </c:pt>
                <c:pt idx="16">
                  <c:v>101.64812410458453</c:v>
                </c:pt>
                <c:pt idx="17">
                  <c:v>102.0724950752149</c:v>
                </c:pt>
                <c:pt idx="18">
                  <c:v>102.22605882879657</c:v>
                </c:pt>
                <c:pt idx="19">
                  <c:v>102.32987106017193</c:v>
                </c:pt>
                <c:pt idx="20">
                  <c:v>102.76649803008596</c:v>
                </c:pt>
                <c:pt idx="21">
                  <c:v>103.19327542979944</c:v>
                </c:pt>
                <c:pt idx="22">
                  <c:v>103.32691618911174</c:v>
                </c:pt>
                <c:pt idx="23">
                  <c:v>103.63102166905445</c:v>
                </c:pt>
                <c:pt idx="24">
                  <c:v>104.1293763431232</c:v>
                </c:pt>
                <c:pt idx="25">
                  <c:v>104.16648012177649</c:v>
                </c:pt>
                <c:pt idx="26">
                  <c:v>104.21281787249283</c:v>
                </c:pt>
                <c:pt idx="27">
                  <c:v>104.43169099212035</c:v>
                </c:pt>
                <c:pt idx="28">
                  <c:v>104.86876566977077</c:v>
                </c:pt>
                <c:pt idx="29">
                  <c:v>105.40523146489971</c:v>
                </c:pt>
                <c:pt idx="30">
                  <c:v>105.95484867478511</c:v>
                </c:pt>
                <c:pt idx="31">
                  <c:v>106.23791189111749</c:v>
                </c:pt>
                <c:pt idx="32">
                  <c:v>103.94335377865329</c:v>
                </c:pt>
                <c:pt idx="33">
                  <c:v>103.02879880014326</c:v>
                </c:pt>
                <c:pt idx="34">
                  <c:v>105.41323424068767</c:v>
                </c:pt>
                <c:pt idx="35">
                  <c:v>105.72925993911176</c:v>
                </c:pt>
                <c:pt idx="36">
                  <c:v>106.39354629297992</c:v>
                </c:pt>
                <c:pt idx="37">
                  <c:v>108.237598495702</c:v>
                </c:pt>
                <c:pt idx="38">
                  <c:v>109.15069842406876</c:v>
                </c:pt>
                <c:pt idx="39">
                  <c:v>110.17885924068769</c:v>
                </c:pt>
                <c:pt idx="40">
                  <c:v>110.50590974212034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99.951259075521378</c:v>
                </c:pt>
                <c:pt idx="2">
                  <c:v>99.82315163942522</c:v>
                </c:pt>
                <c:pt idx="3">
                  <c:v>99.721987147383672</c:v>
                </c:pt>
                <c:pt idx="4">
                  <c:v>99.703166356076295</c:v>
                </c:pt>
                <c:pt idx="5">
                  <c:v>99.593919518269402</c:v>
                </c:pt>
                <c:pt idx="6">
                  <c:v>99.760256644355152</c:v>
                </c:pt>
                <c:pt idx="7">
                  <c:v>100.03948531522606</c:v>
                </c:pt>
                <c:pt idx="8">
                  <c:v>100.06016940409587</c:v>
                </c:pt>
                <c:pt idx="9">
                  <c:v>100.1029239554627</c:v>
                </c:pt>
                <c:pt idx="10">
                  <c:v>99.970391572177391</c:v>
                </c:pt>
                <c:pt idx="11">
                  <c:v>100.05188985232081</c:v>
                </c:pt>
                <c:pt idx="12">
                  <c:v>99.990200206635436</c:v>
                </c:pt>
                <c:pt idx="13">
                  <c:v>100.23363112723305</c:v>
                </c:pt>
                <c:pt idx="14">
                  <c:v>100.31029756742544</c:v>
                </c:pt>
                <c:pt idx="15">
                  <c:v>100.44196993195587</c:v>
                </c:pt>
                <c:pt idx="16">
                  <c:v>100.62982698751813</c:v>
                </c:pt>
                <c:pt idx="17">
                  <c:v>100.87290825776283</c:v>
                </c:pt>
                <c:pt idx="18">
                  <c:v>101.18623692992286</c:v>
                </c:pt>
                <c:pt idx="19">
                  <c:v>101.22781603900887</c:v>
                </c:pt>
                <c:pt idx="20">
                  <c:v>101.67890952068095</c:v>
                </c:pt>
                <c:pt idx="21">
                  <c:v>102.07264421279592</c:v>
                </c:pt>
                <c:pt idx="22">
                  <c:v>102.17294746202469</c:v>
                </c:pt>
                <c:pt idx="23">
                  <c:v>102.53928188724561</c:v>
                </c:pt>
                <c:pt idx="24">
                  <c:v>102.77162730921148</c:v>
                </c:pt>
                <c:pt idx="25">
                  <c:v>102.85044936129812</c:v>
                </c:pt>
                <c:pt idx="26">
                  <c:v>102.85557252272494</c:v>
                </c:pt>
                <c:pt idx="27">
                  <c:v>103.18417742563169</c:v>
                </c:pt>
                <c:pt idx="28">
                  <c:v>103.72474823342897</c:v>
                </c:pt>
                <c:pt idx="29">
                  <c:v>103.95087739551137</c:v>
                </c:pt>
                <c:pt idx="30">
                  <c:v>104.37506463438612</c:v>
                </c:pt>
                <c:pt idx="31">
                  <c:v>104.6884790603047</c:v>
                </c:pt>
                <c:pt idx="32">
                  <c:v>102.55222805180991</c:v>
                </c:pt>
                <c:pt idx="33">
                  <c:v>102.00497229652909</c:v>
                </c:pt>
                <c:pt idx="34">
                  <c:v>103.82456793570101</c:v>
                </c:pt>
                <c:pt idx="35">
                  <c:v>103.76583101019594</c:v>
                </c:pt>
                <c:pt idx="36">
                  <c:v>104.49531915148515</c:v>
                </c:pt>
                <c:pt idx="37">
                  <c:v>105.77162892697423</c:v>
                </c:pt>
                <c:pt idx="38">
                  <c:v>106.57975314804824</c:v>
                </c:pt>
                <c:pt idx="39">
                  <c:v>107.21881551355925</c:v>
                </c:pt>
                <c:pt idx="40">
                  <c:v>107.53900270267394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2'!$J$8:$J$9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2'!$J$10:$J$50</c:f>
              <c:numCache>
                <c:formatCode>#,##0.0</c:formatCode>
                <c:ptCount val="41"/>
                <c:pt idx="0">
                  <c:v>100</c:v>
                </c:pt>
                <c:pt idx="1">
                  <c:v>99.841078031292469</c:v>
                </c:pt>
                <c:pt idx="2">
                  <c:v>100.03130281908174</c:v>
                </c:pt>
                <c:pt idx="3">
                  <c:v>100.19071076771158</c:v>
                </c:pt>
                <c:pt idx="4">
                  <c:v>100.105942414911</c:v>
                </c:pt>
                <c:pt idx="5">
                  <c:v>100.28764021023508</c:v>
                </c:pt>
                <c:pt idx="6">
                  <c:v>100.60790962710999</c:v>
                </c:pt>
                <c:pt idx="7">
                  <c:v>101.18692972561558</c:v>
                </c:pt>
                <c:pt idx="8">
                  <c:v>101.53827665245119</c:v>
                </c:pt>
                <c:pt idx="9">
                  <c:v>101.66681978375649</c:v>
                </c:pt>
                <c:pt idx="10">
                  <c:v>101.95949906017228</c:v>
                </c:pt>
                <c:pt idx="11">
                  <c:v>102.18373688018036</c:v>
                </c:pt>
                <c:pt idx="12">
                  <c:v>102.40635513903528</c:v>
                </c:pt>
                <c:pt idx="13">
                  <c:v>102.95072770560567</c:v>
                </c:pt>
                <c:pt idx="14">
                  <c:v>102.69521320283721</c:v>
                </c:pt>
                <c:pt idx="15">
                  <c:v>103.10992159800591</c:v>
                </c:pt>
                <c:pt idx="16">
                  <c:v>103.6485896393885</c:v>
                </c:pt>
                <c:pt idx="17">
                  <c:v>104.01335560271873</c:v>
                </c:pt>
                <c:pt idx="18">
                  <c:v>104.32593487101913</c:v>
                </c:pt>
                <c:pt idx="19">
                  <c:v>104.35480221298003</c:v>
                </c:pt>
                <c:pt idx="20">
                  <c:v>104.88839950289209</c:v>
                </c:pt>
                <c:pt idx="21">
                  <c:v>105.17996104639312</c:v>
                </c:pt>
                <c:pt idx="22">
                  <c:v>105.71594055756921</c:v>
                </c:pt>
                <c:pt idx="23">
                  <c:v>105.82543926124808</c:v>
                </c:pt>
                <c:pt idx="24">
                  <c:v>106.30802612837813</c:v>
                </c:pt>
                <c:pt idx="25">
                  <c:v>106.4553383681113</c:v>
                </c:pt>
                <c:pt idx="26">
                  <c:v>106.65753317505214</c:v>
                </c:pt>
                <c:pt idx="27">
                  <c:v>107.15713473442396</c:v>
                </c:pt>
                <c:pt idx="28">
                  <c:v>107.5325772904183</c:v>
                </c:pt>
                <c:pt idx="29">
                  <c:v>108.1029956817604</c:v>
                </c:pt>
                <c:pt idx="30">
                  <c:v>108.98899268240008</c:v>
                </c:pt>
                <c:pt idx="31">
                  <c:v>109.16421757976845</c:v>
                </c:pt>
                <c:pt idx="32">
                  <c:v>107.09363120944222</c:v>
                </c:pt>
                <c:pt idx="33">
                  <c:v>106.79646858494485</c:v>
                </c:pt>
                <c:pt idx="34">
                  <c:v>109.25569567039202</c:v>
                </c:pt>
                <c:pt idx="35">
                  <c:v>109.5554470533538</c:v>
                </c:pt>
                <c:pt idx="36">
                  <c:v>110.49916158405739</c:v>
                </c:pt>
                <c:pt idx="37">
                  <c:v>112.02217921232331</c:v>
                </c:pt>
                <c:pt idx="38">
                  <c:v>113.0591817989155</c:v>
                </c:pt>
                <c:pt idx="39">
                  <c:v>114.09940517393267</c:v>
                </c:pt>
                <c:pt idx="40">
                  <c:v>114.34463397642571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14784"/>
        <c:axId val="136513024"/>
      </c:lineChart>
      <c:catAx>
        <c:axId val="1362147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65130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6513024"/>
        <c:scaling>
          <c:orientation val="minMax"/>
          <c:max val="115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621478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trim'!$A$17:$B$58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dep13_trim!$BG$75:$BG$116</c:f>
              <c:numCache>
                <c:formatCode>#,##0.0</c:formatCode>
                <c:ptCount val="42"/>
                <c:pt idx="0">
                  <c:v>1.0339297771775779</c:v>
                </c:pt>
                <c:pt idx="1">
                  <c:v>0.6891942692452302</c:v>
                </c:pt>
                <c:pt idx="2">
                  <c:v>2.1882518874968948</c:v>
                </c:pt>
                <c:pt idx="3">
                  <c:v>2.0399050074086045</c:v>
                </c:pt>
                <c:pt idx="4">
                  <c:v>2.2935232336091627</c:v>
                </c:pt>
                <c:pt idx="5">
                  <c:v>1.2445308701993341</c:v>
                </c:pt>
                <c:pt idx="6">
                  <c:v>0.33419763756843412</c:v>
                </c:pt>
                <c:pt idx="7">
                  <c:v>0.82313979976647023</c:v>
                </c:pt>
                <c:pt idx="8">
                  <c:v>0.92274392906643854</c:v>
                </c:pt>
                <c:pt idx="9">
                  <c:v>1.0215407769730067</c:v>
                </c:pt>
                <c:pt idx="10">
                  <c:v>1.2942753920071493</c:v>
                </c:pt>
                <c:pt idx="11">
                  <c:v>1.6509477322449673</c:v>
                </c:pt>
                <c:pt idx="12">
                  <c:v>1.6892441807889069</c:v>
                </c:pt>
                <c:pt idx="13">
                  <c:v>2.1574032903512785</c:v>
                </c:pt>
                <c:pt idx="14">
                  <c:v>-0.23329503116403805</c:v>
                </c:pt>
                <c:pt idx="15">
                  <c:v>0.89871562194610011</c:v>
                </c:pt>
                <c:pt idx="16">
                  <c:v>0.47043359449314703</c:v>
                </c:pt>
                <c:pt idx="17">
                  <c:v>-0.48028093852747755</c:v>
                </c:pt>
                <c:pt idx="18">
                  <c:v>1.3163357088493921</c:v>
                </c:pt>
                <c:pt idx="19">
                  <c:v>1.109726324415683</c:v>
                </c:pt>
                <c:pt idx="20">
                  <c:v>1.2849737433091812</c:v>
                </c:pt>
                <c:pt idx="21">
                  <c:v>0.96859162443319047</c:v>
                </c:pt>
                <c:pt idx="22">
                  <c:v>1.4348220919673027</c:v>
                </c:pt>
                <c:pt idx="23">
                  <c:v>0.90178077286193759</c:v>
                </c:pt>
                <c:pt idx="24">
                  <c:v>0.58237078144156573</c:v>
                </c:pt>
                <c:pt idx="25">
                  <c:v>1.2830999695268019E-2</c:v>
                </c:pt>
                <c:pt idx="26">
                  <c:v>0.11867152043876228</c:v>
                </c:pt>
                <c:pt idx="27">
                  <c:v>-0.29472537681600741</c:v>
                </c:pt>
                <c:pt idx="28">
                  <c:v>-0.17671534371134223</c:v>
                </c:pt>
                <c:pt idx="29">
                  <c:v>-1.1474644736630402</c:v>
                </c:pt>
                <c:pt idx="30">
                  <c:v>-1.1070591299817578</c:v>
                </c:pt>
                <c:pt idx="31">
                  <c:v>-0.98281311734492727</c:v>
                </c:pt>
                <c:pt idx="32">
                  <c:v>-0.52039170698455761</c:v>
                </c:pt>
                <c:pt idx="33">
                  <c:v>4.7681919978607379</c:v>
                </c:pt>
                <c:pt idx="34">
                  <c:v>-0.5998053822961591</c:v>
                </c:pt>
                <c:pt idx="35">
                  <c:v>-0.83773330551587533</c:v>
                </c:pt>
                <c:pt idx="36">
                  <c:v>0.24438006764957443</c:v>
                </c:pt>
                <c:pt idx="37">
                  <c:v>-0.67969002260250821</c:v>
                </c:pt>
                <c:pt idx="38">
                  <c:v>-1.0338269477722317</c:v>
                </c:pt>
                <c:pt idx="39">
                  <c:v>-2.5705040815991453</c:v>
                </c:pt>
                <c:pt idx="40">
                  <c:v>-2.4680535419265626</c:v>
                </c:pt>
                <c:pt idx="41">
                  <c:v>-1.6991046427213274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83136"/>
        <c:axId val="16284672"/>
      </c:barChart>
      <c:catAx>
        <c:axId val="16283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284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284672"/>
        <c:scaling>
          <c:orientation val="minMax"/>
          <c:max val="5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28313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dep13_trim!$BH$99:$BH$116</c:f>
              <c:numCache>
                <c:formatCode>#,##0.0</c:formatCode>
                <c:ptCount val="18"/>
                <c:pt idx="0">
                  <c:v>1.2863804470164553E-2</c:v>
                </c:pt>
                <c:pt idx="1">
                  <c:v>-0.28939837293803228</c:v>
                </c:pt>
                <c:pt idx="2">
                  <c:v>-9.6746105969214291E-3</c:v>
                </c:pt>
                <c:pt idx="3">
                  <c:v>-0.63858608011352347</c:v>
                </c:pt>
                <c:pt idx="4">
                  <c:v>-0.50636198390028309</c:v>
                </c:pt>
                <c:pt idx="5">
                  <c:v>-1.034190264909296</c:v>
                </c:pt>
                <c:pt idx="6">
                  <c:v>-0.95599142904236878</c:v>
                </c:pt>
                <c:pt idx="7">
                  <c:v>-1.3413213513063682</c:v>
                </c:pt>
                <c:pt idx="8">
                  <c:v>-0.50266513730518048</c:v>
                </c:pt>
                <c:pt idx="9">
                  <c:v>6.1879089953548183</c:v>
                </c:pt>
                <c:pt idx="10">
                  <c:v>-0.57474934542435241</c:v>
                </c:pt>
                <c:pt idx="11">
                  <c:v>-0.80930053311066841</c:v>
                </c:pt>
                <c:pt idx="12">
                  <c:v>0</c:v>
                </c:pt>
                <c:pt idx="13">
                  <c:v>-0.53746033801721493</c:v>
                </c:pt>
                <c:pt idx="14">
                  <c:v>-1.2076822916666674</c:v>
                </c:pt>
                <c:pt idx="15">
                  <c:v>-3.024811361165114</c:v>
                </c:pt>
                <c:pt idx="16">
                  <c:v>-2.8881111752913524</c:v>
                </c:pt>
                <c:pt idx="17">
                  <c:v>-1.4345194359889457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dep13_trim!$BI$99:$BI$116</c:f>
              <c:numCache>
                <c:formatCode>#,##0.0</c:formatCode>
                <c:ptCount val="18"/>
                <c:pt idx="0">
                  <c:v>1.1556015925938024</c:v>
                </c:pt>
                <c:pt idx="1">
                  <c:v>0.31359999999998056</c:v>
                </c:pt>
                <c:pt idx="2">
                  <c:v>0.24562970524435457</c:v>
                </c:pt>
                <c:pt idx="3">
                  <c:v>4.455051710421376E-2</c:v>
                </c:pt>
                <c:pt idx="4">
                  <c:v>0.14631508635769563</c:v>
                </c:pt>
                <c:pt idx="5">
                  <c:v>-1.2577417818008585</c:v>
                </c:pt>
                <c:pt idx="6">
                  <c:v>-1.2544629933416984</c:v>
                </c:pt>
                <c:pt idx="7">
                  <c:v>-0.63194240854751449</c:v>
                </c:pt>
                <c:pt idx="8">
                  <c:v>-0.53761678413374314</c:v>
                </c:pt>
                <c:pt idx="9">
                  <c:v>3.3881546422332764</c:v>
                </c:pt>
                <c:pt idx="10">
                  <c:v>-0.62482068283974401</c:v>
                </c:pt>
                <c:pt idx="11">
                  <c:v>-0.86613415455683018</c:v>
                </c:pt>
                <c:pt idx="12">
                  <c:v>0.48862569977023984</c:v>
                </c:pt>
                <c:pt idx="13">
                  <c:v>-0.82115025439556399</c:v>
                </c:pt>
                <c:pt idx="14">
                  <c:v>-0.86041754602421694</c:v>
                </c:pt>
                <c:pt idx="15">
                  <c:v>-2.1189493679177329</c:v>
                </c:pt>
                <c:pt idx="16">
                  <c:v>-2.0544049252183116</c:v>
                </c:pt>
                <c:pt idx="17">
                  <c:v>-1.9574351791753486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01504"/>
        <c:axId val="41303040"/>
      </c:barChart>
      <c:catAx>
        <c:axId val="41301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413030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130304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13015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dep13_trim!$BJ$99:$BJ$116</c:f>
              <c:numCache>
                <c:formatCode>#,##0.0</c:formatCode>
                <c:ptCount val="18"/>
                <c:pt idx="0">
                  <c:v>0.61687885549284172</c:v>
                </c:pt>
                <c:pt idx="1">
                  <c:v>0.79572136707539709</c:v>
                </c:pt>
                <c:pt idx="2">
                  <c:v>0.24589103144816438</c:v>
                </c:pt>
                <c:pt idx="3">
                  <c:v>-0.50348567002324041</c:v>
                </c:pt>
                <c:pt idx="4">
                  <c:v>-0.16867782535356923</c:v>
                </c:pt>
                <c:pt idx="5">
                  <c:v>-0.32492851572655246</c:v>
                </c:pt>
                <c:pt idx="6">
                  <c:v>-1.9168079280219019</c:v>
                </c:pt>
                <c:pt idx="7">
                  <c:v>-2.4195692634937371</c:v>
                </c:pt>
                <c:pt idx="8">
                  <c:v>-1.7029972752043654</c:v>
                </c:pt>
                <c:pt idx="9">
                  <c:v>10.963270963270965</c:v>
                </c:pt>
                <c:pt idx="10">
                  <c:v>-1.7736697476892438</c:v>
                </c:pt>
                <c:pt idx="11">
                  <c:v>-2.4033570701932905</c:v>
                </c:pt>
                <c:pt idx="12">
                  <c:v>-1.1726384364820874</c:v>
                </c:pt>
                <c:pt idx="13">
                  <c:v>-1.4106789716545665</c:v>
                </c:pt>
                <c:pt idx="14">
                  <c:v>-3.262904519925125</c:v>
                </c:pt>
                <c:pt idx="15">
                  <c:v>-4.4788498755874979</c:v>
                </c:pt>
                <c:pt idx="16">
                  <c:v>-4.5441389290882706</c:v>
                </c:pt>
                <c:pt idx="17">
                  <c:v>-1.6373559733171672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dep13_trim!$BK$99:$BK$116</c:f>
              <c:numCache>
                <c:formatCode>#,##0.0</c:formatCode>
                <c:ptCount val="18"/>
                <c:pt idx="0">
                  <c:v>0.46860114833029431</c:v>
                </c:pt>
                <c:pt idx="1">
                  <c:v>-0.40491017657159345</c:v>
                </c:pt>
                <c:pt idx="2">
                  <c:v>-0.12865707742582</c:v>
                </c:pt>
                <c:pt idx="3">
                  <c:v>-0.6312318037770881</c:v>
                </c:pt>
                <c:pt idx="4">
                  <c:v>-0.41485169052063453</c:v>
                </c:pt>
                <c:pt idx="5">
                  <c:v>-1.4241824619870891</c:v>
                </c:pt>
                <c:pt idx="6">
                  <c:v>-1.1885581469057827</c:v>
                </c:pt>
                <c:pt idx="7">
                  <c:v>-1.1226644569778954</c:v>
                </c:pt>
                <c:pt idx="8">
                  <c:v>-0.61095942256224056</c:v>
                </c:pt>
                <c:pt idx="9">
                  <c:v>4.5695634434924415</c:v>
                </c:pt>
                <c:pt idx="10">
                  <c:v>-0.76212771491741549</c:v>
                </c:pt>
                <c:pt idx="11">
                  <c:v>-0.84923464038582086</c:v>
                </c:pt>
                <c:pt idx="12">
                  <c:v>0.34894786930315114</c:v>
                </c:pt>
                <c:pt idx="13">
                  <c:v>-0.81664910432033277</c:v>
                </c:pt>
                <c:pt idx="14">
                  <c:v>-0.95086321381141481</c:v>
                </c:pt>
                <c:pt idx="15">
                  <c:v>-2.7861203475276319</c:v>
                </c:pt>
                <c:pt idx="16">
                  <c:v>-2.4053181805643642</c:v>
                </c:pt>
                <c:pt idx="17">
                  <c:v>-1.8625816115994454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dep13_trim!$BL$99:$BL$116</c:f>
              <c:numCache>
                <c:formatCode>#,##0.0</c:formatCode>
                <c:ptCount val="18"/>
                <c:pt idx="0">
                  <c:v>0.84996780424984042</c:v>
                </c:pt>
                <c:pt idx="1">
                  <c:v>0.67041246328694015</c:v>
                </c:pt>
                <c:pt idx="2">
                  <c:v>0.66594786579565746</c:v>
                </c:pt>
                <c:pt idx="3">
                  <c:v>0.63004032258064946</c:v>
                </c:pt>
                <c:pt idx="4">
                  <c:v>0.39444027047332852</c:v>
                </c:pt>
                <c:pt idx="5">
                  <c:v>-0.87932647333957004</c:v>
                </c:pt>
                <c:pt idx="6">
                  <c:v>-0.52220963885742933</c:v>
                </c:pt>
                <c:pt idx="7">
                  <c:v>3.1623553222437373E-2</c:v>
                </c:pt>
                <c:pt idx="8">
                  <c:v>0.2402630247850146</c:v>
                </c:pt>
                <c:pt idx="9">
                  <c:v>2.4094865649047614</c:v>
                </c:pt>
                <c:pt idx="10">
                  <c:v>0.36338999753633416</c:v>
                </c:pt>
                <c:pt idx="11">
                  <c:v>-5.5231666155264314E-2</c:v>
                </c:pt>
                <c:pt idx="12">
                  <c:v>0.66928650374555865</c:v>
                </c:pt>
                <c:pt idx="13">
                  <c:v>-2.4397682220189676E-2</c:v>
                </c:pt>
                <c:pt idx="14">
                  <c:v>-0.20743090720516388</c:v>
                </c:pt>
                <c:pt idx="15">
                  <c:v>-1.2349452833649299</c:v>
                </c:pt>
                <c:pt idx="16">
                  <c:v>-1.7208294645620459</c:v>
                </c:pt>
                <c:pt idx="17">
                  <c:v>-1.3604585249102463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23136"/>
        <c:axId val="41324928"/>
      </c:barChart>
      <c:catAx>
        <c:axId val="41323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413249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1324928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1323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dep13_trim!$BS$99:$BS$116</c:f>
              <c:numCache>
                <c:formatCode>#,##0.0</c:formatCode>
                <c:ptCount val="18"/>
                <c:pt idx="0">
                  <c:v>-0.89585990954423877</c:v>
                </c:pt>
                <c:pt idx="1">
                  <c:v>-1.5417020156217931</c:v>
                </c:pt>
                <c:pt idx="2">
                  <c:v>-0.4545994770620343</c:v>
                </c:pt>
                <c:pt idx="3">
                  <c:v>-0.98498641912664331</c:v>
                </c:pt>
                <c:pt idx="4">
                  <c:v>-0.8320019292798353</c:v>
                </c:pt>
                <c:pt idx="5">
                  <c:v>-1.474298568258503</c:v>
                </c:pt>
                <c:pt idx="6">
                  <c:v>-1.6105146242132551</c:v>
                </c:pt>
                <c:pt idx="7">
                  <c:v>-0.57071182188774827</c:v>
                </c:pt>
                <c:pt idx="8">
                  <c:v>0.42576006055254911</c:v>
                </c:pt>
                <c:pt idx="9">
                  <c:v>4.8362277423609656</c:v>
                </c:pt>
                <c:pt idx="10">
                  <c:v>-3.1003804331546037</c:v>
                </c:pt>
                <c:pt idx="11">
                  <c:v>-3.0140966984048445</c:v>
                </c:pt>
                <c:pt idx="12">
                  <c:v>-1.4088547477130065</c:v>
                </c:pt>
                <c:pt idx="13">
                  <c:v>0.11962109210825744</c:v>
                </c:pt>
                <c:pt idx="14">
                  <c:v>0.53603719968999819</c:v>
                </c:pt>
                <c:pt idx="15">
                  <c:v>-1.538510952656269</c:v>
                </c:pt>
                <c:pt idx="16">
                  <c:v>-4.5669548197679877E-2</c:v>
                </c:pt>
                <c:pt idx="17">
                  <c:v>9.4644430664780899E-2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dep13_trim!$BT$99:$BT$116</c:f>
              <c:numCache>
                <c:formatCode>#,##0.0</c:formatCode>
                <c:ptCount val="18"/>
                <c:pt idx="0">
                  <c:v>2.4367180680826328</c:v>
                </c:pt>
                <c:pt idx="1">
                  <c:v>1.899453241496829</c:v>
                </c:pt>
                <c:pt idx="2">
                  <c:v>0.79091320859900893</c:v>
                </c:pt>
                <c:pt idx="3">
                  <c:v>0.50470132743360985</c:v>
                </c:pt>
                <c:pt idx="4">
                  <c:v>0.57095686867993933</c:v>
                </c:pt>
                <c:pt idx="5">
                  <c:v>-0.77975376196990354</c:v>
                </c:pt>
                <c:pt idx="6">
                  <c:v>-0.54460223355853321</c:v>
                </c:pt>
                <c:pt idx="7">
                  <c:v>-1.4382754557426991</c:v>
                </c:pt>
                <c:pt idx="8">
                  <c:v>-1.5753015225570599</c:v>
                </c:pt>
                <c:pt idx="9">
                  <c:v>4.6907934693294351</c:v>
                </c:pt>
                <c:pt idx="10">
                  <c:v>2.2488397488397593</c:v>
                </c:pt>
                <c:pt idx="11">
                  <c:v>1.5118646330474217</c:v>
                </c:pt>
                <c:pt idx="12">
                  <c:v>1.9496317727511814</c:v>
                </c:pt>
                <c:pt idx="13">
                  <c:v>-1.4769905511303083</c:v>
                </c:pt>
                <c:pt idx="14">
                  <c:v>-2.6251186540538818</c:v>
                </c:pt>
                <c:pt idx="15">
                  <c:v>-3.650542875390772</c:v>
                </c:pt>
                <c:pt idx="16">
                  <c:v>-5.0587865889823114</c:v>
                </c:pt>
                <c:pt idx="17">
                  <c:v>-3.718810862455435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39520"/>
        <c:axId val="41341312"/>
      </c:barChart>
      <c:catAx>
        <c:axId val="41339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413413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1341312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1339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RSA!$AU$40:$AU$65</c:f>
              <c:numCache>
                <c:formatCode>0.0</c:formatCode>
                <c:ptCount val="26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98.011903254400394</c:v>
                </c:pt>
                <c:pt idx="22">
                  <c:v>97.695327339496004</c:v>
                </c:pt>
                <c:pt idx="23">
                  <c:v>96.340382423705208</c:v>
                </c:pt>
                <c:pt idx="24">
                  <c:v>95.213372166645556</c:v>
                </c:pt>
                <c:pt idx="25">
                  <c:v>95.453969861972894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ASS!$AU$40:$AU$64</c:f>
              <c:numCache>
                <c:formatCode>0.0</c:formatCode>
                <c:ptCount val="25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97.166666666666671</c:v>
                </c:pt>
                <c:pt idx="21">
                  <c:v>95.416666666666671</c:v>
                </c:pt>
                <c:pt idx="22">
                  <c:v>91.333333333333329</c:v>
                </c:pt>
                <c:pt idx="23">
                  <c:v>90.916666666666671</c:v>
                </c:pt>
                <c:pt idx="24">
                  <c:v>90.583333333333343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AAH!$AU$40:$AU$65</c:f>
              <c:numCache>
                <c:formatCode>0.0</c:formatCode>
                <c:ptCount val="26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101.82909402686482</c:v>
                </c:pt>
                <c:pt idx="22">
                  <c:v>102.37210631609031</c:v>
                </c:pt>
                <c:pt idx="23">
                  <c:v>102.48642469276936</c:v>
                </c:pt>
                <c:pt idx="24">
                  <c:v>102.17204915690196</c:v>
                </c:pt>
                <c:pt idx="25">
                  <c:v>102.62932266361817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PA!$AU$40:$AU$65</c:f>
              <c:numCache>
                <c:formatCode>0.0</c:formatCode>
                <c:ptCount val="26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105.43427465117831</c:v>
                </c:pt>
                <c:pt idx="22">
                  <c:v>105.9015955671273</c:v>
                </c:pt>
                <c:pt idx="23">
                  <c:v>105.22731824554377</c:v>
                </c:pt>
                <c:pt idx="24">
                  <c:v>104.51966085853527</c:v>
                </c:pt>
                <c:pt idx="25">
                  <c:v>104.75999732959475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87232"/>
        <c:axId val="186289536"/>
      </c:lineChart>
      <c:dateAx>
        <c:axId val="186287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86289536"/>
        <c:crossesAt val="100"/>
        <c:auto val="1"/>
        <c:lblOffset val="100"/>
        <c:baseTimeUnit val="months"/>
      </c:dateAx>
      <c:valAx>
        <c:axId val="186289536"/>
        <c:scaling>
          <c:orientation val="minMax"/>
          <c:max val="114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86287232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496620713917"/>
          <c:y val="0.78591409000704182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Graph3'!$P$10:$P$50</c:f>
              <c:numCache>
                <c:formatCode>#,##0</c:formatCode>
                <c:ptCount val="41"/>
                <c:pt idx="0">
                  <c:v>412.92557717789896</c:v>
                </c:pt>
                <c:pt idx="1">
                  <c:v>-513.48851934005506</c:v>
                </c:pt>
                <c:pt idx="2">
                  <c:v>987.04149674077053</c:v>
                </c:pt>
                <c:pt idx="3">
                  <c:v>1460.0503621683456</c:v>
                </c:pt>
                <c:pt idx="4">
                  <c:v>-655.33864605089184</c:v>
                </c:pt>
                <c:pt idx="5">
                  <c:v>1471.548629757599</c:v>
                </c:pt>
                <c:pt idx="6">
                  <c:v>2398.329730833997</c:v>
                </c:pt>
                <c:pt idx="7">
                  <c:v>4172.7430080934428</c:v>
                </c:pt>
                <c:pt idx="8">
                  <c:v>2704.9536115117371</c:v>
                </c:pt>
                <c:pt idx="9">
                  <c:v>842.11529784149025</c:v>
                </c:pt>
                <c:pt idx="10">
                  <c:v>2170.7270314143971</c:v>
                </c:pt>
                <c:pt idx="11">
                  <c:v>1382.8268180470914</c:v>
                </c:pt>
                <c:pt idx="12">
                  <c:v>2233.9883284195093</c:v>
                </c:pt>
                <c:pt idx="13">
                  <c:v>2733.2761667206651</c:v>
                </c:pt>
                <c:pt idx="14">
                  <c:v>-1968.7318431577878</c:v>
                </c:pt>
                <c:pt idx="15">
                  <c:v>3105.4804972683778</c:v>
                </c:pt>
                <c:pt idx="16">
                  <c:v>3714.143773745629</c:v>
                </c:pt>
                <c:pt idx="17">
                  <c:v>2280.1198771886993</c:v>
                </c:pt>
                <c:pt idx="18">
                  <c:v>2179.857511651353</c:v>
                </c:pt>
                <c:pt idx="19">
                  <c:v>25.558045686571859</c:v>
                </c:pt>
                <c:pt idx="20">
                  <c:v>2868.9195305674803</c:v>
                </c:pt>
                <c:pt idx="21">
                  <c:v>1218.4202824126696</c:v>
                </c:pt>
                <c:pt idx="22">
                  <c:v>3413.0024668406695</c:v>
                </c:pt>
                <c:pt idx="23">
                  <c:v>-452.4614664852852</c:v>
                </c:pt>
                <c:pt idx="24">
                  <c:v>3097.6574250649428</c:v>
                </c:pt>
                <c:pt idx="25">
                  <c:v>1428.5484889805084</c:v>
                </c:pt>
                <c:pt idx="26">
                  <c:v>507.68858698755503</c:v>
                </c:pt>
                <c:pt idx="27">
                  <c:v>4194.5402662919369</c:v>
                </c:pt>
                <c:pt idx="28">
                  <c:v>2520.1301248661475</c:v>
                </c:pt>
                <c:pt idx="29">
                  <c:v>4895.9577765908325</c:v>
                </c:pt>
                <c:pt idx="30">
                  <c:v>6264.3551301005064</c:v>
                </c:pt>
                <c:pt idx="31">
                  <c:v>1517.8367767774034</c:v>
                </c:pt>
                <c:pt idx="32">
                  <c:v>-6082.3488536420045</c:v>
                </c:pt>
                <c:pt idx="33">
                  <c:v>-6975.4732405880932</c:v>
                </c:pt>
                <c:pt idx="34">
                  <c:v>15459.008015702362</c:v>
                </c:pt>
                <c:pt idx="35">
                  <c:v>907.28361130761914</c:v>
                </c:pt>
                <c:pt idx="36">
                  <c:v>6734.0039130112855</c:v>
                </c:pt>
                <c:pt idx="37">
                  <c:v>9476.6122769367648</c:v>
                </c:pt>
                <c:pt idx="38">
                  <c:v>8071.7042785844533</c:v>
                </c:pt>
                <c:pt idx="39">
                  <c:v>6657.6514417852741</c:v>
                </c:pt>
                <c:pt idx="40">
                  <c:v>2701.9168522937689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Graph3'!$Q$10:$Q$50</c:f>
              <c:numCache>
                <c:formatCode>#,##0</c:formatCode>
                <c:ptCount val="41"/>
                <c:pt idx="0">
                  <c:v>-774.03287679752611</c:v>
                </c:pt>
                <c:pt idx="1">
                  <c:v>-691.09446016458242</c:v>
                </c:pt>
                <c:pt idx="2">
                  <c:v>454.80788075185774</c:v>
                </c:pt>
                <c:pt idx="3">
                  <c:v>-251.78379412296636</c:v>
                </c:pt>
                <c:pt idx="4">
                  <c:v>12.818824438636511</c:v>
                </c:pt>
                <c:pt idx="5">
                  <c:v>-94.331411515482614</c:v>
                </c:pt>
                <c:pt idx="6">
                  <c:v>29.22066739571892</c:v>
                </c:pt>
                <c:pt idx="7">
                  <c:v>216.06340503741376</c:v>
                </c:pt>
                <c:pt idx="8">
                  <c:v>-41.84459386331946</c:v>
                </c:pt>
                <c:pt idx="9">
                  <c:v>132.20480001463147</c:v>
                </c:pt>
                <c:pt idx="10">
                  <c:v>47.698008820727409</c:v>
                </c:pt>
                <c:pt idx="11">
                  <c:v>316.83159632917886</c:v>
                </c:pt>
                <c:pt idx="12">
                  <c:v>-546.60572345627588</c:v>
                </c:pt>
                <c:pt idx="13">
                  <c:v>1392.9118835091795</c:v>
                </c:pt>
                <c:pt idx="14">
                  <c:v>32.005136619525729</c:v>
                </c:pt>
                <c:pt idx="15">
                  <c:v>37.890292438543838</c:v>
                </c:pt>
                <c:pt idx="16">
                  <c:v>368.80561034335187</c:v>
                </c:pt>
                <c:pt idx="17">
                  <c:v>484.70159150884137</c:v>
                </c:pt>
                <c:pt idx="18">
                  <c:v>189.40376419931272</c:v>
                </c:pt>
                <c:pt idx="19">
                  <c:v>193.24813367577735</c:v>
                </c:pt>
                <c:pt idx="20">
                  <c:v>1175.5950105329721</c:v>
                </c:pt>
                <c:pt idx="21">
                  <c:v>991.532662644433</c:v>
                </c:pt>
                <c:pt idx="22">
                  <c:v>649.56862875272782</c:v>
                </c:pt>
                <c:pt idx="23">
                  <c:v>1282.4302606181045</c:v>
                </c:pt>
                <c:pt idx="24">
                  <c:v>560.21272973547821</c:v>
                </c:pt>
                <c:pt idx="25">
                  <c:v>-311.9639280262345</c:v>
                </c:pt>
                <c:pt idx="26">
                  <c:v>1024.8901053479676</c:v>
                </c:pt>
                <c:pt idx="27">
                  <c:v>-407.70362030953038</c:v>
                </c:pt>
                <c:pt idx="28">
                  <c:v>325.61685656494956</c:v>
                </c:pt>
                <c:pt idx="29">
                  <c:v>-572.34983871216536</c:v>
                </c:pt>
                <c:pt idx="30">
                  <c:v>451.24822884676178</c:v>
                </c:pt>
                <c:pt idx="31">
                  <c:v>-189.6822700594239</c:v>
                </c:pt>
                <c:pt idx="32">
                  <c:v>-9612.1024520780757</c:v>
                </c:pt>
                <c:pt idx="33">
                  <c:v>4723.0657067168377</c:v>
                </c:pt>
                <c:pt idx="34">
                  <c:v>3181.228535346494</c:v>
                </c:pt>
                <c:pt idx="35">
                  <c:v>1364.7459698467173</c:v>
                </c:pt>
                <c:pt idx="36">
                  <c:v>419.08178333386604</c:v>
                </c:pt>
                <c:pt idx="37">
                  <c:v>2067.4248842886627</c:v>
                </c:pt>
                <c:pt idx="38">
                  <c:v>-211.52185276639648</c:v>
                </c:pt>
                <c:pt idx="39">
                  <c:v>1226.9436372920609</c:v>
                </c:pt>
                <c:pt idx="40">
                  <c:v>-843.15280620339399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57504"/>
        <c:axId val="139159040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Graph3'!$O$10:$O$50</c:f>
              <c:numCache>
                <c:formatCode>#,##0</c:formatCode>
                <c:ptCount val="41"/>
                <c:pt idx="0">
                  <c:v>-361.10729961958714</c:v>
                </c:pt>
                <c:pt idx="1">
                  <c:v>-1204.5829795047175</c:v>
                </c:pt>
                <c:pt idx="2">
                  <c:v>1441.8493774926756</c:v>
                </c:pt>
                <c:pt idx="3">
                  <c:v>1208.2665680453647</c:v>
                </c:pt>
                <c:pt idx="4">
                  <c:v>-642.51982161228079</c:v>
                </c:pt>
                <c:pt idx="5">
                  <c:v>1377.21721824212</c:v>
                </c:pt>
                <c:pt idx="6">
                  <c:v>2427.5503982297378</c:v>
                </c:pt>
                <c:pt idx="7">
                  <c:v>4388.8064131308347</c:v>
                </c:pt>
                <c:pt idx="8">
                  <c:v>2663.1090176485013</c:v>
                </c:pt>
                <c:pt idx="9">
                  <c:v>974.32009785610717</c:v>
                </c:pt>
                <c:pt idx="10">
                  <c:v>2218.4250402350444</c:v>
                </c:pt>
                <c:pt idx="11">
                  <c:v>1699.6584143763175</c:v>
                </c:pt>
                <c:pt idx="12">
                  <c:v>1687.3826049632626</c:v>
                </c:pt>
                <c:pt idx="13">
                  <c:v>4126.1880502298009</c:v>
                </c:pt>
                <c:pt idx="14">
                  <c:v>-1936.726706538233</c:v>
                </c:pt>
                <c:pt idx="15">
                  <c:v>3143.3707897069398</c:v>
                </c:pt>
                <c:pt idx="16">
                  <c:v>4082.9493840889772</c:v>
                </c:pt>
                <c:pt idx="17">
                  <c:v>2764.8214686975116</c:v>
                </c:pt>
                <c:pt idx="18">
                  <c:v>2369.2612758507021</c:v>
                </c:pt>
                <c:pt idx="19">
                  <c:v>218.80617936234921</c:v>
                </c:pt>
                <c:pt idx="20">
                  <c:v>4044.5145411004778</c:v>
                </c:pt>
                <c:pt idx="21">
                  <c:v>2209.9529450570699</c:v>
                </c:pt>
                <c:pt idx="22">
                  <c:v>4062.5710955933901</c:v>
                </c:pt>
                <c:pt idx="23">
                  <c:v>829.96879413281567</c:v>
                </c:pt>
                <c:pt idx="24">
                  <c:v>3657.8701548003592</c:v>
                </c:pt>
                <c:pt idx="25">
                  <c:v>1116.5845609543612</c:v>
                </c:pt>
                <c:pt idx="26">
                  <c:v>1532.578692335519</c:v>
                </c:pt>
                <c:pt idx="27">
                  <c:v>3786.8366459823446</c:v>
                </c:pt>
                <c:pt idx="28">
                  <c:v>2845.746981431148</c:v>
                </c:pt>
                <c:pt idx="29">
                  <c:v>4323.6079378786962</c:v>
                </c:pt>
                <c:pt idx="30">
                  <c:v>6715.6033589472063</c:v>
                </c:pt>
                <c:pt idx="31">
                  <c:v>1328.1545067180414</c:v>
                </c:pt>
                <c:pt idx="32">
                  <c:v>-15694.45130572014</c:v>
                </c:pt>
                <c:pt idx="33">
                  <c:v>-2252.4075338712428</c:v>
                </c:pt>
                <c:pt idx="34">
                  <c:v>18640.236551048816</c:v>
                </c:pt>
                <c:pt idx="35">
                  <c:v>2272.0295811543474</c:v>
                </c:pt>
                <c:pt idx="36">
                  <c:v>7153.0856963451952</c:v>
                </c:pt>
                <c:pt idx="37">
                  <c:v>11544.037161225453</c:v>
                </c:pt>
                <c:pt idx="38">
                  <c:v>7860.1824258180568</c:v>
                </c:pt>
                <c:pt idx="39">
                  <c:v>7884.5950790772913</c:v>
                </c:pt>
                <c:pt idx="40">
                  <c:v>1858.7640460904222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157504"/>
        <c:axId val="139159040"/>
      </c:lineChart>
      <c:catAx>
        <c:axId val="139157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91590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9159040"/>
        <c:scaling>
          <c:orientation val="minMax"/>
          <c:max val="20000"/>
          <c:min val="-20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915750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2'!$AI$10:$AI$50</c:f>
              <c:numCache>
                <c:formatCode>#,##0.0</c:formatCode>
                <c:ptCount val="41"/>
                <c:pt idx="0">
                  <c:v>100</c:v>
                </c:pt>
                <c:pt idx="1">
                  <c:v>98.534183615898399</c:v>
                </c:pt>
                <c:pt idx="2">
                  <c:v>97.800665737650846</c:v>
                </c:pt>
                <c:pt idx="3">
                  <c:v>98.073192770917444</c:v>
                </c:pt>
                <c:pt idx="4">
                  <c:v>96.592721028649805</c:v>
                </c:pt>
                <c:pt idx="5">
                  <c:v>96.906613817387338</c:v>
                </c:pt>
                <c:pt idx="6">
                  <c:v>97.03619090606945</c:v>
                </c:pt>
                <c:pt idx="7">
                  <c:v>96.747290488120839</c:v>
                </c:pt>
                <c:pt idx="8">
                  <c:v>96.227155818855834</c:v>
                </c:pt>
                <c:pt idx="9">
                  <c:v>95.24103205801525</c:v>
                </c:pt>
                <c:pt idx="10">
                  <c:v>94.280509755153844</c:v>
                </c:pt>
                <c:pt idx="11">
                  <c:v>93.498775358267622</c:v>
                </c:pt>
                <c:pt idx="12">
                  <c:v>92.738547979958881</c:v>
                </c:pt>
                <c:pt idx="13">
                  <c:v>93.24150215154549</c:v>
                </c:pt>
                <c:pt idx="14">
                  <c:v>92.33405932348478</c:v>
                </c:pt>
                <c:pt idx="15">
                  <c:v>92.925915197914378</c:v>
                </c:pt>
                <c:pt idx="16">
                  <c:v>93.268381022005528</c:v>
                </c:pt>
                <c:pt idx="17">
                  <c:v>93.412940572372491</c:v>
                </c:pt>
                <c:pt idx="18">
                  <c:v>93.751321865263833</c:v>
                </c:pt>
                <c:pt idx="19">
                  <c:v>94.190465358021896</c:v>
                </c:pt>
                <c:pt idx="20">
                  <c:v>95.137668183095073</c:v>
                </c:pt>
                <c:pt idx="21">
                  <c:v>96.401368967072642</c:v>
                </c:pt>
                <c:pt idx="22">
                  <c:v>97.498030355480097</c:v>
                </c:pt>
                <c:pt idx="23">
                  <c:v>98.476191322042425</c:v>
                </c:pt>
                <c:pt idx="24">
                  <c:v>98.807362207144877</c:v>
                </c:pt>
                <c:pt idx="25">
                  <c:v>98.578875132599819</c:v>
                </c:pt>
                <c:pt idx="26">
                  <c:v>100.50409571613469</c:v>
                </c:pt>
                <c:pt idx="27">
                  <c:v>101.10629054796354</c:v>
                </c:pt>
                <c:pt idx="28">
                  <c:v>103.93518033943405</c:v>
                </c:pt>
                <c:pt idx="29">
                  <c:v>105.06372416965122</c:v>
                </c:pt>
                <c:pt idx="30">
                  <c:v>106.26284489904263</c:v>
                </c:pt>
                <c:pt idx="31">
                  <c:v>106.21752745481923</c:v>
                </c:pt>
                <c:pt idx="32">
                  <c:v>98.208625545094534</c:v>
                </c:pt>
                <c:pt idx="33">
                  <c:v>104.33778522447979</c:v>
                </c:pt>
                <c:pt idx="34">
                  <c:v>107.96113034329871</c:v>
                </c:pt>
                <c:pt idx="35">
                  <c:v>109.3707054256994</c:v>
                </c:pt>
                <c:pt idx="36">
                  <c:v>111.24590479921652</c:v>
                </c:pt>
                <c:pt idx="37">
                  <c:v>111.91940298006193</c:v>
                </c:pt>
                <c:pt idx="38">
                  <c:v>112.59183039689901</c:v>
                </c:pt>
                <c:pt idx="39">
                  <c:v>114.6896047419302</c:v>
                </c:pt>
                <c:pt idx="40">
                  <c:v>112.77852714727865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2'!$AH$8:$AH$9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2'!$AH$10:$AH$50</c:f>
              <c:numCache>
                <c:formatCode>#,##0.0</c:formatCode>
                <c:ptCount val="41"/>
                <c:pt idx="0">
                  <c:v>100</c:v>
                </c:pt>
                <c:pt idx="1">
                  <c:v>100.11341644041568</c:v>
                </c:pt>
                <c:pt idx="2">
                  <c:v>100.55018540399787</c:v>
                </c:pt>
                <c:pt idx="3">
                  <c:v>100.80410186287563</c:v>
                </c:pt>
                <c:pt idx="4">
                  <c:v>100.53262410217872</c:v>
                </c:pt>
                <c:pt idx="5">
                  <c:v>100.36244452656469</c:v>
                </c:pt>
                <c:pt idx="6">
                  <c:v>100.12811281987895</c:v>
                </c:pt>
                <c:pt idx="7">
                  <c:v>100.17406285240631</c:v>
                </c:pt>
                <c:pt idx="8">
                  <c:v>100.12239102460588</c:v>
                </c:pt>
                <c:pt idx="9">
                  <c:v>100.05121631421406</c:v>
                </c:pt>
                <c:pt idx="10">
                  <c:v>99.819443531250045</c:v>
                </c:pt>
                <c:pt idx="11">
                  <c:v>100.03527518628623</c:v>
                </c:pt>
                <c:pt idx="12">
                  <c:v>99.200369763817591</c:v>
                </c:pt>
                <c:pt idx="13">
                  <c:v>99.674538822580359</c:v>
                </c:pt>
                <c:pt idx="14">
                  <c:v>99.664377731382103</c:v>
                </c:pt>
                <c:pt idx="15">
                  <c:v>99.472761588662152</c:v>
                </c:pt>
                <c:pt idx="16">
                  <c:v>99.839303529249079</c:v>
                </c:pt>
                <c:pt idx="17">
                  <c:v>99.42029579428204</c:v>
                </c:pt>
                <c:pt idx="18">
                  <c:v>99.122395952038332</c:v>
                </c:pt>
                <c:pt idx="19">
                  <c:v>98.712408296256996</c:v>
                </c:pt>
                <c:pt idx="20">
                  <c:v>99.043936043469401</c:v>
                </c:pt>
                <c:pt idx="21">
                  <c:v>98.88619495243374</c:v>
                </c:pt>
                <c:pt idx="22">
                  <c:v>99.121411500762846</c:v>
                </c:pt>
                <c:pt idx="23">
                  <c:v>99.255607885740076</c:v>
                </c:pt>
                <c:pt idx="24">
                  <c:v>99.365401623071264</c:v>
                </c:pt>
                <c:pt idx="25">
                  <c:v>99.883378247247251</c:v>
                </c:pt>
                <c:pt idx="26">
                  <c:v>100.72455025092975</c:v>
                </c:pt>
                <c:pt idx="27">
                  <c:v>100.4460750174716</c:v>
                </c:pt>
                <c:pt idx="28">
                  <c:v>100.48855186611027</c:v>
                </c:pt>
                <c:pt idx="29">
                  <c:v>100.70863768205891</c:v>
                </c:pt>
                <c:pt idx="30">
                  <c:v>101.22688633642032</c:v>
                </c:pt>
                <c:pt idx="31">
                  <c:v>101.02820234019893</c:v>
                </c:pt>
                <c:pt idx="32">
                  <c:v>98.19889239324776</c:v>
                </c:pt>
                <c:pt idx="33">
                  <c:v>98.620551534179953</c:v>
                </c:pt>
                <c:pt idx="34">
                  <c:v>99.553438803219663</c:v>
                </c:pt>
                <c:pt idx="35">
                  <c:v>100.0650013213306</c:v>
                </c:pt>
                <c:pt idx="36">
                  <c:v>100.94250739380001</c:v>
                </c:pt>
                <c:pt idx="37">
                  <c:v>101.52859625524169</c:v>
                </c:pt>
                <c:pt idx="38">
                  <c:v>102.07369639946968</c:v>
                </c:pt>
                <c:pt idx="39">
                  <c:v>103.07351958243598</c:v>
                </c:pt>
                <c:pt idx="40">
                  <c:v>102.82444151287014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2'!$AJ$8:$AJ$9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2'!$AJ$10:$AJ$50</c:f>
              <c:numCache>
                <c:formatCode>#,##0.0</c:formatCode>
                <c:ptCount val="41"/>
                <c:pt idx="0">
                  <c:v>100</c:v>
                </c:pt>
                <c:pt idx="1">
                  <c:v>99.83528902480495</c:v>
                </c:pt>
                <c:pt idx="2">
                  <c:v>100.12657631903714</c:v>
                </c:pt>
                <c:pt idx="3">
                  <c:v>100.17068403690057</c:v>
                </c:pt>
                <c:pt idx="4">
                  <c:v>100.38539093500493</c:v>
                </c:pt>
                <c:pt idx="5">
                  <c:v>100.3247233922217</c:v>
                </c:pt>
                <c:pt idx="6">
                  <c:v>100.77299329488794</c:v>
                </c:pt>
                <c:pt idx="7">
                  <c:v>100.88605643028457</c:v>
                </c:pt>
                <c:pt idx="8">
                  <c:v>101.0207329370544</c:v>
                </c:pt>
                <c:pt idx="9">
                  <c:v>101.67442541895235</c:v>
                </c:pt>
                <c:pt idx="10">
                  <c:v>101.95518915795041</c:v>
                </c:pt>
                <c:pt idx="11">
                  <c:v>102.18790470807716</c:v>
                </c:pt>
                <c:pt idx="12">
                  <c:v>102.43458572482169</c:v>
                </c:pt>
                <c:pt idx="13">
                  <c:v>102.98262683867448</c:v>
                </c:pt>
                <c:pt idx="14">
                  <c:v>103.03720552747689</c:v>
                </c:pt>
                <c:pt idx="15">
                  <c:v>103.5782824926132</c:v>
                </c:pt>
                <c:pt idx="16">
                  <c:v>104.19924601262542</c:v>
                </c:pt>
                <c:pt idx="17">
                  <c:v>104.49603958777838</c:v>
                </c:pt>
                <c:pt idx="18">
                  <c:v>104.84018438347411</c:v>
                </c:pt>
                <c:pt idx="19">
                  <c:v>104.68013273097986</c:v>
                </c:pt>
                <c:pt idx="20">
                  <c:v>105.40062770033651</c:v>
                </c:pt>
                <c:pt idx="21">
                  <c:v>105.99990476321844</c:v>
                </c:pt>
                <c:pt idx="22">
                  <c:v>106.86454046088866</c:v>
                </c:pt>
                <c:pt idx="23">
                  <c:v>107.49037308857811</c:v>
                </c:pt>
                <c:pt idx="24">
                  <c:v>108.24612751472333</c:v>
                </c:pt>
                <c:pt idx="25">
                  <c:v>108.3551586907595</c:v>
                </c:pt>
                <c:pt idx="26">
                  <c:v>108.74556163843391</c:v>
                </c:pt>
                <c:pt idx="27">
                  <c:v>109.56136553761678</c:v>
                </c:pt>
                <c:pt idx="28">
                  <c:v>109.89718759544347</c:v>
                </c:pt>
                <c:pt idx="29">
                  <c:v>110.71650633700629</c:v>
                </c:pt>
                <c:pt idx="30">
                  <c:v>111.67086397290417</c:v>
                </c:pt>
                <c:pt idx="31">
                  <c:v>112.39617753641001</c:v>
                </c:pt>
                <c:pt idx="32">
                  <c:v>109.84240696102322</c:v>
                </c:pt>
                <c:pt idx="33">
                  <c:v>108.93836846437857</c:v>
                </c:pt>
                <c:pt idx="34">
                  <c:v>112.25351894164932</c:v>
                </c:pt>
                <c:pt idx="35">
                  <c:v>111.5933575322598</c:v>
                </c:pt>
                <c:pt idx="36">
                  <c:v>112.57885189554877</c:v>
                </c:pt>
                <c:pt idx="37">
                  <c:v>115.42121212743086</c:v>
                </c:pt>
                <c:pt idx="38">
                  <c:v>117.57225048434643</c:v>
                </c:pt>
                <c:pt idx="39">
                  <c:v>118.46973311100371</c:v>
                </c:pt>
                <c:pt idx="40">
                  <c:v>119.17374324583156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2'!$AK$8:$AK$9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2'!$AK$10:$AK$50</c:f>
              <c:numCache>
                <c:formatCode>#,##0.0</c:formatCode>
                <c:ptCount val="41"/>
                <c:pt idx="0">
                  <c:v>100</c:v>
                </c:pt>
                <c:pt idx="1">
                  <c:v>99.977889047857147</c:v>
                </c:pt>
                <c:pt idx="2">
                  <c:v>100.22608752485208</c:v>
                </c:pt>
                <c:pt idx="3">
                  <c:v>100.45073929489807</c:v>
                </c:pt>
                <c:pt idx="4">
                  <c:v>100.28682202605353</c:v>
                </c:pt>
                <c:pt idx="5">
                  <c:v>100.94051049718043</c:v>
                </c:pt>
                <c:pt idx="6">
                  <c:v>101.09292862631933</c:v>
                </c:pt>
                <c:pt idx="7">
                  <c:v>102.75504105019009</c:v>
                </c:pt>
                <c:pt idx="8">
                  <c:v>103.70361452710864</c:v>
                </c:pt>
                <c:pt idx="9">
                  <c:v>103.41758177134133</c:v>
                </c:pt>
                <c:pt idx="10">
                  <c:v>104.19120379881426</c:v>
                </c:pt>
                <c:pt idx="11">
                  <c:v>104.5620959058521</c:v>
                </c:pt>
                <c:pt idx="12">
                  <c:v>105.19824384280669</c:v>
                </c:pt>
                <c:pt idx="13">
                  <c:v>105.74462241846565</c:v>
                </c:pt>
                <c:pt idx="14">
                  <c:v>105.1397734666363</c:v>
                </c:pt>
                <c:pt idx="15">
                  <c:v>105.51841092345452</c:v>
                </c:pt>
                <c:pt idx="16">
                  <c:v>106.03328714296015</c:v>
                </c:pt>
                <c:pt idx="17">
                  <c:v>106.73511930297268</c:v>
                </c:pt>
                <c:pt idx="18">
                  <c:v>107.29072663119732</c:v>
                </c:pt>
                <c:pt idx="19">
                  <c:v>107.60309654258424</c:v>
                </c:pt>
                <c:pt idx="20">
                  <c:v>107.83085044850502</c:v>
                </c:pt>
                <c:pt idx="21">
                  <c:v>107.62615669986948</c:v>
                </c:pt>
                <c:pt idx="22">
                  <c:v>107.62246520970831</c:v>
                </c:pt>
                <c:pt idx="23">
                  <c:v>106.81074549683028</c:v>
                </c:pt>
                <c:pt idx="24">
                  <c:v>107.07866776926322</c:v>
                </c:pt>
                <c:pt idx="25">
                  <c:v>107.18307719228028</c:v>
                </c:pt>
                <c:pt idx="26">
                  <c:v>106.61712954232574</c:v>
                </c:pt>
                <c:pt idx="27">
                  <c:v>106.83749391109923</c:v>
                </c:pt>
                <c:pt idx="28">
                  <c:v>106.85008733724672</c:v>
                </c:pt>
                <c:pt idx="29">
                  <c:v>106.91361108313235</c:v>
                </c:pt>
                <c:pt idx="30">
                  <c:v>107.74614658352404</c:v>
                </c:pt>
                <c:pt idx="31">
                  <c:v>107.42492430058506</c:v>
                </c:pt>
                <c:pt idx="32">
                  <c:v>107.30616832384028</c:v>
                </c:pt>
                <c:pt idx="33">
                  <c:v>106.64739104491345</c:v>
                </c:pt>
                <c:pt idx="34">
                  <c:v>108.16501362227359</c:v>
                </c:pt>
                <c:pt idx="35">
                  <c:v>109.46403046830997</c:v>
                </c:pt>
                <c:pt idx="36">
                  <c:v>109.89397288468513</c:v>
                </c:pt>
                <c:pt idx="37">
                  <c:v>110.29281981192101</c:v>
                </c:pt>
                <c:pt idx="38">
                  <c:v>109.98729014063129</c:v>
                </c:pt>
                <c:pt idx="39">
                  <c:v>110.88454825267939</c:v>
                </c:pt>
                <c:pt idx="40">
                  <c:v>111.2631178841568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20672"/>
        <c:axId val="180430720"/>
      </c:lineChart>
      <c:catAx>
        <c:axId val="1802206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043072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0430720"/>
        <c:scaling>
          <c:orientation val="minMax"/>
          <c:max val="120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0220672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graph4'!$BY$49:$CC$49</c:f>
              <c:numCache>
                <c:formatCode>#,##0</c:formatCode>
                <c:ptCount val="5"/>
                <c:pt idx="0">
                  <c:v>2700</c:v>
                </c:pt>
                <c:pt idx="1">
                  <c:v>2640</c:v>
                </c:pt>
                <c:pt idx="2">
                  <c:v>600</c:v>
                </c:pt>
                <c:pt idx="3">
                  <c:v>220</c:v>
                </c:pt>
                <c:pt idx="4">
                  <c:v>-220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961431930178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graph4'!$CE$49:$CI$49</c:f>
              <c:numCache>
                <c:formatCode>#,##0</c:formatCode>
                <c:ptCount val="5"/>
                <c:pt idx="0">
                  <c:v>-840</c:v>
                </c:pt>
                <c:pt idx="1">
                  <c:v>-50</c:v>
                </c:pt>
                <c:pt idx="2">
                  <c:v>360</c:v>
                </c:pt>
                <c:pt idx="3">
                  <c:v>-420</c:v>
                </c:pt>
                <c:pt idx="4">
                  <c:v>-710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2299E-4"/>
                  <c:y val="9.43276661623994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46074765401761E-3"/>
                  <c:y val="0.136611140697614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896998934073E-3"/>
                  <c:y val="3.0373197787071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439046395988454E-5"/>
                  <c:y val="-7.9699674595613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339921768473E-3"/>
                  <c:y val="4.76899070417999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graph4'!$BS$49:$BW$49</c:f>
              <c:numCache>
                <c:formatCode>#,##0</c:formatCode>
                <c:ptCount val="5"/>
                <c:pt idx="0">
                  <c:v>1860</c:v>
                </c:pt>
                <c:pt idx="1">
                  <c:v>2590</c:v>
                </c:pt>
                <c:pt idx="2">
                  <c:v>960</c:v>
                </c:pt>
                <c:pt idx="3">
                  <c:v>-200</c:v>
                </c:pt>
                <c:pt idx="4">
                  <c:v>-940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33408"/>
        <c:axId val="187250560"/>
      </c:barChart>
      <c:catAx>
        <c:axId val="1820334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7250560"/>
        <c:crosses val="autoZero"/>
        <c:auto val="1"/>
        <c:lblAlgn val="ctr"/>
        <c:lblOffset val="100"/>
        <c:noMultiLvlLbl val="0"/>
      </c:catAx>
      <c:valAx>
        <c:axId val="187250560"/>
        <c:scaling>
          <c:orientation val="minMax"/>
          <c:max val="3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2033408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GRAPHIQUE_stocks_bénéf'!$AU$3:$AU$51</c:f>
              <c:numCache>
                <c:formatCode>#,##0</c:formatCode>
                <c:ptCount val="49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9978</c:v>
                </c:pt>
                <c:pt idx="18">
                  <c:v>9329</c:v>
                </c:pt>
                <c:pt idx="19">
                  <c:v>8814</c:v>
                </c:pt>
                <c:pt idx="20">
                  <c:v>9136</c:v>
                </c:pt>
                <c:pt idx="21">
                  <c:v>9731</c:v>
                </c:pt>
                <c:pt idx="22">
                  <c:v>9689</c:v>
                </c:pt>
                <c:pt idx="23">
                  <c:v>9682</c:v>
                </c:pt>
                <c:pt idx="24">
                  <c:v>10314</c:v>
                </c:pt>
                <c:pt idx="25">
                  <c:v>10831</c:v>
                </c:pt>
                <c:pt idx="26">
                  <c:v>10886</c:v>
                </c:pt>
                <c:pt idx="27">
                  <c:v>10732</c:v>
                </c:pt>
                <c:pt idx="28">
                  <c:v>10892</c:v>
                </c:pt>
                <c:pt idx="29">
                  <c:v>9962</c:v>
                </c:pt>
                <c:pt idx="30">
                  <c:v>7459</c:v>
                </c:pt>
                <c:pt idx="31">
                  <c:v>5449</c:v>
                </c:pt>
                <c:pt idx="32">
                  <c:v>4575</c:v>
                </c:pt>
                <c:pt idx="33">
                  <c:v>4127</c:v>
                </c:pt>
                <c:pt idx="34">
                  <c:v>3599</c:v>
                </c:pt>
                <c:pt idx="35">
                  <c:v>3613</c:v>
                </c:pt>
                <c:pt idx="36">
                  <c:v>3663</c:v>
                </c:pt>
                <c:pt idx="37">
                  <c:v>3670</c:v>
                </c:pt>
                <c:pt idx="38">
                  <c:v>3330</c:v>
                </c:pt>
                <c:pt idx="39">
                  <c:v>2703</c:v>
                </c:pt>
                <c:pt idx="40">
                  <c:v>2293</c:v>
                </c:pt>
                <c:pt idx="41">
                  <c:v>1879</c:v>
                </c:pt>
                <c:pt idx="42">
                  <c:v>1942</c:v>
                </c:pt>
                <c:pt idx="43">
                  <c:v>2036</c:v>
                </c:pt>
                <c:pt idx="44">
                  <c:v>2107</c:v>
                </c:pt>
                <c:pt idx="45">
                  <c:v>2244</c:v>
                </c:pt>
                <c:pt idx="46">
                  <c:v>2240</c:v>
                </c:pt>
                <c:pt idx="47">
                  <c:v>2368</c:v>
                </c:pt>
                <c:pt idx="48">
                  <c:v>2463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GRAPHIQUE_stocks_bénéf'!$AX$3:$AX$51</c:f>
              <c:numCache>
                <c:formatCode>#,##0</c:formatCode>
                <c:ptCount val="49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1157</c:v>
                </c:pt>
                <c:pt idx="21">
                  <c:v>1500</c:v>
                </c:pt>
                <c:pt idx="22">
                  <c:v>1877</c:v>
                </c:pt>
                <c:pt idx="23">
                  <c:v>2223</c:v>
                </c:pt>
                <c:pt idx="24">
                  <c:v>2753</c:v>
                </c:pt>
                <c:pt idx="25">
                  <c:v>2620</c:v>
                </c:pt>
                <c:pt idx="26">
                  <c:v>1998</c:v>
                </c:pt>
                <c:pt idx="27">
                  <c:v>1699</c:v>
                </c:pt>
                <c:pt idx="28">
                  <c:v>1379</c:v>
                </c:pt>
                <c:pt idx="29">
                  <c:v>1019</c:v>
                </c:pt>
                <c:pt idx="30">
                  <c:v>693</c:v>
                </c:pt>
                <c:pt idx="31">
                  <c:v>414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311</c:v>
                </c:pt>
                <c:pt idx="45">
                  <c:v>729</c:v>
                </c:pt>
                <c:pt idx="46">
                  <c:v>957</c:v>
                </c:pt>
                <c:pt idx="47">
                  <c:v>1225</c:v>
                </c:pt>
                <c:pt idx="48">
                  <c:v>1475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GRAPHIQUE_stocks_bénéf'!$BA$3:$BA$51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4413</c:v>
                </c:pt>
                <c:pt idx="19">
                  <c:v>4567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4461</c:v>
                </c:pt>
                <c:pt idx="25">
                  <c:v>4330</c:v>
                </c:pt>
                <c:pt idx="26">
                  <c:v>3936</c:v>
                </c:pt>
                <c:pt idx="27">
                  <c:v>3429</c:v>
                </c:pt>
                <c:pt idx="28">
                  <c:v>3182</c:v>
                </c:pt>
                <c:pt idx="29">
                  <c:v>2981</c:v>
                </c:pt>
                <c:pt idx="30">
                  <c:v>2407</c:v>
                </c:pt>
                <c:pt idx="31">
                  <c:v>1944</c:v>
                </c:pt>
                <c:pt idx="32">
                  <c:v>1496</c:v>
                </c:pt>
                <c:pt idx="33">
                  <c:v>1191</c:v>
                </c:pt>
                <c:pt idx="34">
                  <c:v>905</c:v>
                </c:pt>
                <c:pt idx="35">
                  <c:v>652</c:v>
                </c:pt>
                <c:pt idx="36">
                  <c:v>512</c:v>
                </c:pt>
                <c:pt idx="37">
                  <c:v>409</c:v>
                </c:pt>
                <c:pt idx="38">
                  <c:v>272</c:v>
                </c:pt>
                <c:pt idx="39">
                  <c:v>176</c:v>
                </c:pt>
                <c:pt idx="40">
                  <c:v>70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GRAPHIQUE_stocks_bénéf'!$BB$3:$BB$51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2138</c:v>
                </c:pt>
                <c:pt idx="40">
                  <c:v>2140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2554</c:v>
                </c:pt>
                <c:pt idx="47">
                  <c:v>2615</c:v>
                </c:pt>
                <c:pt idx="48">
                  <c:v>2725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988224"/>
        <c:axId val="199344896"/>
      </c:areaChart>
      <c:catAx>
        <c:axId val="189988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9344896"/>
        <c:crossesAt val="0"/>
        <c:auto val="0"/>
        <c:lblAlgn val="ctr"/>
        <c:lblOffset val="100"/>
        <c:tickLblSkip val="4"/>
        <c:noMultiLvlLbl val="0"/>
      </c:catAx>
      <c:valAx>
        <c:axId val="199344896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9988224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1825986187959521"/>
          <c:y val="2.729003432158421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Feuil1!$N$2:$N$18</c:f>
              <c:numCache>
                <c:formatCode>#,##0</c:formatCode>
                <c:ptCount val="17"/>
                <c:pt idx="0">
                  <c:v>10442</c:v>
                </c:pt>
                <c:pt idx="1">
                  <c:v>10065</c:v>
                </c:pt>
                <c:pt idx="2">
                  <c:v>10610</c:v>
                </c:pt>
                <c:pt idx="3">
                  <c:v>10991</c:v>
                </c:pt>
                <c:pt idx="4">
                  <c:v>10723</c:v>
                </c:pt>
                <c:pt idx="5">
                  <c:v>10449</c:v>
                </c:pt>
                <c:pt idx="6">
                  <c:v>12683</c:v>
                </c:pt>
                <c:pt idx="7">
                  <c:v>13573</c:v>
                </c:pt>
                <c:pt idx="8">
                  <c:v>13642</c:v>
                </c:pt>
                <c:pt idx="9">
                  <c:v>13343</c:v>
                </c:pt>
                <c:pt idx="10">
                  <c:v>17737</c:v>
                </c:pt>
                <c:pt idx="11">
                  <c:v>20854</c:v>
                </c:pt>
                <c:pt idx="12">
                  <c:v>22004</c:v>
                </c:pt>
                <c:pt idx="13">
                  <c:v>21780</c:v>
                </c:pt>
                <c:pt idx="14">
                  <c:v>25935</c:v>
                </c:pt>
                <c:pt idx="15">
                  <c:v>28665</c:v>
                </c:pt>
                <c:pt idx="16">
                  <c:v>29234</c:v>
                </c:pt>
              </c:numCache>
            </c:numRef>
          </c:val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Feuil1!$O$2:$O$18</c:f>
              <c:numCache>
                <c:formatCode>#,##0</c:formatCode>
                <c:ptCount val="17"/>
                <c:pt idx="0">
                  <c:v>650</c:v>
                </c:pt>
                <c:pt idx="1">
                  <c:v>641</c:v>
                </c:pt>
                <c:pt idx="2">
                  <c:v>524</c:v>
                </c:pt>
                <c:pt idx="3">
                  <c:v>574</c:v>
                </c:pt>
                <c:pt idx="4">
                  <c:v>562</c:v>
                </c:pt>
                <c:pt idx="5">
                  <c:v>550</c:v>
                </c:pt>
                <c:pt idx="6">
                  <c:v>518</c:v>
                </c:pt>
                <c:pt idx="7">
                  <c:v>599</c:v>
                </c:pt>
                <c:pt idx="8">
                  <c:v>597</c:v>
                </c:pt>
                <c:pt idx="9">
                  <c:v>592</c:v>
                </c:pt>
                <c:pt idx="10">
                  <c:v>536</c:v>
                </c:pt>
                <c:pt idx="11">
                  <c:v>727</c:v>
                </c:pt>
                <c:pt idx="12">
                  <c:v>735</c:v>
                </c:pt>
                <c:pt idx="13">
                  <c:v>719</c:v>
                </c:pt>
                <c:pt idx="14">
                  <c:v>716</c:v>
                </c:pt>
                <c:pt idx="15">
                  <c:v>962</c:v>
                </c:pt>
                <c:pt idx="16">
                  <c:v>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449024"/>
        <c:axId val="200479488"/>
      </c:areaChart>
      <c:catAx>
        <c:axId val="2004490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479488"/>
        <c:crossesAt val="100"/>
        <c:auto val="0"/>
        <c:lblAlgn val="ctr"/>
        <c:lblOffset val="100"/>
        <c:tickLblSkip val="4"/>
        <c:noMultiLvlLbl val="0"/>
      </c:catAx>
      <c:valAx>
        <c:axId val="200479488"/>
        <c:scaling>
          <c:orientation val="minMax"/>
          <c:max val="35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44902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35661254411487342"/>
          <c:y val="0.12831396628807551"/>
          <c:w val="0.28424642365797614"/>
          <c:h val="4.428906197078149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>
                <a:effectLst/>
              </a:rPr>
              <a:t>Nombre de salariés en activité partielle depuis le début de la crise sanitaire  </a:t>
            </a:r>
            <a:r>
              <a:rPr lang="en-US" sz="1500"/>
              <a:t>dans les Bouches</a:t>
            </a:r>
            <a:r>
              <a:rPr lang="en-US" sz="1500" baseline="0"/>
              <a:t>-du-Rhône</a:t>
            </a:r>
          </a:p>
          <a:p>
            <a:pPr>
              <a:defRPr/>
            </a:pPr>
            <a:r>
              <a:rPr lang="en-US" sz="1100" b="0" i="1" baseline="0"/>
              <a:t>(données brutes, en nombre)</a:t>
            </a:r>
            <a:endParaRPr lang="en-US" sz="1100" b="0" i="1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'recap (2)'!$A$2:$A$26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'recap (2)'!$F$2:$F$26</c:f>
              <c:numCache>
                <c:formatCode>#,##0</c:formatCode>
                <c:ptCount val="25"/>
                <c:pt idx="0">
                  <c:v>210910</c:v>
                </c:pt>
                <c:pt idx="1">
                  <c:v>262080</c:v>
                </c:pt>
                <c:pt idx="2">
                  <c:v>221445</c:v>
                </c:pt>
                <c:pt idx="3">
                  <c:v>88150</c:v>
                </c:pt>
                <c:pt idx="4">
                  <c:v>47100</c:v>
                </c:pt>
                <c:pt idx="5">
                  <c:v>28000</c:v>
                </c:pt>
                <c:pt idx="6">
                  <c:v>38330</c:v>
                </c:pt>
                <c:pt idx="7">
                  <c:v>53320</c:v>
                </c:pt>
                <c:pt idx="8">
                  <c:v>108445</c:v>
                </c:pt>
                <c:pt idx="9">
                  <c:v>70815</c:v>
                </c:pt>
                <c:pt idx="10">
                  <c:v>63785</c:v>
                </c:pt>
                <c:pt idx="11">
                  <c:v>65375</c:v>
                </c:pt>
                <c:pt idx="12">
                  <c:v>67735</c:v>
                </c:pt>
                <c:pt idx="13">
                  <c:v>84920</c:v>
                </c:pt>
                <c:pt idx="14">
                  <c:v>58370</c:v>
                </c:pt>
                <c:pt idx="15">
                  <c:v>25940</c:v>
                </c:pt>
                <c:pt idx="16">
                  <c:v>10290</c:v>
                </c:pt>
                <c:pt idx="17">
                  <c:v>8110</c:v>
                </c:pt>
                <c:pt idx="18">
                  <c:v>7375</c:v>
                </c:pt>
                <c:pt idx="19">
                  <c:v>4555</c:v>
                </c:pt>
                <c:pt idx="20" formatCode="General">
                  <c:v>4420</c:v>
                </c:pt>
                <c:pt idx="21" formatCode="General">
                  <c:v>5250</c:v>
                </c:pt>
                <c:pt idx="22" formatCode="General">
                  <c:v>6250</c:v>
                </c:pt>
                <c:pt idx="23" formatCode="General">
                  <c:v>4995</c:v>
                </c:pt>
                <c:pt idx="24" formatCode="General">
                  <c:v>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69600"/>
        <c:axId val="200992256"/>
      </c:barChart>
      <c:dateAx>
        <c:axId val="200969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0992256"/>
        <c:crosses val="autoZero"/>
        <c:auto val="1"/>
        <c:lblOffset val="100"/>
        <c:baseTimeUnit val="months"/>
      </c:dateAx>
      <c:valAx>
        <c:axId val="200992256"/>
        <c:scaling>
          <c:orientation val="minMax"/>
          <c:max val="28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0969600"/>
        <c:crosses val="autoZero"/>
        <c:crossBetween val="between"/>
        <c:majorUnit val="30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Données!$C$129:$C$169</c:f>
              <c:numCache>
                <c:formatCode>#,##0.0</c:formatCode>
                <c:ptCount val="41"/>
                <c:pt idx="0">
                  <c:v>10.6</c:v>
                </c:pt>
                <c:pt idx="1">
                  <c:v>10.8</c:v>
                </c:pt>
                <c:pt idx="2">
                  <c:v>10.8</c:v>
                </c:pt>
                <c:pt idx="3">
                  <c:v>11.2</c:v>
                </c:pt>
                <c:pt idx="4">
                  <c:v>11.4</c:v>
                </c:pt>
                <c:pt idx="5">
                  <c:v>11.5</c:v>
                </c:pt>
                <c:pt idx="6">
                  <c:v>11.3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11.4</c:v>
                </c:pt>
                <c:pt idx="11">
                  <c:v>11.6</c:v>
                </c:pt>
                <c:pt idx="12">
                  <c:v>11.4</c:v>
                </c:pt>
                <c:pt idx="13">
                  <c:v>11.7</c:v>
                </c:pt>
                <c:pt idx="14">
                  <c:v>11.5</c:v>
                </c:pt>
                <c:pt idx="15">
                  <c:v>11.4</c:v>
                </c:pt>
                <c:pt idx="16">
                  <c:v>11.4</c:v>
                </c:pt>
                <c:pt idx="17">
                  <c:v>11.2</c:v>
                </c:pt>
                <c:pt idx="18">
                  <c:v>11.1</c:v>
                </c:pt>
                <c:pt idx="19">
                  <c:v>11.4</c:v>
                </c:pt>
                <c:pt idx="20">
                  <c:v>10.9</c:v>
                </c:pt>
                <c:pt idx="21">
                  <c:v>10.8</c:v>
                </c:pt>
                <c:pt idx="22">
                  <c:v>10.8</c:v>
                </c:pt>
                <c:pt idx="23">
                  <c:v>10.3</c:v>
                </c:pt>
                <c:pt idx="24">
                  <c:v>10.6</c:v>
                </c:pt>
                <c:pt idx="25">
                  <c:v>10.4</c:v>
                </c:pt>
                <c:pt idx="26">
                  <c:v>10.3</c:v>
                </c:pt>
                <c:pt idx="27">
                  <c:v>10.1</c:v>
                </c:pt>
                <c:pt idx="28">
                  <c:v>10.1</c:v>
                </c:pt>
                <c:pt idx="29">
                  <c:v>9.6</c:v>
                </c:pt>
                <c:pt idx="30">
                  <c:v>9.5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8.1999999999999993</c:v>
                </c:pt>
                <c:pt idx="34">
                  <c:v>10.199999999999999</c:v>
                </c:pt>
                <c:pt idx="35">
                  <c:v>9.1</c:v>
                </c:pt>
                <c:pt idx="36">
                  <c:v>9.1999999999999993</c:v>
                </c:pt>
                <c:pt idx="37">
                  <c:v>9.1</c:v>
                </c:pt>
                <c:pt idx="38">
                  <c:v>9</c:v>
                </c:pt>
                <c:pt idx="39">
                  <c:v>8.3000000000000007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Données!$B$129:$B$169</c:f>
              <c:numCache>
                <c:formatCode>#,##0.0</c:formatCode>
                <c:ptCount val="41"/>
                <c:pt idx="0">
                  <c:v>9.1</c:v>
                </c:pt>
                <c:pt idx="1">
                  <c:v>9.4</c:v>
                </c:pt>
                <c:pt idx="2">
                  <c:v>9.4</c:v>
                </c:pt>
                <c:pt idx="3">
                  <c:v>9.8000000000000007</c:v>
                </c:pt>
                <c:pt idx="4">
                  <c:v>10</c:v>
                </c:pt>
                <c:pt idx="5">
                  <c:v>10.1</c:v>
                </c:pt>
                <c:pt idx="6">
                  <c:v>9.9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9.9</c:v>
                </c:pt>
                <c:pt idx="11">
                  <c:v>10.1</c:v>
                </c:pt>
                <c:pt idx="12">
                  <c:v>10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9.9</c:v>
                </c:pt>
                <c:pt idx="16">
                  <c:v>9.9</c:v>
                </c:pt>
                <c:pt idx="17">
                  <c:v>9.6999999999999993</c:v>
                </c:pt>
                <c:pt idx="18">
                  <c:v>9.6</c:v>
                </c:pt>
                <c:pt idx="19">
                  <c:v>9.6999999999999993</c:v>
                </c:pt>
                <c:pt idx="20">
                  <c:v>9.3000000000000007</c:v>
                </c:pt>
                <c:pt idx="21">
                  <c:v>9.1999999999999993</c:v>
                </c:pt>
                <c:pt idx="22">
                  <c:v>9.1999999999999993</c:v>
                </c:pt>
                <c:pt idx="23">
                  <c:v>8.6999999999999993</c:v>
                </c:pt>
                <c:pt idx="24">
                  <c:v>8.9</c:v>
                </c:pt>
                <c:pt idx="25">
                  <c:v>8.8000000000000007</c:v>
                </c:pt>
                <c:pt idx="26">
                  <c:v>8.6</c:v>
                </c:pt>
                <c:pt idx="27">
                  <c:v>8.4</c:v>
                </c:pt>
                <c:pt idx="28">
                  <c:v>8.4</c:v>
                </c:pt>
                <c:pt idx="29">
                  <c:v>8.1999999999999993</c:v>
                </c:pt>
                <c:pt idx="30">
                  <c:v>8.1</c:v>
                </c:pt>
                <c:pt idx="31">
                  <c:v>7.9</c:v>
                </c:pt>
                <c:pt idx="32">
                  <c:v>7.6</c:v>
                </c:pt>
                <c:pt idx="33">
                  <c:v>7.1</c:v>
                </c:pt>
                <c:pt idx="34">
                  <c:v>8.8000000000000007</c:v>
                </c:pt>
                <c:pt idx="35">
                  <c:v>7.8</c:v>
                </c:pt>
                <c:pt idx="36">
                  <c:v>7.9</c:v>
                </c:pt>
                <c:pt idx="37">
                  <c:v>7.8</c:v>
                </c:pt>
                <c:pt idx="38">
                  <c:v>7.8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Données!$G$129:$G$169</c:f>
              <c:numCache>
                <c:formatCode>#,##0.0</c:formatCode>
                <c:ptCount val="41"/>
                <c:pt idx="0">
                  <c:v>11.7</c:v>
                </c:pt>
                <c:pt idx="1">
                  <c:v>11.8</c:v>
                </c:pt>
                <c:pt idx="2">
                  <c:v>11.8</c:v>
                </c:pt>
                <c:pt idx="3">
                  <c:v>12.1</c:v>
                </c:pt>
                <c:pt idx="4">
                  <c:v>12.3</c:v>
                </c:pt>
                <c:pt idx="5">
                  <c:v>12.4</c:v>
                </c:pt>
                <c:pt idx="6">
                  <c:v>12.1</c:v>
                </c:pt>
                <c:pt idx="7">
                  <c:v>11.9</c:v>
                </c:pt>
                <c:pt idx="8">
                  <c:v>11.9</c:v>
                </c:pt>
                <c:pt idx="9">
                  <c:v>11.9</c:v>
                </c:pt>
                <c:pt idx="10">
                  <c:v>12</c:v>
                </c:pt>
                <c:pt idx="11">
                  <c:v>12.2</c:v>
                </c:pt>
                <c:pt idx="12">
                  <c:v>12</c:v>
                </c:pt>
                <c:pt idx="13">
                  <c:v>12.2</c:v>
                </c:pt>
                <c:pt idx="14">
                  <c:v>12</c:v>
                </c:pt>
                <c:pt idx="15">
                  <c:v>11.9</c:v>
                </c:pt>
                <c:pt idx="16">
                  <c:v>11.8</c:v>
                </c:pt>
                <c:pt idx="17">
                  <c:v>11.6</c:v>
                </c:pt>
                <c:pt idx="18">
                  <c:v>11.6</c:v>
                </c:pt>
                <c:pt idx="19">
                  <c:v>12</c:v>
                </c:pt>
                <c:pt idx="20">
                  <c:v>11.5</c:v>
                </c:pt>
                <c:pt idx="21">
                  <c:v>11.3</c:v>
                </c:pt>
                <c:pt idx="22">
                  <c:v>11.4</c:v>
                </c:pt>
                <c:pt idx="23">
                  <c:v>10.9</c:v>
                </c:pt>
                <c:pt idx="24">
                  <c:v>11.2</c:v>
                </c:pt>
                <c:pt idx="25">
                  <c:v>11</c:v>
                </c:pt>
                <c:pt idx="26">
                  <c:v>10.9</c:v>
                </c:pt>
                <c:pt idx="27">
                  <c:v>10.6</c:v>
                </c:pt>
                <c:pt idx="28">
                  <c:v>10.5</c:v>
                </c:pt>
                <c:pt idx="29">
                  <c:v>10.1</c:v>
                </c:pt>
                <c:pt idx="30">
                  <c:v>10</c:v>
                </c:pt>
                <c:pt idx="31">
                  <c:v>9.6999999999999993</c:v>
                </c:pt>
                <c:pt idx="32">
                  <c:v>9.3000000000000007</c:v>
                </c:pt>
                <c:pt idx="33">
                  <c:v>8.4</c:v>
                </c:pt>
                <c:pt idx="34">
                  <c:v>10.4</c:v>
                </c:pt>
                <c:pt idx="35">
                  <c:v>9.4</c:v>
                </c:pt>
                <c:pt idx="36">
                  <c:v>9.4</c:v>
                </c:pt>
                <c:pt idx="37">
                  <c:v>9.1999999999999993</c:v>
                </c:pt>
                <c:pt idx="38">
                  <c:v>9.3000000000000007</c:v>
                </c:pt>
                <c:pt idx="39">
                  <c:v>8.8000000000000007</c:v>
                </c:pt>
                <c:pt idx="40">
                  <c:v>8.6999999999999993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675392"/>
        <c:axId val="254324736"/>
      </c:lineChart>
      <c:catAx>
        <c:axId val="2536753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543247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54324736"/>
        <c:scaling>
          <c:orientation val="minMax"/>
          <c:max val="13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5367539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graphiques_trim'!$H$53:$H$62</c:f>
              <c:numCache>
                <c:formatCode>#,##0.0</c:formatCode>
                <c:ptCount val="10"/>
                <c:pt idx="0">
                  <c:v>10.199999999999999</c:v>
                </c:pt>
                <c:pt idx="1">
                  <c:v>9.1999999999999993</c:v>
                </c:pt>
                <c:pt idx="2">
                  <c:v>8.6999999999999993</c:v>
                </c:pt>
                <c:pt idx="3">
                  <c:v>8.1999999999999993</c:v>
                </c:pt>
                <c:pt idx="4">
                  <c:v>7.5</c:v>
                </c:pt>
                <c:pt idx="5">
                  <c:v>7.1</c:v>
                </c:pt>
                <c:pt idx="6">
                  <c:v>6.6</c:v>
                </c:pt>
                <c:pt idx="7">
                  <c:v>6.5</c:v>
                </c:pt>
                <c:pt idx="8">
                  <c:v>6</c:v>
                </c:pt>
                <c:pt idx="9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5024"/>
        <c:axId val="14067200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graphiques_trim'!$G$53:$G$62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xVal>
          <c:yVal>
            <c:numRef>
              <c:f>'données graphiques_trim'!$J$53:$J$62</c:f>
              <c:numCache>
                <c:formatCode>#,##0.0</c:formatCode>
                <c:ptCount val="10"/>
                <c:pt idx="0">
                  <c:v>-0.30000000000000071</c:v>
                </c:pt>
                <c:pt idx="1">
                  <c:v>-0.10000000000000142</c:v>
                </c:pt>
                <c:pt idx="2">
                  <c:v>-0.10000000000000142</c:v>
                </c:pt>
                <c:pt idx="3">
                  <c:v>-0.10000000000000142</c:v>
                </c:pt>
                <c:pt idx="4">
                  <c:v>-9.9999999999999645E-2</c:v>
                </c:pt>
                <c:pt idx="5">
                  <c:v>-0.10000000000000053</c:v>
                </c:pt>
                <c:pt idx="6">
                  <c:v>-0.20000000000000018</c:v>
                </c:pt>
                <c:pt idx="7">
                  <c:v>-9.9999999999999645E-2</c:v>
                </c:pt>
                <c:pt idx="8">
                  <c:v>-0.20000000000000018</c:v>
                </c:pt>
                <c:pt idx="9">
                  <c:v>-0.20000000000000018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8736"/>
        <c:axId val="14082816"/>
      </c:scatterChart>
      <c:catAx>
        <c:axId val="1406502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4067200"/>
        <c:crosses val="autoZero"/>
        <c:auto val="1"/>
        <c:lblAlgn val="ctr"/>
        <c:lblOffset val="100"/>
        <c:noMultiLvlLbl val="0"/>
      </c:catAx>
      <c:valAx>
        <c:axId val="140672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065024"/>
        <c:crosses val="autoZero"/>
        <c:crossBetween val="between"/>
      </c:valAx>
      <c:valAx>
        <c:axId val="14068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2816"/>
        <c:crosses val="autoZero"/>
        <c:crossBetween val="midCat"/>
      </c:valAx>
      <c:valAx>
        <c:axId val="14082816"/>
        <c:scaling>
          <c:orientation val="minMax"/>
          <c:max val="-0.1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4068736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15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0.40856</cdr:x>
      <cdr:y>0.17727</cdr:y>
    </cdr:from>
    <cdr:to>
      <cdr:x>0.74708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066504" y="845937"/>
          <a:ext cx="2540829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192 800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0.90249</cdr:x>
      <cdr:y>0.26916</cdr:y>
    </cdr:from>
    <cdr:to>
      <cdr:x>0.90333</cdr:x>
      <cdr:y>0.77149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773807" y="1284452"/>
          <a:ext cx="6305" cy="23971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0.90337</cdr:x>
      <cdr:y>0.23298</cdr:y>
    </cdr:from>
    <cdr:to>
      <cdr:x>0.90378</cdr:x>
      <cdr:y>0.76369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780417" y="1111808"/>
          <a:ext cx="3077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Bouches-du-Rhône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0.89936</cdr:x>
      <cdr:y>0.27597</cdr:y>
    </cdr:from>
    <cdr:to>
      <cdr:x>0.90156</cdr:x>
      <cdr:y>0.76022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50363" y="1316917"/>
          <a:ext cx="16513" cy="231085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0.82683</cdr:y>
    </cdr:from>
    <cdr:to>
      <cdr:x>0.99065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28975"/>
          <a:ext cx="60579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2012)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0.10739</cdr:x>
      <cdr:y>0</cdr:y>
    </cdr:from>
    <cdr:to>
      <cdr:x>0.93496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57978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2021 et le T1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 pour le dernier trimestre et révisées pour les trimestres précédents,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0.96754</cdr:x>
      <cdr:y>0.41148</cdr:y>
    </cdr:from>
    <cdr:to>
      <cdr:x>0.98248</cdr:x>
      <cdr:y>0.5073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8475423" y="2180948"/>
          <a:ext cx="130871" cy="50786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0.91228</cdr:x>
      <cdr:y>0.1068</cdr:y>
    </cdr:from>
    <cdr:to>
      <cdr:x>0.98813</cdr:x>
      <cdr:y>0.14814</cdr:y>
    </cdr:to>
    <cdr:sp macro="" textlink="">
      <cdr:nvSpPr>
        <cdr:cNvPr id="4" name="ZoneTexte 3"/>
        <cdr:cNvSpPr txBox="1"/>
      </cdr:nvSpPr>
      <cdr:spPr bwMode="auto">
        <a:xfrm xmlns:a="http://schemas.openxmlformats.org/drawingml/2006/main">
          <a:off x="8053470" y="605395"/>
          <a:ext cx="669560" cy="2343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30 200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0.94522</cdr:x>
      <cdr:y>0.14964</cdr:y>
    </cdr:from>
    <cdr:to>
      <cdr:x>0.96217</cdr:x>
      <cdr:y>0.23972</cdr:y>
    </cdr:to>
    <cdr:sp macro="" textlink="">
      <cdr:nvSpPr>
        <cdr:cNvPr id="5" name="Flèche vers le bas 4"/>
        <cdr:cNvSpPr/>
      </cdr:nvSpPr>
      <cdr:spPr bwMode="auto">
        <a:xfrm xmlns:a="http://schemas.openxmlformats.org/drawingml/2006/main">
          <a:off x="8344254" y="848289"/>
          <a:ext cx="149633" cy="51062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0.92291</cdr:x>
      <cdr:y>0.71145</cdr:y>
    </cdr:from>
    <cdr:to>
      <cdr:x>1</cdr:x>
      <cdr:y>0.75947</cdr:y>
    </cdr:to>
    <cdr:sp macro="" textlink="">
      <cdr:nvSpPr>
        <cdr:cNvPr id="2" name="ZoneTexte 3"/>
        <cdr:cNvSpPr txBox="1"/>
      </cdr:nvSpPr>
      <cdr:spPr bwMode="auto">
        <a:xfrm xmlns:a="http://schemas.openxmlformats.org/drawingml/2006/main">
          <a:off x="7937418" y="3472420"/>
          <a:ext cx="662992" cy="2343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2 300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0.95602</cdr:x>
      <cdr:y>0.75927</cdr:y>
    </cdr:from>
    <cdr:to>
      <cdr:x>0.97342</cdr:x>
      <cdr:y>0.86389</cdr:y>
    </cdr:to>
    <cdr:sp macro="" textlink="">
      <cdr:nvSpPr>
        <cdr:cNvPr id="3" name="Flèche vers le bas 2"/>
        <cdr:cNvSpPr/>
      </cdr:nvSpPr>
      <cdr:spPr bwMode="auto">
        <a:xfrm xmlns:a="http://schemas.openxmlformats.org/drawingml/2006/main">
          <a:off x="8222177" y="3705789"/>
          <a:ext cx="149633" cy="51062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2022</a:t>
          </a:r>
          <a:endParaRPr lang="fr-F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27445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début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8,7 % (-0,1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240228"/>
              </p:ext>
            </p:extLst>
          </p:nvPr>
        </p:nvGraphicFramePr>
        <p:xfrm>
          <a:off x="279400" y="1219200"/>
          <a:ext cx="8163846" cy="515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677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5244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Le recul trimestriel de la demande d’emploi se poursuit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début 2022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83974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14469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concerne un peu plus les hommes…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4702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51020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beaucoup plus les jeunes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5094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76200" y="1122"/>
            <a:ext cx="9315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La demande d’emploi des inscrits depuis moins d’un an se stabilise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pendant que celle des inscrits depuis un an ou plus poursuit son repli</a:t>
            </a:r>
            <a:endParaRPr lang="fr-F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38036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4" y="9616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4"/>
            <a:ext cx="9115269" cy="33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201" y="12831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</a:t>
            </a:r>
            <a:r>
              <a:rPr lang="fr-FR" sz="2800" b="1" dirty="0" smtClean="0">
                <a:solidFill>
                  <a:srgbClr val="376092"/>
                </a:solidFill>
              </a:rPr>
              <a:t>reste sous </a:t>
            </a:r>
            <a:r>
              <a:rPr lang="fr-FR" sz="2800" b="1" dirty="0">
                <a:solidFill>
                  <a:srgbClr val="376092"/>
                </a:solidFill>
              </a:rPr>
              <a:t>son niveau d’avant-crise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91378"/>
              </p:ext>
            </p:extLst>
          </p:nvPr>
        </p:nvGraphicFramePr>
        <p:xfrm>
          <a:off x="533400" y="1047750"/>
          <a:ext cx="8020049" cy="544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2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226453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croissance de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ralentit en début d’année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+0,2 %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72998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54968" y="331335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13836"/>
              </p:ext>
            </p:extLst>
          </p:nvPr>
        </p:nvGraphicFramePr>
        <p:xfrm>
          <a:off x="605307" y="1236372"/>
          <a:ext cx="7997780" cy="496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221794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uniquement tirée par l’emploi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+2 700 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</a:t>
            </a:r>
            <a:r>
              <a:rPr lang="fr-FR" b="1" dirty="0" smtClean="0">
                <a:solidFill>
                  <a:srgbClr val="00B0F0"/>
                </a:solidFill>
              </a:rPr>
              <a:t>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-840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502720"/>
              </p:ext>
            </p:extLst>
          </p:nvPr>
        </p:nvGraphicFramePr>
        <p:xfrm>
          <a:off x="456487" y="1375409"/>
          <a:ext cx="7556895" cy="482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0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Industrie et construction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: premières destructions d’emplois en 2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ans…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2022</a:t>
            </a:r>
            <a:endParaRPr lang="fr-FR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989348"/>
              </p:ext>
            </p:extLst>
          </p:nvPr>
        </p:nvGraphicFramePr>
        <p:xfrm>
          <a:off x="456487" y="1166813"/>
          <a:ext cx="7824628" cy="503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3" y="213517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à cause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30618" y="1220470"/>
          <a:ext cx="6882764" cy="44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212669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Nouvelles hausses dans le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2" y="1802283"/>
            <a:ext cx="8326910" cy="371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190200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ne cesse de croître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57085" y="2154279"/>
            <a:ext cx="130871" cy="507866"/>
          </a:xfrm>
        </p:spPr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130629" y="1192664"/>
            <a:ext cx="8759794" cy="5300211"/>
            <a:chOff x="0" y="0"/>
            <a:chExt cx="9458325" cy="6042212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66420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ZoneTexte 19"/>
            <p:cNvSpPr txBox="1"/>
            <p:nvPr/>
          </p:nvSpPr>
          <p:spPr>
            <a:xfrm>
              <a:off x="8848725" y="2231720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6 700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480671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7081" y="174158"/>
            <a:ext cx="892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ralentie de l’apprentissage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68971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juillet 2022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48012"/>
              </p:ext>
            </p:extLst>
          </p:nvPr>
        </p:nvGraphicFramePr>
        <p:xfrm>
          <a:off x="157080" y="838200"/>
          <a:ext cx="8827805" cy="566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04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977" y="276225"/>
            <a:ext cx="880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Toujours moins de salariés en activité partielle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" y="6132825"/>
            <a:ext cx="330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977734"/>
              </p:ext>
            </p:extLst>
          </p:nvPr>
        </p:nvGraphicFramePr>
        <p:xfrm>
          <a:off x="273132" y="1128156"/>
          <a:ext cx="8600410" cy="488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2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1609</Words>
  <Application>Microsoft Office PowerPoint</Application>
  <PresentationFormat>Affichage à l'écran (4:3)</PresentationFormat>
  <Paragraphs>299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773</cp:revision>
  <cp:lastPrinted>2019-04-05T08:16:29Z</cp:lastPrinted>
  <dcterms:created xsi:type="dcterms:W3CDTF">2018-05-30T13:27:07Z</dcterms:created>
  <dcterms:modified xsi:type="dcterms:W3CDTF">2022-07-07T12:20:18Z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