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300" r:id="rId6"/>
    <p:sldId id="299" r:id="rId7"/>
    <p:sldId id="264" r:id="rId8"/>
    <p:sldId id="293" r:id="rId9"/>
    <p:sldId id="290" r:id="rId10"/>
    <p:sldId id="292" r:id="rId11"/>
    <p:sldId id="303" r:id="rId12"/>
    <p:sldId id="301" r:id="rId13"/>
    <p:sldId id="269" r:id="rId14"/>
    <p:sldId id="302" r:id="rId15"/>
    <p:sldId id="296" r:id="rId16"/>
    <p:sldId id="305" r:id="rId17"/>
    <p:sldId id="271" r:id="rId18"/>
    <p:sldId id="272" r:id="rId19"/>
    <p:sldId id="304" r:id="rId20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 snapToGrid="0"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19\2019-T3\01%20-%20Fichiers%20de%20travail\DEFM-Ch&#244;mage\2019_T3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19\2019-T3\01%20-%20Fichiers%20de%20travail\DEFM-Ch&#244;mage\2019_T3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RO-SVC01-20131\USERS\Cab-SESE\10%20-%20Notes%20de%20conjoncture\01%20-%20Notes\2019\2019-T3\01%20-%20Fichiers%20de%20travail\DEFM-Ch&#244;mage\2019_T3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RO-SVC01-20131\USERS\Cab-SESE\10%20-%20Notes%20de%20conjoncture\01%20-%20Notes\2019\2019-T3\01%20-%20Fichiers%20de%20travail\DEFM-Ch&#244;mage\2019_T3_Demandeurs%20d'emploi_ABC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RO-SVC01-20131\USERS\Cab-SESE\10%20-%20Notes%20de%20conjoncture\01%20-%20Notes\2019\2019-T3\01%20-%20Fichiers%20de%20travail\Politiques%20emploi\2019_T3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Notes%20de%20conjoncture\01%20-%20Notes\2019\2019-T3\01%20-%20Fichiers%20de%20travail\Politiques%20emploi\2019_T3_Politiques%20de%20l'emploi_note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19\2019-T3\01%20-%20Fichiers%20de%20travail\DEFM-Ch&#244;mage\Tx%20ch&#244;mage%20-%20d&#233;p%20comparables\T20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trimestrielle de l'emploi salarié dans les Bouches-du-Rhône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4e trimestre 2010)</a:t>
            </a:r>
          </a:p>
        </c:rich>
      </c:tx>
      <c:layout>
        <c:manualLayout>
          <c:xMode val="edge"/>
          <c:yMode val="edge"/>
          <c:x val="0.14133404235071226"/>
          <c:y val="2.08467419833390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86252908862588E-2"/>
          <c:y val="0.20139006920810093"/>
          <c:w val="0.83764367816092988"/>
          <c:h val="0.54432337086895966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2'!$D$14:$D$49</c:f>
              <c:numCache>
                <c:formatCode>#,##0.0</c:formatCode>
                <c:ptCount val="36"/>
                <c:pt idx="0">
                  <c:v>100</c:v>
                </c:pt>
                <c:pt idx="1">
                  <c:v>100.12615112190662</c:v>
                </c:pt>
                <c:pt idx="2">
                  <c:v>100.19695889127496</c:v>
                </c:pt>
                <c:pt idx="3">
                  <c:v>100.08406298379408</c:v>
                </c:pt>
                <c:pt idx="4">
                  <c:v>100.35749426598683</c:v>
                </c:pt>
                <c:pt idx="5">
                  <c:v>100.45424600205173</c:v>
                </c:pt>
                <c:pt idx="6">
                  <c:v>100.32384641398299</c:v>
                </c:pt>
                <c:pt idx="7">
                  <c:v>100.2305500970633</c:v>
                </c:pt>
                <c:pt idx="8">
                  <c:v>100.24879017845257</c:v>
                </c:pt>
                <c:pt idx="9">
                  <c:v>100.24284232582563</c:v>
                </c:pt>
                <c:pt idx="10">
                  <c:v>100.30526645530075</c:v>
                </c:pt>
                <c:pt idx="11">
                  <c:v>100.52409078575666</c:v>
                </c:pt>
                <c:pt idx="12">
                  <c:v>100.80607564648909</c:v>
                </c:pt>
                <c:pt idx="13">
                  <c:v>100.96100304586702</c:v>
                </c:pt>
                <c:pt idx="14">
                  <c:v>100.85649077827934</c:v>
                </c:pt>
                <c:pt idx="15">
                  <c:v>100.92044435557284</c:v>
                </c:pt>
                <c:pt idx="16">
                  <c:v>101.10703698941225</c:v>
                </c:pt>
                <c:pt idx="17">
                  <c:v>101.06897073259984</c:v>
                </c:pt>
                <c:pt idx="18">
                  <c:v>101.44935006964653</c:v>
                </c:pt>
                <c:pt idx="19">
                  <c:v>101.30864087035778</c:v>
                </c:pt>
                <c:pt idx="20">
                  <c:v>101.80027337463598</c:v>
                </c:pt>
                <c:pt idx="21">
                  <c:v>102.17589442958111</c:v>
                </c:pt>
                <c:pt idx="22">
                  <c:v>102.63637151533725</c:v>
                </c:pt>
                <c:pt idx="23">
                  <c:v>102.74904083795613</c:v>
                </c:pt>
                <c:pt idx="24">
                  <c:v>102.89688746039722</c:v>
                </c:pt>
                <c:pt idx="25">
                  <c:v>103.15836639112059</c:v>
                </c:pt>
                <c:pt idx="26">
                  <c:v>103.44397660964471</c:v>
                </c:pt>
                <c:pt idx="27">
                  <c:v>103.63753672798997</c:v>
                </c:pt>
                <c:pt idx="28">
                  <c:v>103.90128150733314</c:v>
                </c:pt>
                <c:pt idx="29">
                  <c:v>104.41851810101493</c:v>
                </c:pt>
                <c:pt idx="30">
                  <c:v>104.53673875275229</c:v>
                </c:pt>
                <c:pt idx="31">
                  <c:v>104.63932504901314</c:v>
                </c:pt>
                <c:pt idx="32">
                  <c:v>104.79753792888975</c:v>
                </c:pt>
                <c:pt idx="33">
                  <c:v>105.13090090707584</c:v>
                </c:pt>
                <c:pt idx="34">
                  <c:v>105.49717533646437</c:v>
                </c:pt>
                <c:pt idx="35">
                  <c:v>105.70591664056219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2'!$C$14:$C$49</c:f>
              <c:numCache>
                <c:formatCode>#,##0.0</c:formatCode>
                <c:ptCount val="36"/>
                <c:pt idx="0">
                  <c:v>100</c:v>
                </c:pt>
                <c:pt idx="1">
                  <c:v>100.18822146004018</c:v>
                </c:pt>
                <c:pt idx="2">
                  <c:v>100.28687872972297</c:v>
                </c:pt>
                <c:pt idx="3">
                  <c:v>100.229746676296</c:v>
                </c:pt>
                <c:pt idx="4">
                  <c:v>100.28726866810524</c:v>
                </c:pt>
                <c:pt idx="5">
                  <c:v>100.29807762661183</c:v>
                </c:pt>
                <c:pt idx="6">
                  <c:v>100.25083501906636</c:v>
                </c:pt>
                <c:pt idx="7">
                  <c:v>100.13064004184736</c:v>
                </c:pt>
                <c:pt idx="8">
                  <c:v>100.01425666639443</c:v>
                </c:pt>
                <c:pt idx="9">
                  <c:v>100.00451107238162</c:v>
                </c:pt>
                <c:pt idx="10">
                  <c:v>99.882433147823932</c:v>
                </c:pt>
                <c:pt idx="11">
                  <c:v>100.06638119505446</c:v>
                </c:pt>
                <c:pt idx="12">
                  <c:v>100.3368315526958</c:v>
                </c:pt>
                <c:pt idx="13">
                  <c:v>100.36117807924111</c:v>
                </c:pt>
                <c:pt idx="14">
                  <c:v>100.38912258208235</c:v>
                </c:pt>
                <c:pt idx="15">
                  <c:v>100.26855567674377</c:v>
                </c:pt>
                <c:pt idx="16">
                  <c:v>100.36455018858628</c:v>
                </c:pt>
                <c:pt idx="17">
                  <c:v>100.29608611755991</c:v>
                </c:pt>
                <c:pt idx="18">
                  <c:v>100.53959711423714</c:v>
                </c:pt>
                <c:pt idx="19">
                  <c:v>100.60357248967809</c:v>
                </c:pt>
                <c:pt idx="20">
                  <c:v>100.78854004561579</c:v>
                </c:pt>
                <c:pt idx="21">
                  <c:v>100.94651869494558</c:v>
                </c:pt>
                <c:pt idx="22">
                  <c:v>101.22213826056125</c:v>
                </c:pt>
                <c:pt idx="23">
                  <c:v>101.49877013302124</c:v>
                </c:pt>
                <c:pt idx="24">
                  <c:v>101.62201733340351</c:v>
                </c:pt>
                <c:pt idx="25">
                  <c:v>102.03986677292561</c:v>
                </c:pt>
                <c:pt idx="26">
                  <c:v>102.36615452939104</c:v>
                </c:pt>
                <c:pt idx="27">
                  <c:v>102.60821931380049</c:v>
                </c:pt>
                <c:pt idx="28">
                  <c:v>102.97797717756529</c:v>
                </c:pt>
                <c:pt idx="29">
                  <c:v>103.18577665845601</c:v>
                </c:pt>
                <c:pt idx="30">
                  <c:v>103.26113143233981</c:v>
                </c:pt>
                <c:pt idx="31">
                  <c:v>103.38525926425208</c:v>
                </c:pt>
                <c:pt idx="32">
                  <c:v>103.62832820027241</c:v>
                </c:pt>
                <c:pt idx="33">
                  <c:v>104.01745511885959</c:v>
                </c:pt>
                <c:pt idx="34">
                  <c:v>104.22996081735718</c:v>
                </c:pt>
                <c:pt idx="35">
                  <c:v>104.39526168549132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2'!$H$8:$H$9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2'!$H$14:$H$49</c:f>
              <c:numCache>
                <c:formatCode>#,##0.0</c:formatCode>
                <c:ptCount val="36"/>
                <c:pt idx="0">
                  <c:v>100</c:v>
                </c:pt>
                <c:pt idx="1">
                  <c:v>100.45230027736363</c:v>
                </c:pt>
                <c:pt idx="2">
                  <c:v>100.35168311501646</c:v>
                </c:pt>
                <c:pt idx="3">
                  <c:v>100.16731831562191</c:v>
                </c:pt>
                <c:pt idx="4">
                  <c:v>100.37415986836966</c:v>
                </c:pt>
                <c:pt idx="5">
                  <c:v>100.35140498685821</c:v>
                </c:pt>
                <c:pt idx="6">
                  <c:v>100.19565870124791</c:v>
                </c:pt>
                <c:pt idx="7">
                  <c:v>100.43691261089829</c:v>
                </c:pt>
                <c:pt idx="8">
                  <c:v>100.5603840157917</c:v>
                </c:pt>
                <c:pt idx="9">
                  <c:v>100.50931023586458</c:v>
                </c:pt>
                <c:pt idx="10">
                  <c:v>100.68306139883407</c:v>
                </c:pt>
                <c:pt idx="11">
                  <c:v>101.05223918088535</c:v>
                </c:pt>
                <c:pt idx="12">
                  <c:v>101.55153010492508</c:v>
                </c:pt>
                <c:pt idx="13">
                  <c:v>101.87370288861206</c:v>
                </c:pt>
                <c:pt idx="14">
                  <c:v>102.05054477134286</c:v>
                </c:pt>
                <c:pt idx="15">
                  <c:v>102.33781899588004</c:v>
                </c:pt>
                <c:pt idx="16">
                  <c:v>102.59808692604517</c:v>
                </c:pt>
                <c:pt idx="17">
                  <c:v>102.7910342684067</c:v>
                </c:pt>
                <c:pt idx="18">
                  <c:v>103.36995672798194</c:v>
                </c:pt>
                <c:pt idx="19">
                  <c:v>103.05380205908585</c:v>
                </c:pt>
                <c:pt idx="20">
                  <c:v>103.55267925125442</c:v>
                </c:pt>
                <c:pt idx="21">
                  <c:v>104.0548367852779</c:v>
                </c:pt>
                <c:pt idx="22">
                  <c:v>104.48820361322275</c:v>
                </c:pt>
                <c:pt idx="23">
                  <c:v>104.75561015999257</c:v>
                </c:pt>
                <c:pt idx="24">
                  <c:v>104.82904771150142</c:v>
                </c:pt>
                <c:pt idx="25">
                  <c:v>105.25271374844267</c:v>
                </c:pt>
                <c:pt idx="26">
                  <c:v>105.55043217496549</c:v>
                </c:pt>
                <c:pt idx="27">
                  <c:v>106.06039564768319</c:v>
                </c:pt>
                <c:pt idx="28">
                  <c:v>106.38655614365868</c:v>
                </c:pt>
                <c:pt idx="29">
                  <c:v>107.0418982166745</c:v>
                </c:pt>
                <c:pt idx="30">
                  <c:v>107.2735240861459</c:v>
                </c:pt>
                <c:pt idx="31">
                  <c:v>107.42915694787301</c:v>
                </c:pt>
                <c:pt idx="32">
                  <c:v>107.6712786194397</c:v>
                </c:pt>
                <c:pt idx="33">
                  <c:v>107.89213534085609</c:v>
                </c:pt>
                <c:pt idx="34">
                  <c:v>108.30504115988285</c:v>
                </c:pt>
                <c:pt idx="35">
                  <c:v>108.92355000681148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97504"/>
        <c:axId val="38199296"/>
      </c:lineChart>
      <c:catAx>
        <c:axId val="381975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38199296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38199296"/>
        <c:scaling>
          <c:orientation val="minMax"/>
          <c:max val="109"/>
          <c:min val="9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3819750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2.5568232542360778E-2"/>
          <c:y val="0.1418748615502346"/>
          <c:w val="0.91903409090909094"/>
          <c:h val="5.376344086021524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trim'!$A$5:$B$48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</c:lvl>
              </c:multiLvlStrCache>
            </c:multiLvlStrRef>
          </c:cat>
          <c:val>
            <c:numRef>
              <c:f>dep13_trim!$U$63:$U$106</c:f>
              <c:numCache>
                <c:formatCode>#,##0.0</c:formatCode>
                <c:ptCount val="44"/>
                <c:pt idx="0">
                  <c:v>6.2630946727379566</c:v>
                </c:pt>
                <c:pt idx="1">
                  <c:v>12.074469587818172</c:v>
                </c:pt>
                <c:pt idx="2">
                  <c:v>15.497823339418627</c:v>
                </c:pt>
                <c:pt idx="3">
                  <c:v>16.196699706213447</c:v>
                </c:pt>
                <c:pt idx="4">
                  <c:v>12.915691790005003</c:v>
                </c:pt>
                <c:pt idx="5">
                  <c:v>10.597161654609177</c:v>
                </c:pt>
                <c:pt idx="6">
                  <c:v>8.4356686039442685</c:v>
                </c:pt>
                <c:pt idx="7">
                  <c:v>6.5879017013232621</c:v>
                </c:pt>
                <c:pt idx="8">
                  <c:v>6.5375302663438273</c:v>
                </c:pt>
                <c:pt idx="9">
                  <c:v>5.7800569800569912</c:v>
                </c:pt>
                <c:pt idx="10">
                  <c:v>4.8820416218155582</c:v>
                </c:pt>
                <c:pt idx="11">
                  <c:v>5.0545357807927571</c:v>
                </c:pt>
                <c:pt idx="12">
                  <c:v>4.6590909090909127</c:v>
                </c:pt>
                <c:pt idx="13">
                  <c:v>3.802977742345548</c:v>
                </c:pt>
                <c:pt idx="14">
                  <c:v>5.3817699758387016</c:v>
                </c:pt>
                <c:pt idx="15">
                  <c:v>6.1028108381868895</c:v>
                </c:pt>
                <c:pt idx="16">
                  <c:v>7.3415184164369762</c:v>
                </c:pt>
                <c:pt idx="17">
                  <c:v>8.1202258385918213</c:v>
                </c:pt>
                <c:pt idx="18">
                  <c:v>5.9895304954753925</c:v>
                </c:pt>
                <c:pt idx="19">
                  <c:v>4.8150357995226711</c:v>
                </c:pt>
                <c:pt idx="20">
                  <c:v>3.3457827575474663</c:v>
                </c:pt>
                <c:pt idx="21">
                  <c:v>3.1158808170787866</c:v>
                </c:pt>
                <c:pt idx="22">
                  <c:v>4.1521497760251158</c:v>
                </c:pt>
                <c:pt idx="23">
                  <c:v>4.9334927230982206</c:v>
                </c:pt>
                <c:pt idx="24">
                  <c:v>5.7916729408221679</c:v>
                </c:pt>
                <c:pt idx="25">
                  <c:v>6.9091992329318064</c:v>
                </c:pt>
                <c:pt idx="26">
                  <c:v>5.3651184590218115</c:v>
                </c:pt>
                <c:pt idx="27">
                  <c:v>4.5677293358167059</c:v>
                </c:pt>
                <c:pt idx="28">
                  <c:v>3.2648340894938066</c:v>
                </c:pt>
                <c:pt idx="29">
                  <c:v>0.66350875970881962</c:v>
                </c:pt>
                <c:pt idx="30">
                  <c:v>2.2973868750654214</c:v>
                </c:pt>
                <c:pt idx="31">
                  <c:v>2.3535718608954426</c:v>
                </c:pt>
                <c:pt idx="32">
                  <c:v>3.2425913163335762</c:v>
                </c:pt>
                <c:pt idx="33">
                  <c:v>4.7852187602719587</c:v>
                </c:pt>
                <c:pt idx="34">
                  <c:v>4.8889040465187827</c:v>
                </c:pt>
                <c:pt idx="35">
                  <c:v>4.6901398932215788</c:v>
                </c:pt>
                <c:pt idx="36">
                  <c:v>3.9134207803477761</c:v>
                </c:pt>
                <c:pt idx="37">
                  <c:v>3.0130925060674718</c:v>
                </c:pt>
                <c:pt idx="38">
                  <c:v>1.7769468379125186</c:v>
                </c:pt>
                <c:pt idx="39">
                  <c:v>0.19204699502937128</c:v>
                </c:pt>
                <c:pt idx="40">
                  <c:v>-0.40310276711580384</c:v>
                </c:pt>
                <c:pt idx="41">
                  <c:v>-1.2789691316472784</c:v>
                </c:pt>
                <c:pt idx="42">
                  <c:v>-2.6739932591089866</c:v>
                </c:pt>
                <c:pt idx="43">
                  <c:v>-3.5243142245059089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352832"/>
        <c:axId val="133354624"/>
      </c:barChart>
      <c:catAx>
        <c:axId val="13335283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3335462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33354624"/>
        <c:scaling>
          <c:orientation val="minMax"/>
          <c:max val="18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33352832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dep13_trim!$V$91:$V$106</c:f>
              <c:numCache>
                <c:formatCode>#,##0.0</c:formatCode>
                <c:ptCount val="16"/>
                <c:pt idx="0">
                  <c:v>2.498714652956302</c:v>
                </c:pt>
                <c:pt idx="1">
                  <c:v>-0.16111167052663689</c:v>
                </c:pt>
                <c:pt idx="2">
                  <c:v>1.2889113242470218</c:v>
                </c:pt>
                <c:pt idx="3">
                  <c:v>1.7179023508137492</c:v>
                </c:pt>
                <c:pt idx="4">
                  <c:v>2.2973515248796206</c:v>
                </c:pt>
                <c:pt idx="5">
                  <c:v>3.2980332829046999</c:v>
                </c:pt>
                <c:pt idx="6">
                  <c:v>3.099873745763837</c:v>
                </c:pt>
                <c:pt idx="7">
                  <c:v>2.3473251028806708</c:v>
                </c:pt>
                <c:pt idx="8">
                  <c:v>1.6344676538851299</c:v>
                </c:pt>
                <c:pt idx="9">
                  <c:v>0.96009893900930177</c:v>
                </c:pt>
                <c:pt idx="10">
                  <c:v>1.9335503206474591E-2</c:v>
                </c:pt>
                <c:pt idx="11">
                  <c:v>-1.096886258363361</c:v>
                </c:pt>
                <c:pt idx="12">
                  <c:v>-1.4570132835868943</c:v>
                </c:pt>
                <c:pt idx="13">
                  <c:v>-2.017987814706157</c:v>
                </c:pt>
                <c:pt idx="14">
                  <c:v>-3.0866385282082742</c:v>
                </c:pt>
                <c:pt idx="15">
                  <c:v>-3.9743714833967547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dep13_trim!$W$91:$W$106</c:f>
              <c:numCache>
                <c:formatCode>#,##0.0</c:formatCode>
                <c:ptCount val="16"/>
                <c:pt idx="0">
                  <c:v>4.0917499075101782</c:v>
                </c:pt>
                <c:pt idx="1">
                  <c:v>1.5527163487639717</c:v>
                </c:pt>
                <c:pt idx="2">
                  <c:v>3.3827097895766212</c:v>
                </c:pt>
                <c:pt idx="3">
                  <c:v>3.0323618809225739</c:v>
                </c:pt>
                <c:pt idx="4">
                  <c:v>4.2472277509240763</c:v>
                </c:pt>
                <c:pt idx="5">
                  <c:v>6.3618219402665988</c:v>
                </c:pt>
                <c:pt idx="6">
                  <c:v>6.7752671220879357</c:v>
                </c:pt>
                <c:pt idx="7">
                  <c:v>7.1599625169194603</c:v>
                </c:pt>
                <c:pt idx="8">
                  <c:v>6.2902730899048853</c:v>
                </c:pt>
                <c:pt idx="9">
                  <c:v>5.126830412492045</c:v>
                </c:pt>
                <c:pt idx="10">
                  <c:v>3.566389973424311</c:v>
                </c:pt>
                <c:pt idx="11">
                  <c:v>1.4898302888975312</c:v>
                </c:pt>
                <c:pt idx="12">
                  <c:v>0.64793430844238831</c:v>
                </c:pt>
                <c:pt idx="13">
                  <c:v>-0.54824211901954856</c:v>
                </c:pt>
                <c:pt idx="14">
                  <c:v>-2.268263321295072</c:v>
                </c:pt>
                <c:pt idx="15">
                  <c:v>-3.0827163645647193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370240"/>
        <c:axId val="133371776"/>
      </c:barChart>
      <c:catAx>
        <c:axId val="13337024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3337177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33371776"/>
        <c:scaling>
          <c:orientation val="minMax"/>
          <c:max val="8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3337024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748869714638965"/>
          <c:w val="0.86471641552420164"/>
          <c:h val="0.48056789308522063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dep13_trim!$X$91:$X$106</c:f>
              <c:numCache>
                <c:formatCode>#,##0.0</c:formatCode>
                <c:ptCount val="16"/>
                <c:pt idx="0">
                  <c:v>-1.0444563470808799</c:v>
                </c:pt>
                <c:pt idx="1">
                  <c:v>-4.0519276160503548</c:v>
                </c:pt>
                <c:pt idx="2">
                  <c:v>0.16075016744809822</c:v>
                </c:pt>
                <c:pt idx="3">
                  <c:v>0.8246586453967808</c:v>
                </c:pt>
                <c:pt idx="4">
                  <c:v>0.64952638700948029</c:v>
                </c:pt>
                <c:pt idx="5">
                  <c:v>2.1730217302172949</c:v>
                </c:pt>
                <c:pt idx="6">
                  <c:v>2.2201417680888236</c:v>
                </c:pt>
                <c:pt idx="7">
                  <c:v>1.9039957093054394</c:v>
                </c:pt>
                <c:pt idx="8">
                  <c:v>2.9846732992739877</c:v>
                </c:pt>
                <c:pt idx="9">
                  <c:v>3.4644194756554336</c:v>
                </c:pt>
                <c:pt idx="10">
                  <c:v>1.8709930655501639</c:v>
                </c:pt>
                <c:pt idx="11">
                  <c:v>0.69736842105263541</c:v>
                </c:pt>
                <c:pt idx="12">
                  <c:v>0.37859007832898861</c:v>
                </c:pt>
                <c:pt idx="13">
                  <c:v>-0.33613445378150031</c:v>
                </c:pt>
                <c:pt idx="14">
                  <c:v>-2.9540200359619684</c:v>
                </c:pt>
                <c:pt idx="15">
                  <c:v>-4.9784398275186215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dep13_trim!$Y$91:$Y$106</c:f>
              <c:numCache>
                <c:formatCode>#,##0.0</c:formatCode>
                <c:ptCount val="16"/>
                <c:pt idx="0">
                  <c:v>2.3980352116562687</c:v>
                </c:pt>
                <c:pt idx="1">
                  <c:v>-0.20309242059086685</c:v>
                </c:pt>
                <c:pt idx="2">
                  <c:v>1.4016275208883267</c:v>
                </c:pt>
                <c:pt idx="3">
                  <c:v>1.2853401020711308</c:v>
                </c:pt>
                <c:pt idx="4">
                  <c:v>2.0804699921847636</c:v>
                </c:pt>
                <c:pt idx="5">
                  <c:v>3.6631030552992883</c:v>
                </c:pt>
                <c:pt idx="6">
                  <c:v>3.6019109989800846</c:v>
                </c:pt>
                <c:pt idx="7">
                  <c:v>3.5404836172651999</c:v>
                </c:pt>
                <c:pt idx="8">
                  <c:v>2.8406240925050952</c:v>
                </c:pt>
                <c:pt idx="9">
                  <c:v>1.8139461836456983</c:v>
                </c:pt>
                <c:pt idx="10">
                  <c:v>0.81865284974091956</c:v>
                </c:pt>
                <c:pt idx="11">
                  <c:v>-0.88060354816283937</c:v>
                </c:pt>
                <c:pt idx="12">
                  <c:v>-1.6095494801694255</c:v>
                </c:pt>
                <c:pt idx="13">
                  <c:v>-2.4166388153328056</c:v>
                </c:pt>
                <c:pt idx="14">
                  <c:v>-3.5846438482886267</c:v>
                </c:pt>
                <c:pt idx="15">
                  <c:v>-4.2317184049876611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dep13_trim!$Z$91:$Z$106</c:f>
              <c:numCache>
                <c:formatCode>#,##0.0</c:formatCode>
                <c:ptCount val="16"/>
                <c:pt idx="0">
                  <c:v>8.3526682134570827</c:v>
                </c:pt>
                <c:pt idx="1">
                  <c:v>5.9454418279319299</c:v>
                </c:pt>
                <c:pt idx="2">
                  <c:v>6.0222594907760385</c:v>
                </c:pt>
                <c:pt idx="3">
                  <c:v>6.1506307382249936</c:v>
                </c:pt>
                <c:pt idx="4">
                  <c:v>7.8416894336557519</c:v>
                </c:pt>
                <c:pt idx="5">
                  <c:v>9.2209507042253502</c:v>
                </c:pt>
                <c:pt idx="6">
                  <c:v>9.7713546160483222</c:v>
                </c:pt>
                <c:pt idx="7">
                  <c:v>9.1836017157724381</c:v>
                </c:pt>
                <c:pt idx="8">
                  <c:v>7.1687778158165072</c:v>
                </c:pt>
                <c:pt idx="9">
                  <c:v>5.8633890791859766</c:v>
                </c:pt>
                <c:pt idx="10">
                  <c:v>4.1527477565991955</c:v>
                </c:pt>
                <c:pt idx="11">
                  <c:v>2.6276808140658137</c:v>
                </c:pt>
                <c:pt idx="12">
                  <c:v>2.2169690774341833</c:v>
                </c:pt>
                <c:pt idx="13">
                  <c:v>1.0658545869813407</c:v>
                </c:pt>
                <c:pt idx="14">
                  <c:v>-0.3081567197031676</c:v>
                </c:pt>
                <c:pt idx="15">
                  <c:v>-1.1170379667398755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065344"/>
        <c:axId val="133075328"/>
      </c:barChart>
      <c:catAx>
        <c:axId val="1330653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3307532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33075328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33065344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572311709767243"/>
          <c:y val="0.17032601463739189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dep13_trim!$AG$91:$AG$106</c:f>
              <c:numCache>
                <c:formatCode>#,##0.0</c:formatCode>
                <c:ptCount val="16"/>
                <c:pt idx="0">
                  <c:v>0.67261066791803881</c:v>
                </c:pt>
                <c:pt idx="1">
                  <c:v>-2.7702536321105864E-2</c:v>
                </c:pt>
                <c:pt idx="2">
                  <c:v>5.6225151050308231</c:v>
                </c:pt>
                <c:pt idx="3">
                  <c:v>6.475223471517122</c:v>
                </c:pt>
                <c:pt idx="4">
                  <c:v>7.8091982597886744</c:v>
                </c:pt>
                <c:pt idx="5">
                  <c:v>6.4965054342806194</c:v>
                </c:pt>
                <c:pt idx="6">
                  <c:v>2.8275882509855021</c:v>
                </c:pt>
                <c:pt idx="7">
                  <c:v>0.80149768911250696</c:v>
                </c:pt>
                <c:pt idx="8">
                  <c:v>-1.6977488254114603</c:v>
                </c:pt>
                <c:pt idx="9">
                  <c:v>-2.4979039579056894</c:v>
                </c:pt>
                <c:pt idx="10">
                  <c:v>-3.0755483815178786</c:v>
                </c:pt>
                <c:pt idx="11">
                  <c:v>-4.1671503192106885</c:v>
                </c:pt>
                <c:pt idx="12">
                  <c:v>-3.84412385643913</c:v>
                </c:pt>
                <c:pt idx="13">
                  <c:v>-3.3891771682727945</c:v>
                </c:pt>
                <c:pt idx="14">
                  <c:v>-4.7820139178016969</c:v>
                </c:pt>
                <c:pt idx="15">
                  <c:v>-4.6572189922480689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dep13_trim!$AH$91:$AH$106</c:f>
              <c:numCache>
                <c:formatCode>#,##0.0</c:formatCode>
                <c:ptCount val="16"/>
                <c:pt idx="0">
                  <c:v>6.6831683168316891</c:v>
                </c:pt>
                <c:pt idx="1">
                  <c:v>1.5641293013555879</c:v>
                </c:pt>
                <c:pt idx="2">
                  <c:v>-1.8870897845014389</c:v>
                </c:pt>
                <c:pt idx="3">
                  <c:v>-2.791601866251936</c:v>
                </c:pt>
                <c:pt idx="4">
                  <c:v>-2.4400618716163947</c:v>
                </c:pt>
                <c:pt idx="5">
                  <c:v>2.5904280524403855</c:v>
                </c:pt>
                <c:pt idx="6">
                  <c:v>7.6814969482813966</c:v>
                </c:pt>
                <c:pt idx="7">
                  <c:v>10.007199424046087</c:v>
                </c:pt>
                <c:pt idx="8">
                  <c:v>11.629474017995168</c:v>
                </c:pt>
                <c:pt idx="9">
                  <c:v>10.350269438029258</c:v>
                </c:pt>
                <c:pt idx="10">
                  <c:v>8.0545922362680322</c:v>
                </c:pt>
                <c:pt idx="11">
                  <c:v>5.6537230948225714</c:v>
                </c:pt>
                <c:pt idx="12">
                  <c:v>3.7638035720626295</c:v>
                </c:pt>
                <c:pt idx="13">
                  <c:v>1.2033904217098712</c:v>
                </c:pt>
                <c:pt idx="14">
                  <c:v>-0.22776684957035442</c:v>
                </c:pt>
                <c:pt idx="15">
                  <c:v>-2.2368285212842731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155072"/>
        <c:axId val="133165056"/>
      </c:barChart>
      <c:catAx>
        <c:axId val="1331550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3316505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33165056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33155072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192973340261403"/>
          <c:y val="0.21290751829673984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Graph3'!$P$10:$P$44</c:f>
              <c:numCache>
                <c:formatCode>#,##0</c:formatCode>
                <c:ptCount val="35"/>
                <c:pt idx="0">
                  <c:v>3256.0836926351767</c:v>
                </c:pt>
                <c:pt idx="1">
                  <c:v>-146.04631708492525</c:v>
                </c:pt>
                <c:pt idx="2">
                  <c:v>-1555.0934074036777</c:v>
                </c:pt>
                <c:pt idx="3">
                  <c:v>1620.6165194717469</c:v>
                </c:pt>
                <c:pt idx="4">
                  <c:v>581.77388829563279</c:v>
                </c:pt>
                <c:pt idx="5">
                  <c:v>-512.12884754280094</c:v>
                </c:pt>
                <c:pt idx="6">
                  <c:v>1412.9971987940371</c:v>
                </c:pt>
                <c:pt idx="7">
                  <c:v>1139.4107085893629</c:v>
                </c:pt>
                <c:pt idx="8">
                  <c:v>-421.10546746803448</c:v>
                </c:pt>
                <c:pt idx="9">
                  <c:v>1515.0705147427507</c:v>
                </c:pt>
                <c:pt idx="10">
                  <c:v>2733.6971970049199</c:v>
                </c:pt>
                <c:pt idx="11">
                  <c:v>3529.3362750896486</c:v>
                </c:pt>
                <c:pt idx="12">
                  <c:v>2476.7036308930255</c:v>
                </c:pt>
                <c:pt idx="13">
                  <c:v>1227.421989897266</c:v>
                </c:pt>
                <c:pt idx="14">
                  <c:v>2176.1550143540371</c:v>
                </c:pt>
                <c:pt idx="15">
                  <c:v>1606.9884218425723</c:v>
                </c:pt>
                <c:pt idx="16">
                  <c:v>2031.0915418700315</c:v>
                </c:pt>
                <c:pt idx="17">
                  <c:v>3011.5269584723283</c:v>
                </c:pt>
                <c:pt idx="18">
                  <c:v>-2407.638077917276</c:v>
                </c:pt>
                <c:pt idx="19">
                  <c:v>3687.3294362250017</c:v>
                </c:pt>
                <c:pt idx="20">
                  <c:v>3439.0553575935774</c:v>
                </c:pt>
                <c:pt idx="21">
                  <c:v>2734.6762021669419</c:v>
                </c:pt>
                <c:pt idx="22">
                  <c:v>1924.2980430031894</c:v>
                </c:pt>
                <c:pt idx="23">
                  <c:v>348.57462934229989</c:v>
                </c:pt>
                <c:pt idx="24">
                  <c:v>2076.1616716596764</c:v>
                </c:pt>
                <c:pt idx="25">
                  <c:v>1324.4964519697241</c:v>
                </c:pt>
                <c:pt idx="26">
                  <c:v>3400.7799270320684</c:v>
                </c:pt>
                <c:pt idx="27">
                  <c:v>1039.8011532623786</c:v>
                </c:pt>
                <c:pt idx="28">
                  <c:v>4438.926377039752</c:v>
                </c:pt>
                <c:pt idx="29">
                  <c:v>1902.2126975759165</c:v>
                </c:pt>
                <c:pt idx="30">
                  <c:v>491.97211689897813</c:v>
                </c:pt>
                <c:pt idx="31">
                  <c:v>1733.9893205907429</c:v>
                </c:pt>
                <c:pt idx="32">
                  <c:v>2209.7719329299871</c:v>
                </c:pt>
                <c:pt idx="33">
                  <c:v>3045.3380275378004</c:v>
                </c:pt>
                <c:pt idx="34">
                  <c:v>4601.6863446058705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Graph3'!$Q$10:$Q$44</c:f>
              <c:numCache>
                <c:formatCode>#,##0</c:formatCode>
                <c:ptCount val="35"/>
                <c:pt idx="0">
                  <c:v>175.88962404476842</c:v>
                </c:pt>
                <c:pt idx="1">
                  <c:v>-617.41865001246333</c:v>
                </c:pt>
                <c:pt idx="2">
                  <c:v>156.16640310209186</c:v>
                </c:pt>
                <c:pt idx="3">
                  <c:v>-51.139945305942092</c:v>
                </c:pt>
                <c:pt idx="4">
                  <c:v>-754.43384470041565</c:v>
                </c:pt>
                <c:pt idx="5">
                  <c:v>-669.64601119094732</c:v>
                </c:pt>
                <c:pt idx="6">
                  <c:v>417.59416252660958</c:v>
                </c:pt>
                <c:pt idx="7">
                  <c:v>-202.53185139035486</c:v>
                </c:pt>
                <c:pt idx="8">
                  <c:v>33.566793130743463</c:v>
                </c:pt>
                <c:pt idx="9">
                  <c:v>-196.67787848527951</c:v>
                </c:pt>
                <c:pt idx="10">
                  <c:v>67.557545743118681</c:v>
                </c:pt>
                <c:pt idx="11">
                  <c:v>259.19363374175737</c:v>
                </c:pt>
                <c:pt idx="12">
                  <c:v>-32.114378330497857</c:v>
                </c:pt>
                <c:pt idx="13">
                  <c:v>114.42247312447216</c:v>
                </c:pt>
                <c:pt idx="14">
                  <c:v>3.6302356755186338</c:v>
                </c:pt>
                <c:pt idx="15">
                  <c:v>367.87791412524894</c:v>
                </c:pt>
                <c:pt idx="16">
                  <c:v>-567.0417421025486</c:v>
                </c:pt>
                <c:pt idx="17">
                  <c:v>1381.2327481324101</c:v>
                </c:pt>
                <c:pt idx="18">
                  <c:v>8.7132001354693784</c:v>
                </c:pt>
                <c:pt idx="19">
                  <c:v>98.061149432945967</c:v>
                </c:pt>
                <c:pt idx="20">
                  <c:v>371.22587323767584</c:v>
                </c:pt>
                <c:pt idx="21">
                  <c:v>553.63349887981894</c:v>
                </c:pt>
                <c:pt idx="22">
                  <c:v>104.73483437837058</c:v>
                </c:pt>
                <c:pt idx="23">
                  <c:v>208.65632945729521</c:v>
                </c:pt>
                <c:pt idx="24">
                  <c:v>1138.5401685451034</c:v>
                </c:pt>
                <c:pt idx="25">
                  <c:v>934.53752799132053</c:v>
                </c:pt>
                <c:pt idx="26">
                  <c:v>468.73136544390945</c:v>
                </c:pt>
                <c:pt idx="27">
                  <c:v>1435.0461443507847</c:v>
                </c:pt>
                <c:pt idx="28">
                  <c:v>533.69163902163564</c:v>
                </c:pt>
                <c:pt idx="29">
                  <c:v>-144.6771768988001</c:v>
                </c:pt>
                <c:pt idx="30">
                  <c:v>688.94210176860361</c:v>
                </c:pt>
                <c:pt idx="31">
                  <c:v>103.18646238764268</c:v>
                </c:pt>
                <c:pt idx="32">
                  <c:v>-533.95077463106281</c:v>
                </c:pt>
                <c:pt idx="33">
                  <c:v>87.71721059221818</c:v>
                </c:pt>
                <c:pt idx="34">
                  <c:v>91.447763474672684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3236736"/>
        <c:axId val="123238272"/>
      </c:barChart>
      <c:lineChart>
        <c:grouping val="standard"/>
        <c:varyColors val="0"/>
        <c:ser>
          <c:idx val="0"/>
          <c:order val="2"/>
          <c:tx>
            <c:strRef>
              <c:f>'Données Graph3'!$O$7:$O$8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Graph3'!$O$10:$O$44</c:f>
              <c:numCache>
                <c:formatCode>#,##0</c:formatCode>
                <c:ptCount val="35"/>
                <c:pt idx="0">
                  <c:v>3431.9733166799415</c:v>
                </c:pt>
                <c:pt idx="1">
                  <c:v>-763.46496709738858</c:v>
                </c:pt>
                <c:pt idx="2">
                  <c:v>-1398.9270043015713</c:v>
                </c:pt>
                <c:pt idx="3">
                  <c:v>1569.476574165863</c:v>
                </c:pt>
                <c:pt idx="4">
                  <c:v>-172.65995640482288</c:v>
                </c:pt>
                <c:pt idx="5">
                  <c:v>-1181.7748587337555</c:v>
                </c:pt>
                <c:pt idx="6">
                  <c:v>1830.591361320694</c:v>
                </c:pt>
                <c:pt idx="7">
                  <c:v>936.87885719898622</c:v>
                </c:pt>
                <c:pt idx="8">
                  <c:v>-387.53867433732376</c:v>
                </c:pt>
                <c:pt idx="9">
                  <c:v>1318.3926362574566</c:v>
                </c:pt>
                <c:pt idx="10">
                  <c:v>2801.254742748104</c:v>
                </c:pt>
                <c:pt idx="11">
                  <c:v>3788.5299088313477</c:v>
                </c:pt>
                <c:pt idx="12">
                  <c:v>2444.5892525626114</c:v>
                </c:pt>
                <c:pt idx="13">
                  <c:v>1341.8444630217273</c:v>
                </c:pt>
                <c:pt idx="14">
                  <c:v>2179.7852500295267</c:v>
                </c:pt>
                <c:pt idx="15">
                  <c:v>1974.8663359677885</c:v>
                </c:pt>
                <c:pt idx="16">
                  <c:v>1464.0497997675557</c:v>
                </c:pt>
                <c:pt idx="17">
                  <c:v>4392.7597066046437</c:v>
                </c:pt>
                <c:pt idx="18">
                  <c:v>-2398.9248777817702</c:v>
                </c:pt>
                <c:pt idx="19">
                  <c:v>3785.3905856579076</c:v>
                </c:pt>
                <c:pt idx="20">
                  <c:v>3810.2812308312859</c:v>
                </c:pt>
                <c:pt idx="21">
                  <c:v>3288.30970104679</c:v>
                </c:pt>
                <c:pt idx="22">
                  <c:v>2029.0328773815418</c:v>
                </c:pt>
                <c:pt idx="23">
                  <c:v>557.23095879959874</c:v>
                </c:pt>
                <c:pt idx="24">
                  <c:v>3214.7018402047688</c:v>
                </c:pt>
                <c:pt idx="25">
                  <c:v>2259.0339799610665</c:v>
                </c:pt>
                <c:pt idx="26">
                  <c:v>3869.5112924759742</c:v>
                </c:pt>
                <c:pt idx="27">
                  <c:v>2474.8472976131598</c:v>
                </c:pt>
                <c:pt idx="28">
                  <c:v>4972.6180160613731</c:v>
                </c:pt>
                <c:pt idx="29">
                  <c:v>1757.5355206771055</c:v>
                </c:pt>
                <c:pt idx="30">
                  <c:v>1180.9142186675454</c:v>
                </c:pt>
                <c:pt idx="31">
                  <c:v>1837.1757829784183</c:v>
                </c:pt>
                <c:pt idx="32">
                  <c:v>1675.8211582989898</c:v>
                </c:pt>
                <c:pt idx="33">
                  <c:v>3133.0552381299203</c:v>
                </c:pt>
                <c:pt idx="34">
                  <c:v>4693.1341080806451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236736"/>
        <c:axId val="123238272"/>
      </c:lineChart>
      <c:catAx>
        <c:axId val="1232367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2323827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23238272"/>
        <c:scaling>
          <c:orientation val="minMax"/>
          <c:max val="5000"/>
          <c:min val="-3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23236736"/>
        <c:crosses val="autoZero"/>
        <c:crossBetween val="between"/>
        <c:majorUnit val="1000"/>
      </c:valAx>
    </c:plotArea>
    <c:legend>
      <c:legendPos val="t"/>
      <c:layout>
        <c:manualLayout>
          <c:xMode val="edge"/>
          <c:yMode val="edge"/>
          <c:x val="0.21052382291128638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1145427308079878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485955932820011E-5"/>
                  <c:y val="-2.8751936526091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7251297752644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graph4'!$BY$43:$CC$43</c:f>
              <c:numCache>
                <c:formatCode>#,##0</c:formatCode>
                <c:ptCount val="5"/>
                <c:pt idx="0">
                  <c:v>4600</c:v>
                </c:pt>
                <c:pt idx="1">
                  <c:v>1910</c:v>
                </c:pt>
                <c:pt idx="2">
                  <c:v>2350</c:v>
                </c:pt>
                <c:pt idx="3">
                  <c:v>40</c:v>
                </c:pt>
                <c:pt idx="4">
                  <c:v>310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7.9912901321897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658201850303164E-3"/>
                  <c:y val="-2.3000598361941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1483663944858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graph4'!$CE$43:$CI$43</c:f>
              <c:numCache>
                <c:formatCode>#,##0</c:formatCode>
                <c:ptCount val="5"/>
                <c:pt idx="0">
                  <c:v>90</c:v>
                </c:pt>
                <c:pt idx="1">
                  <c:v>100</c:v>
                </c:pt>
                <c:pt idx="2">
                  <c:v>-20</c:v>
                </c:pt>
                <c:pt idx="3">
                  <c:v>160</c:v>
                </c:pt>
                <c:pt idx="4">
                  <c:v>-130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3.7387596029734398E-3"/>
                  <c:y val="0.15515753808133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012972114109976E-5"/>
                  <c:y val="4.315427980472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112193880249269E-4"/>
                  <c:y val="5.92668107897132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86451431430745E-3"/>
                  <c:y val="-4.28296293982036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6903778772597751E-3"/>
                  <c:y val="-2.85864417930573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graph4'!$BS$43:$BW$43</c:f>
              <c:numCache>
                <c:formatCode>#,##0</c:formatCode>
                <c:ptCount val="5"/>
                <c:pt idx="0">
                  <c:v>4690</c:v>
                </c:pt>
                <c:pt idx="1">
                  <c:v>2010</c:v>
                </c:pt>
                <c:pt idx="2">
                  <c:v>2330</c:v>
                </c:pt>
                <c:pt idx="3">
                  <c:v>190</c:v>
                </c:pt>
                <c:pt idx="4">
                  <c:v>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3308288"/>
        <c:axId val="122949632"/>
      </c:barChart>
      <c:catAx>
        <c:axId val="123308288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122949632"/>
        <c:crosses val="autoZero"/>
        <c:auto val="1"/>
        <c:lblAlgn val="ctr"/>
        <c:lblOffset val="100"/>
        <c:noMultiLvlLbl val="0"/>
      </c:catAx>
      <c:valAx>
        <c:axId val="122949632"/>
        <c:scaling>
          <c:orientation val="minMax"/>
          <c:max val="5000"/>
          <c:min val="-10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23308288"/>
        <c:crosses val="autoZero"/>
        <c:crossBetween val="between"/>
        <c:majorUnit val="10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608162074974E-2"/>
          <c:y val="0.2627623295339831"/>
          <c:w val="0.83764367816093011"/>
          <c:h val="0.4913180258062150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2'!$AG$8:$AG$9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2'!$AG$14:$AG$49</c:f>
              <c:numCache>
                <c:formatCode>#,##0.0</c:formatCode>
                <c:ptCount val="36"/>
                <c:pt idx="0">
                  <c:v>100</c:v>
                </c:pt>
                <c:pt idx="1">
                  <c:v>99.822078111544172</c:v>
                </c:pt>
                <c:pt idx="2">
                  <c:v>100.57828204547235</c:v>
                </c:pt>
                <c:pt idx="3">
                  <c:v>100.23324425105704</c:v>
                </c:pt>
                <c:pt idx="4">
                  <c:v>100.87344892513616</c:v>
                </c:pt>
                <c:pt idx="5">
                  <c:v>100.25632310855754</c:v>
                </c:pt>
                <c:pt idx="6">
                  <c:v>98.802165604790872</c:v>
                </c:pt>
                <c:pt idx="7">
                  <c:v>98.04379399920083</c:v>
                </c:pt>
                <c:pt idx="8">
                  <c:v>98.342726786964491</c:v>
                </c:pt>
                <c:pt idx="9">
                  <c:v>96.911522502609259</c:v>
                </c:pt>
                <c:pt idx="10">
                  <c:v>97.179767300893388</c:v>
                </c:pt>
                <c:pt idx="11">
                  <c:v>97.34409670552408</c:v>
                </c:pt>
                <c:pt idx="12">
                  <c:v>97.087077786380419</c:v>
                </c:pt>
                <c:pt idx="13">
                  <c:v>96.580079053699492</c:v>
                </c:pt>
                <c:pt idx="14">
                  <c:v>95.67380018213079</c:v>
                </c:pt>
                <c:pt idx="15">
                  <c:v>94.648464760011123</c:v>
                </c:pt>
                <c:pt idx="16">
                  <c:v>93.856648401134464</c:v>
                </c:pt>
                <c:pt idx="17">
                  <c:v>93.135115343708705</c:v>
                </c:pt>
                <c:pt idx="18">
                  <c:v>93.747049089773029</c:v>
                </c:pt>
                <c:pt idx="19">
                  <c:v>92.732078152944865</c:v>
                </c:pt>
                <c:pt idx="20">
                  <c:v>93.42769504437274</c:v>
                </c:pt>
                <c:pt idx="21">
                  <c:v>93.687396520614598</c:v>
                </c:pt>
                <c:pt idx="22">
                  <c:v>94.015214396861722</c:v>
                </c:pt>
                <c:pt idx="23">
                  <c:v>94.226401093906105</c:v>
                </c:pt>
                <c:pt idx="24">
                  <c:v>94.742223525246459</c:v>
                </c:pt>
                <c:pt idx="25">
                  <c:v>95.818107440001953</c:v>
                </c:pt>
                <c:pt idx="26">
                  <c:v>96.508734787733061</c:v>
                </c:pt>
                <c:pt idx="27">
                  <c:v>97.488603270959146</c:v>
                </c:pt>
                <c:pt idx="28">
                  <c:v>98.695537895754001</c:v>
                </c:pt>
                <c:pt idx="29">
                  <c:v>98.917353702241641</c:v>
                </c:pt>
                <c:pt idx="30">
                  <c:v>98.18707748509982</c:v>
                </c:pt>
                <c:pt idx="31">
                  <c:v>99.900822824473565</c:v>
                </c:pt>
                <c:pt idx="32">
                  <c:v>100.0560929247634</c:v>
                </c:pt>
                <c:pt idx="33">
                  <c:v>102.21994681632694</c:v>
                </c:pt>
                <c:pt idx="34">
                  <c:v>103.60707105096809</c:v>
                </c:pt>
                <c:pt idx="35">
                  <c:v>103.9766390859107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2'!$AF$8:$AF$9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2'!$AF$14:$AF$49</c:f>
              <c:numCache>
                <c:formatCode>#,##0.0</c:formatCode>
                <c:ptCount val="36"/>
                <c:pt idx="0">
                  <c:v>100</c:v>
                </c:pt>
                <c:pt idx="1">
                  <c:v>100.08886889505453</c:v>
                </c:pt>
                <c:pt idx="2">
                  <c:v>100.54455652193386</c:v>
                </c:pt>
                <c:pt idx="3">
                  <c:v>100.25802014366576</c:v>
                </c:pt>
                <c:pt idx="4">
                  <c:v>100.7164734505279</c:v>
                </c:pt>
                <c:pt idx="5">
                  <c:v>100.07231984116456</c:v>
                </c:pt>
                <c:pt idx="6">
                  <c:v>100.18743702246904</c:v>
                </c:pt>
                <c:pt idx="7">
                  <c:v>100.60988394569128</c:v>
                </c:pt>
                <c:pt idx="8">
                  <c:v>100.87307402673443</c:v>
                </c:pt>
                <c:pt idx="9">
                  <c:v>100.67244896864995</c:v>
                </c:pt>
                <c:pt idx="10">
                  <c:v>100.47784558126483</c:v>
                </c:pt>
                <c:pt idx="11">
                  <c:v>100.21393796914015</c:v>
                </c:pt>
                <c:pt idx="12">
                  <c:v>100.29226214199385</c:v>
                </c:pt>
                <c:pt idx="13">
                  <c:v>100.21580112029338</c:v>
                </c:pt>
                <c:pt idx="14">
                  <c:v>100.1325714450515</c:v>
                </c:pt>
                <c:pt idx="15">
                  <c:v>99.847093419529088</c:v>
                </c:pt>
                <c:pt idx="16">
                  <c:v>100.10443466286543</c:v>
                </c:pt>
                <c:pt idx="17">
                  <c:v>99.595723861571699</c:v>
                </c:pt>
                <c:pt idx="18">
                  <c:v>99.950254979371479</c:v>
                </c:pt>
                <c:pt idx="19">
                  <c:v>99.829557267718656</c:v>
                </c:pt>
                <c:pt idx="20">
                  <c:v>99.554105344195904</c:v>
                </c:pt>
                <c:pt idx="21">
                  <c:v>99.926799664144681</c:v>
                </c:pt>
                <c:pt idx="22">
                  <c:v>99.546131196102465</c:v>
                </c:pt>
                <c:pt idx="23">
                  <c:v>99.199305099412129</c:v>
                </c:pt>
                <c:pt idx="24">
                  <c:v>98.862347239792371</c:v>
                </c:pt>
                <c:pt idx="25">
                  <c:v>98.825456192029833</c:v>
                </c:pt>
                <c:pt idx="26">
                  <c:v>98.504839558963369</c:v>
                </c:pt>
                <c:pt idx="27">
                  <c:v>98.471463603058112</c:v>
                </c:pt>
                <c:pt idx="28">
                  <c:v>98.930044642159416</c:v>
                </c:pt>
                <c:pt idx="29">
                  <c:v>99.223845058637551</c:v>
                </c:pt>
                <c:pt idx="30">
                  <c:v>99.811951397482048</c:v>
                </c:pt>
                <c:pt idx="31">
                  <c:v>100.36344635410927</c:v>
                </c:pt>
                <c:pt idx="32">
                  <c:v>100.35207365584181</c:v>
                </c:pt>
                <c:pt idx="33">
                  <c:v>100.11769928336894</c:v>
                </c:pt>
                <c:pt idx="34">
                  <c:v>100.14763301535122</c:v>
                </c:pt>
                <c:pt idx="35">
                  <c:v>100.38110521542112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2'!$AH$8:$AH$9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2'!$AH$14:$AH$49</c:f>
              <c:numCache>
                <c:formatCode>#,##0.0</c:formatCode>
                <c:ptCount val="36"/>
                <c:pt idx="0">
                  <c:v>100</c:v>
                </c:pt>
                <c:pt idx="1">
                  <c:v>100.64697454255334</c:v>
                </c:pt>
                <c:pt idx="2">
                  <c:v>100.45616839564258</c:v>
                </c:pt>
                <c:pt idx="3">
                  <c:v>100.16645331460974</c:v>
                </c:pt>
                <c:pt idx="4">
                  <c:v>100.439881683442</c:v>
                </c:pt>
                <c:pt idx="5">
                  <c:v>100.53018210196811</c:v>
                </c:pt>
                <c:pt idx="6">
                  <c:v>100.3875750699837</c:v>
                </c:pt>
                <c:pt idx="7">
                  <c:v>100.72624536791106</c:v>
                </c:pt>
                <c:pt idx="8">
                  <c:v>100.76402881952389</c:v>
                </c:pt>
                <c:pt idx="9">
                  <c:v>100.95299704678749</c:v>
                </c:pt>
                <c:pt idx="10">
                  <c:v>100.86072918737223</c:v>
                </c:pt>
                <c:pt idx="11">
                  <c:v>101.32189571503109</c:v>
                </c:pt>
                <c:pt idx="12">
                  <c:v>101.41447601140985</c:v>
                </c:pt>
                <c:pt idx="13">
                  <c:v>101.5573956184618</c:v>
                </c:pt>
                <c:pt idx="14">
                  <c:v>102.19555267404318</c:v>
                </c:pt>
                <c:pt idx="15">
                  <c:v>102.5118730469999</c:v>
                </c:pt>
                <c:pt idx="16">
                  <c:v>102.77652237856647</c:v>
                </c:pt>
                <c:pt idx="17">
                  <c:v>103.02367518869519</c:v>
                </c:pt>
                <c:pt idx="18">
                  <c:v>103.56948357162949</c:v>
                </c:pt>
                <c:pt idx="19">
                  <c:v>103.64241441807771</c:v>
                </c:pt>
                <c:pt idx="20">
                  <c:v>104.20504826675987</c:v>
                </c:pt>
                <c:pt idx="21">
                  <c:v>104.81577117301937</c:v>
                </c:pt>
                <c:pt idx="22">
                  <c:v>105.12070560379941</c:v>
                </c:pt>
                <c:pt idx="23">
                  <c:v>105.46551123316668</c:v>
                </c:pt>
                <c:pt idx="24">
                  <c:v>105.30122218794213</c:v>
                </c:pt>
                <c:pt idx="25">
                  <c:v>105.86331817558845</c:v>
                </c:pt>
                <c:pt idx="26">
                  <c:v>106.46157424870297</c:v>
                </c:pt>
                <c:pt idx="27">
                  <c:v>107.239028714226</c:v>
                </c:pt>
                <c:pt idx="28">
                  <c:v>107.8814453637471</c:v>
                </c:pt>
                <c:pt idx="29">
                  <c:v>108.80334796444737</c:v>
                </c:pt>
                <c:pt idx="30">
                  <c:v>109.10322651661086</c:v>
                </c:pt>
                <c:pt idx="31">
                  <c:v>109.35588022909042</c:v>
                </c:pt>
                <c:pt idx="32">
                  <c:v>109.87778263136303</c:v>
                </c:pt>
                <c:pt idx="33">
                  <c:v>110.24634205744448</c:v>
                </c:pt>
                <c:pt idx="34">
                  <c:v>110.8027894780121</c:v>
                </c:pt>
                <c:pt idx="35">
                  <c:v>111.3513303595918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2'!$AI$8:$AI$9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2'!$AI$14:$AI$49</c:f>
              <c:numCache>
                <c:formatCode>#,##0.0</c:formatCode>
                <c:ptCount val="36"/>
                <c:pt idx="0">
                  <c:v>100</c:v>
                </c:pt>
                <c:pt idx="1">
                  <c:v>100.57945773141392</c:v>
                </c:pt>
                <c:pt idx="2">
                  <c:v>100.40977329449746</c:v>
                </c:pt>
                <c:pt idx="3">
                  <c:v>100.26484932098865</c:v>
                </c:pt>
                <c:pt idx="4">
                  <c:v>100.17297734317825</c:v>
                </c:pt>
                <c:pt idx="5">
                  <c:v>100.32390292962661</c:v>
                </c:pt>
                <c:pt idx="6">
                  <c:v>100.25535756209459</c:v>
                </c:pt>
                <c:pt idx="7">
                  <c:v>100.52982601739633</c:v>
                </c:pt>
                <c:pt idx="8">
                  <c:v>100.6943176330464</c:v>
                </c:pt>
                <c:pt idx="9">
                  <c:v>100.64960737528288</c:v>
                </c:pt>
                <c:pt idx="10">
                  <c:v>101.32650751576841</c:v>
                </c:pt>
                <c:pt idx="11">
                  <c:v>101.536107538766</c:v>
                </c:pt>
                <c:pt idx="12">
                  <c:v>103.03719933184661</c:v>
                </c:pt>
                <c:pt idx="13">
                  <c:v>103.89657042786595</c:v>
                </c:pt>
                <c:pt idx="14">
                  <c:v>103.75245879773938</c:v>
                </c:pt>
                <c:pt idx="15">
                  <c:v>104.47111181409323</c:v>
                </c:pt>
                <c:pt idx="16">
                  <c:v>104.91460787845564</c:v>
                </c:pt>
                <c:pt idx="17">
                  <c:v>105.34168044971149</c:v>
                </c:pt>
                <c:pt idx="18">
                  <c:v>105.99977854439328</c:v>
                </c:pt>
                <c:pt idx="19">
                  <c:v>105.22950999024808</c:v>
                </c:pt>
                <c:pt idx="20">
                  <c:v>105.86238004439193</c:v>
                </c:pt>
                <c:pt idx="21">
                  <c:v>106.28448388870717</c:v>
                </c:pt>
                <c:pt idx="22">
                  <c:v>107.1209747585574</c:v>
                </c:pt>
                <c:pt idx="23">
                  <c:v>107.59796463730025</c:v>
                </c:pt>
                <c:pt idx="24">
                  <c:v>108.017090163536</c:v>
                </c:pt>
                <c:pt idx="25">
                  <c:v>108.27691484734009</c:v>
                </c:pt>
                <c:pt idx="26">
                  <c:v>108.29402447746649</c:v>
                </c:pt>
                <c:pt idx="27">
                  <c:v>108.48351904637906</c:v>
                </c:pt>
                <c:pt idx="28">
                  <c:v>108.20672701877365</c:v>
                </c:pt>
                <c:pt idx="29">
                  <c:v>108.71080897479686</c:v>
                </c:pt>
                <c:pt idx="30">
                  <c:v>108.9045444144728</c:v>
                </c:pt>
                <c:pt idx="31">
                  <c:v>108.50782733946794</c:v>
                </c:pt>
                <c:pt idx="32">
                  <c:v>108.47997989087874</c:v>
                </c:pt>
                <c:pt idx="33">
                  <c:v>108.25971270300197</c:v>
                </c:pt>
                <c:pt idx="34">
                  <c:v>108.39156614588936</c:v>
                </c:pt>
                <c:pt idx="35">
                  <c:v>109.30971530065565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080704"/>
        <c:axId val="123082240"/>
      </c:lineChart>
      <c:catAx>
        <c:axId val="1230807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23082240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23082240"/>
        <c:scaling>
          <c:orientation val="minMax"/>
          <c:max val="112"/>
          <c:min val="9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23080704"/>
        <c:crosses val="autoZero"/>
        <c:crossBetween val="midCat"/>
        <c:majorUnit val="2"/>
      </c:valAx>
      <c:spPr>
        <a:ln w="28575"/>
      </c:spPr>
    </c:plotArea>
    <c:legend>
      <c:legendPos val="r"/>
      <c:layout>
        <c:manualLayout>
          <c:xMode val="edge"/>
          <c:yMode val="edge"/>
          <c:x val="3.2670454545454551E-2"/>
          <c:y val="0.18203883495145681"/>
          <c:w val="0.95596590909090906"/>
          <c:h val="8.737864077669922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Bouches-du-Rhône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7138260943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GRAPHIQUE_stocks_bénéf'!$AU$2</c:f>
              <c:strCache>
                <c:ptCount val="1"/>
                <c:pt idx="0">
                  <c:v>CUI-CAE / PEC*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GRAPHIQUE_stocks_bénéf'!$AS$3:$AT$41</c:f>
              <c:multiLvlStrCache>
                <c:ptCount val="3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GRAPHIQUE_stocks_bénéf'!$AU$3:$AU$41</c:f>
              <c:numCache>
                <c:formatCode>#,##0</c:formatCode>
                <c:ptCount val="39"/>
                <c:pt idx="0">
                  <c:v>2941</c:v>
                </c:pt>
                <c:pt idx="1">
                  <c:v>6426</c:v>
                </c:pt>
                <c:pt idx="2">
                  <c:v>9321</c:v>
                </c:pt>
                <c:pt idx="3">
                  <c:v>9344</c:v>
                </c:pt>
                <c:pt idx="4">
                  <c:v>8041</c:v>
                </c:pt>
                <c:pt idx="5">
                  <c:v>7285</c:v>
                </c:pt>
                <c:pt idx="6">
                  <c:v>6283</c:v>
                </c:pt>
                <c:pt idx="7">
                  <c:v>7537</c:v>
                </c:pt>
                <c:pt idx="8">
                  <c:v>9176</c:v>
                </c:pt>
                <c:pt idx="9">
                  <c:v>9732</c:v>
                </c:pt>
                <c:pt idx="10">
                  <c:v>9120</c:v>
                </c:pt>
                <c:pt idx="11">
                  <c:v>7973</c:v>
                </c:pt>
                <c:pt idx="12">
                  <c:v>8256</c:v>
                </c:pt>
                <c:pt idx="13">
                  <c:v>8260</c:v>
                </c:pt>
                <c:pt idx="14">
                  <c:v>7614</c:v>
                </c:pt>
                <c:pt idx="15">
                  <c:v>8322</c:v>
                </c:pt>
                <c:pt idx="16">
                  <c:v>9086</c:v>
                </c:pt>
                <c:pt idx="17">
                  <c:v>9913</c:v>
                </c:pt>
                <c:pt idx="18">
                  <c:v>9288</c:v>
                </c:pt>
                <c:pt idx="19">
                  <c:v>8810</c:v>
                </c:pt>
                <c:pt idx="20">
                  <c:v>9134</c:v>
                </c:pt>
                <c:pt idx="21">
                  <c:v>9706</c:v>
                </c:pt>
                <c:pt idx="22">
                  <c:v>9657</c:v>
                </c:pt>
                <c:pt idx="23">
                  <c:v>9668</c:v>
                </c:pt>
                <c:pt idx="24">
                  <c:v>10285</c:v>
                </c:pt>
                <c:pt idx="25">
                  <c:v>10884</c:v>
                </c:pt>
                <c:pt idx="26">
                  <c:v>11035</c:v>
                </c:pt>
                <c:pt idx="27">
                  <c:v>10871</c:v>
                </c:pt>
                <c:pt idx="28">
                  <c:v>10952</c:v>
                </c:pt>
                <c:pt idx="29">
                  <c:v>9969</c:v>
                </c:pt>
                <c:pt idx="30">
                  <c:v>7460</c:v>
                </c:pt>
                <c:pt idx="31">
                  <c:v>5446</c:v>
                </c:pt>
                <c:pt idx="32">
                  <c:v>4574</c:v>
                </c:pt>
                <c:pt idx="33">
                  <c:v>4126</c:v>
                </c:pt>
                <c:pt idx="34">
                  <c:v>3598</c:v>
                </c:pt>
                <c:pt idx="35">
                  <c:v>3614</c:v>
                </c:pt>
                <c:pt idx="36">
                  <c:v>3663</c:v>
                </c:pt>
                <c:pt idx="37">
                  <c:v>3686</c:v>
                </c:pt>
                <c:pt idx="38">
                  <c:v>3372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GRAPHIQUE_stocks_bénéf'!$AX$2</c:f>
              <c:strCache>
                <c:ptCount val="1"/>
                <c:pt idx="0">
                  <c:v>CUI-CIE**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GRAPHIQUE_stocks_bénéf'!$AS$3:$AT$41</c:f>
              <c:multiLvlStrCache>
                <c:ptCount val="3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GRAPHIQUE_stocks_bénéf'!$AX$3:$AX$41</c:f>
              <c:numCache>
                <c:formatCode>#,##0</c:formatCode>
                <c:ptCount val="39"/>
                <c:pt idx="0">
                  <c:v>1768</c:v>
                </c:pt>
                <c:pt idx="1">
                  <c:v>3629</c:v>
                </c:pt>
                <c:pt idx="2">
                  <c:v>3183</c:v>
                </c:pt>
                <c:pt idx="3">
                  <c:v>2617</c:v>
                </c:pt>
                <c:pt idx="4">
                  <c:v>2542</c:v>
                </c:pt>
                <c:pt idx="5">
                  <c:v>2236</c:v>
                </c:pt>
                <c:pt idx="6">
                  <c:v>2199</c:v>
                </c:pt>
                <c:pt idx="7">
                  <c:v>2602</c:v>
                </c:pt>
                <c:pt idx="8">
                  <c:v>2325</c:v>
                </c:pt>
                <c:pt idx="9">
                  <c:v>1538</c:v>
                </c:pt>
                <c:pt idx="10">
                  <c:v>1233</c:v>
                </c:pt>
                <c:pt idx="11">
                  <c:v>976</c:v>
                </c:pt>
                <c:pt idx="12">
                  <c:v>941</c:v>
                </c:pt>
                <c:pt idx="13">
                  <c:v>970</c:v>
                </c:pt>
                <c:pt idx="14">
                  <c:v>1034</c:v>
                </c:pt>
                <c:pt idx="15">
                  <c:v>1296</c:v>
                </c:pt>
                <c:pt idx="16">
                  <c:v>1391</c:v>
                </c:pt>
                <c:pt idx="17">
                  <c:v>1256</c:v>
                </c:pt>
                <c:pt idx="18">
                  <c:v>1113</c:v>
                </c:pt>
                <c:pt idx="19">
                  <c:v>1056</c:v>
                </c:pt>
                <c:pt idx="20">
                  <c:v>1133</c:v>
                </c:pt>
                <c:pt idx="21">
                  <c:v>1470</c:v>
                </c:pt>
                <c:pt idx="22">
                  <c:v>1856</c:v>
                </c:pt>
                <c:pt idx="23">
                  <c:v>2215</c:v>
                </c:pt>
                <c:pt idx="24">
                  <c:v>2748</c:v>
                </c:pt>
                <c:pt idx="25">
                  <c:v>2629</c:v>
                </c:pt>
                <c:pt idx="26">
                  <c:v>2024</c:v>
                </c:pt>
                <c:pt idx="27">
                  <c:v>1727</c:v>
                </c:pt>
                <c:pt idx="28">
                  <c:v>1392</c:v>
                </c:pt>
                <c:pt idx="29">
                  <c:v>1019</c:v>
                </c:pt>
                <c:pt idx="30">
                  <c:v>694</c:v>
                </c:pt>
                <c:pt idx="31">
                  <c:v>416</c:v>
                </c:pt>
                <c:pt idx="32">
                  <c:v>171</c:v>
                </c:pt>
                <c:pt idx="33">
                  <c:v>76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GRAPHIQUE_stocks_bénéf'!$BA$2</c:f>
              <c:strCache>
                <c:ptCount val="1"/>
                <c:pt idx="0">
                  <c:v>Emploi d'avenir***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GRAPHIQUE_stocks_bénéf'!$AS$3:$AT$41</c:f>
              <c:multiLvlStrCache>
                <c:ptCount val="3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GRAPHIQUE_stocks_bénéf'!$BA$3:$BA$41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340</c:v>
                </c:pt>
                <c:pt idx="13">
                  <c:v>765</c:v>
                </c:pt>
                <c:pt idx="14">
                  <c:v>1860</c:v>
                </c:pt>
                <c:pt idx="15">
                  <c:v>3185</c:v>
                </c:pt>
                <c:pt idx="16">
                  <c:v>4010</c:v>
                </c:pt>
                <c:pt idx="17">
                  <c:v>4350</c:v>
                </c:pt>
                <c:pt idx="18">
                  <c:v>4391</c:v>
                </c:pt>
                <c:pt idx="19">
                  <c:v>4550</c:v>
                </c:pt>
                <c:pt idx="20">
                  <c:v>4650</c:v>
                </c:pt>
                <c:pt idx="21">
                  <c:v>4646</c:v>
                </c:pt>
                <c:pt idx="22">
                  <c:v>4604</c:v>
                </c:pt>
                <c:pt idx="23">
                  <c:v>4612</c:v>
                </c:pt>
                <c:pt idx="24">
                  <c:v>4454</c:v>
                </c:pt>
                <c:pt idx="25">
                  <c:v>4332</c:v>
                </c:pt>
                <c:pt idx="26">
                  <c:v>3931</c:v>
                </c:pt>
                <c:pt idx="27">
                  <c:v>3423</c:v>
                </c:pt>
                <c:pt idx="28">
                  <c:v>3179</c:v>
                </c:pt>
                <c:pt idx="29">
                  <c:v>2975</c:v>
                </c:pt>
                <c:pt idx="30">
                  <c:v>2401</c:v>
                </c:pt>
                <c:pt idx="31">
                  <c:v>1940</c:v>
                </c:pt>
                <c:pt idx="32">
                  <c:v>1490</c:v>
                </c:pt>
                <c:pt idx="33">
                  <c:v>1189</c:v>
                </c:pt>
                <c:pt idx="34">
                  <c:v>902</c:v>
                </c:pt>
                <c:pt idx="35">
                  <c:v>652</c:v>
                </c:pt>
                <c:pt idx="36">
                  <c:v>514</c:v>
                </c:pt>
                <c:pt idx="37">
                  <c:v>414</c:v>
                </c:pt>
                <c:pt idx="38">
                  <c:v>280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GRAPHIQUE_stocks_bénéf'!$BB$2</c:f>
              <c:strCache>
                <c:ptCount val="1"/>
                <c:pt idx="0">
                  <c:v>CDDI ****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GRAPHIQUE_stocks_bénéf'!$AS$3:$AT$41</c:f>
              <c:multiLvlStrCache>
                <c:ptCount val="3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GRAPHIQUE_stocks_bénéf'!$BB$3:$BB$41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872</c:v>
                </c:pt>
                <c:pt idx="19">
                  <c:v>1514</c:v>
                </c:pt>
                <c:pt idx="20">
                  <c:v>1662</c:v>
                </c:pt>
                <c:pt idx="21">
                  <c:v>1769</c:v>
                </c:pt>
                <c:pt idx="22">
                  <c:v>1731</c:v>
                </c:pt>
                <c:pt idx="23">
                  <c:v>1663</c:v>
                </c:pt>
                <c:pt idx="24">
                  <c:v>1749</c:v>
                </c:pt>
                <c:pt idx="25">
                  <c:v>1781</c:v>
                </c:pt>
                <c:pt idx="26">
                  <c:v>1763</c:v>
                </c:pt>
                <c:pt idx="27">
                  <c:v>1853</c:v>
                </c:pt>
                <c:pt idx="28">
                  <c:v>1849</c:v>
                </c:pt>
                <c:pt idx="29">
                  <c:v>1779</c:v>
                </c:pt>
                <c:pt idx="30">
                  <c:v>1818</c:v>
                </c:pt>
                <c:pt idx="31">
                  <c:v>1899</c:v>
                </c:pt>
                <c:pt idx="32">
                  <c:v>1841</c:v>
                </c:pt>
                <c:pt idx="33">
                  <c:v>1813</c:v>
                </c:pt>
                <c:pt idx="34">
                  <c:v>1806</c:v>
                </c:pt>
                <c:pt idx="35">
                  <c:v>1980</c:v>
                </c:pt>
                <c:pt idx="36">
                  <c:v>2004</c:v>
                </c:pt>
                <c:pt idx="37">
                  <c:v>2043</c:v>
                </c:pt>
                <c:pt idx="38">
                  <c:v>2056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976320"/>
        <c:axId val="35977856"/>
      </c:areaChart>
      <c:catAx>
        <c:axId val="3597632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5977856"/>
        <c:crossesAt val="0"/>
        <c:auto val="0"/>
        <c:lblAlgn val="ctr"/>
        <c:lblOffset val="100"/>
        <c:tickLblSkip val="4"/>
        <c:noMultiLvlLbl val="0"/>
      </c:catAx>
      <c:valAx>
        <c:axId val="35977856"/>
        <c:scaling>
          <c:orientation val="minMax"/>
          <c:max val="20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5976320"/>
        <c:crosses val="autoZero"/>
        <c:crossBetween val="between"/>
        <c:majorUnit val="5000"/>
      </c:valAx>
    </c:plotArea>
    <c:legend>
      <c:legendPos val="t"/>
      <c:layout/>
      <c:overlay val="0"/>
      <c:spPr>
        <a:noFill/>
      </c:spPr>
      <c:txPr>
        <a:bodyPr/>
        <a:lstStyle/>
        <a:p>
          <a:pPr>
            <a:defRPr sz="71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026584126239965E-2"/>
          <c:y val="0.23881826972585365"/>
          <c:w val="0.86985150536832423"/>
          <c:h val="0.55519270617488603"/>
        </c:manualLayout>
      </c:layout>
      <c:lineChart>
        <c:grouping val="standard"/>
        <c:varyColors val="0"/>
        <c:ser>
          <c:idx val="0"/>
          <c:order val="0"/>
          <c:tx>
            <c:strRef>
              <c:f>'Graph appr Note et Diapo'!$B$209</c:f>
              <c:strCache>
                <c:ptCount val="1"/>
                <c:pt idx="0">
                  <c:v>Campagne 2017-2018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'Graph appr Note et Diapo'!$A$210:$A$221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Diapo'!$B$210:$B$221</c:f>
              <c:numCache>
                <c:formatCode>#,##0</c:formatCode>
                <c:ptCount val="12"/>
                <c:pt idx="0">
                  <c:v>207</c:v>
                </c:pt>
                <c:pt idx="1">
                  <c:v>660</c:v>
                </c:pt>
                <c:pt idx="2">
                  <c:v>1407</c:v>
                </c:pt>
                <c:pt idx="3">
                  <c:v>2448</c:v>
                </c:pt>
                <c:pt idx="4">
                  <c:v>4444</c:v>
                </c:pt>
                <c:pt idx="5">
                  <c:v>6204</c:v>
                </c:pt>
                <c:pt idx="6">
                  <c:v>7008</c:v>
                </c:pt>
                <c:pt idx="7">
                  <c:v>7458</c:v>
                </c:pt>
                <c:pt idx="8">
                  <c:v>7672</c:v>
                </c:pt>
                <c:pt idx="9">
                  <c:v>7837</c:v>
                </c:pt>
                <c:pt idx="10">
                  <c:v>7951</c:v>
                </c:pt>
                <c:pt idx="11">
                  <c:v>8014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 appr Note et Diapo'!$C$209</c:f>
              <c:strCache>
                <c:ptCount val="1"/>
                <c:pt idx="0">
                  <c:v>Campagne 2018-2019</c:v>
                </c:pt>
              </c:strCache>
            </c:strRef>
          </c:tx>
          <c:spPr>
            <a:ln w="25400">
              <a:solidFill>
                <a:srgbClr val="92D05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'Graph appr Note et Diapo'!$A$210:$A$221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Diapo'!$C$210:$C$221</c:f>
              <c:numCache>
                <c:formatCode>#,##0</c:formatCode>
                <c:ptCount val="12"/>
                <c:pt idx="0">
                  <c:v>210</c:v>
                </c:pt>
                <c:pt idx="1">
                  <c:v>785</c:v>
                </c:pt>
                <c:pt idx="2">
                  <c:v>1626</c:v>
                </c:pt>
                <c:pt idx="3">
                  <c:v>3208</c:v>
                </c:pt>
                <c:pt idx="4">
                  <c:v>5403</c:v>
                </c:pt>
                <c:pt idx="5">
                  <c:v>6549</c:v>
                </c:pt>
                <c:pt idx="6">
                  <c:v>7054</c:v>
                </c:pt>
                <c:pt idx="7">
                  <c:v>7584</c:v>
                </c:pt>
                <c:pt idx="8">
                  <c:v>7792</c:v>
                </c:pt>
                <c:pt idx="9">
                  <c:v>7974</c:v>
                </c:pt>
                <c:pt idx="10">
                  <c:v>8123</c:v>
                </c:pt>
                <c:pt idx="11">
                  <c:v>8213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'Graph appr Note et Diapo'!$D$209</c:f>
              <c:strCache>
                <c:ptCount val="1"/>
                <c:pt idx="0">
                  <c:v>Campagne 2019-2020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'Graph appr Note et Diapo'!$A$210:$A$221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Diapo'!$D$210:$D$221</c:f>
              <c:numCache>
                <c:formatCode>#,##0</c:formatCode>
                <c:ptCount val="12"/>
                <c:pt idx="0">
                  <c:v>148</c:v>
                </c:pt>
                <c:pt idx="1">
                  <c:v>783</c:v>
                </c:pt>
                <c:pt idx="2">
                  <c:v>1481</c:v>
                </c:pt>
                <c:pt idx="3">
                  <c:v>3140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90240"/>
        <c:axId val="36091776"/>
      </c:lineChart>
      <c:catAx>
        <c:axId val="36090240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>
            <a:solidFill>
              <a:sysClr val="windowText" lastClr="000000">
                <a:tint val="75000"/>
                <a:shade val="95000"/>
                <a:satMod val="105000"/>
              </a:sys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6091776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36091776"/>
        <c:scaling>
          <c:orientation val="minMax"/>
          <c:max val="90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6090240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9.0909116739297982E-2"/>
          <c:y val="0.13101608710394455"/>
          <c:w val="0.90909088326070198"/>
          <c:h val="0.10097150535608887"/>
        </c:manualLayout>
      </c:layout>
      <c:overlay val="0"/>
      <c:txPr>
        <a:bodyPr/>
        <a:lstStyle/>
        <a:p>
          <a:pPr>
            <a:defRPr sz="71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Bouches-du-Rhône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4388570746838E-2"/>
          <c:y val="0.18816505924925064"/>
          <c:w val="0.83764367816092788"/>
          <c:h val="0.5360306884716333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trim'!$B$110:$C$168</c:f>
              <c:multiLvlStrCache>
                <c:ptCount val="59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  <c:pt idx="55">
                    <c:v>T1</c:v>
                  </c:pt>
                  <c:pt idx="56">
                    <c:v>T2</c:v>
                  </c:pt>
                  <c:pt idx="57">
                    <c:v>T3</c:v>
                  </c:pt>
                  <c:pt idx="58">
                    <c:v>T4</c:v>
                  </c:pt>
                </c:lvl>
                <c:lvl>
                  <c:pt idx="3">
                    <c:v>2010</c:v>
                  </c:pt>
                  <c:pt idx="7">
                    <c:v>2011</c:v>
                  </c:pt>
                  <c:pt idx="11">
                    <c:v>2012</c:v>
                  </c:pt>
                  <c:pt idx="15">
                    <c:v>2013</c:v>
                  </c:pt>
                  <c:pt idx="19">
                    <c:v>2014</c:v>
                  </c:pt>
                  <c:pt idx="23">
                    <c:v>2015</c:v>
                  </c:pt>
                  <c:pt idx="27">
                    <c:v>2016</c:v>
                  </c:pt>
                  <c:pt idx="31">
                    <c:v>2017</c:v>
                  </c:pt>
                  <c:pt idx="35">
                    <c:v>2018</c:v>
                  </c:pt>
                  <c:pt idx="39">
                    <c:v>2019</c:v>
                  </c:pt>
                  <c:pt idx="43">
                    <c:v>2020</c:v>
                  </c:pt>
                  <c:pt idx="47">
                    <c:v>2021</c:v>
                  </c:pt>
                  <c:pt idx="51">
                    <c:v>2022</c:v>
                  </c:pt>
                  <c:pt idx="55">
                    <c:v>2023</c:v>
                  </c:pt>
                </c:lvl>
              </c:multiLvlStrCache>
            </c:multiLvlStrRef>
          </c:cat>
          <c:val>
            <c:numRef>
              <c:f>Données!$C$118:$C$158</c:f>
              <c:numCache>
                <c:formatCode>#,##0.0</c:formatCode>
                <c:ptCount val="41"/>
                <c:pt idx="0">
                  <c:v>9.9</c:v>
                </c:pt>
                <c:pt idx="1">
                  <c:v>10</c:v>
                </c:pt>
                <c:pt idx="2">
                  <c:v>10.4</c:v>
                </c:pt>
                <c:pt idx="3">
                  <c:v>10.199999999999999</c:v>
                </c:pt>
                <c:pt idx="4">
                  <c:v>10.1</c:v>
                </c:pt>
                <c:pt idx="5">
                  <c:v>10.199999999999999</c:v>
                </c:pt>
                <c:pt idx="6">
                  <c:v>10.199999999999999</c:v>
                </c:pt>
                <c:pt idx="7">
                  <c:v>10.3</c:v>
                </c:pt>
                <c:pt idx="8">
                  <c:v>10.3</c:v>
                </c:pt>
                <c:pt idx="9">
                  <c:v>10.5</c:v>
                </c:pt>
                <c:pt idx="10">
                  <c:v>10.6</c:v>
                </c:pt>
                <c:pt idx="11">
                  <c:v>10.7</c:v>
                </c:pt>
                <c:pt idx="12">
                  <c:v>10.9</c:v>
                </c:pt>
                <c:pt idx="13">
                  <c:v>10.9</c:v>
                </c:pt>
                <c:pt idx="14">
                  <c:v>11.2</c:v>
                </c:pt>
                <c:pt idx="15">
                  <c:v>11.4</c:v>
                </c:pt>
                <c:pt idx="16">
                  <c:v>11.6</c:v>
                </c:pt>
                <c:pt idx="17">
                  <c:v>11.4</c:v>
                </c:pt>
                <c:pt idx="18">
                  <c:v>11.3</c:v>
                </c:pt>
                <c:pt idx="19">
                  <c:v>11.3</c:v>
                </c:pt>
                <c:pt idx="20">
                  <c:v>11.4</c:v>
                </c:pt>
                <c:pt idx="21">
                  <c:v>11.5</c:v>
                </c:pt>
                <c:pt idx="22">
                  <c:v>11.6</c:v>
                </c:pt>
                <c:pt idx="23">
                  <c:v>11.5</c:v>
                </c:pt>
                <c:pt idx="24">
                  <c:v>11.8</c:v>
                </c:pt>
                <c:pt idx="25">
                  <c:v>11.6</c:v>
                </c:pt>
                <c:pt idx="26">
                  <c:v>11.5</c:v>
                </c:pt>
                <c:pt idx="27">
                  <c:v>11.4</c:v>
                </c:pt>
                <c:pt idx="28">
                  <c:v>11.2</c:v>
                </c:pt>
                <c:pt idx="29">
                  <c:v>11.3</c:v>
                </c:pt>
                <c:pt idx="30">
                  <c:v>11.5</c:v>
                </c:pt>
                <c:pt idx="31">
                  <c:v>11</c:v>
                </c:pt>
                <c:pt idx="32">
                  <c:v>10.8</c:v>
                </c:pt>
                <c:pt idx="33">
                  <c:v>11</c:v>
                </c:pt>
                <c:pt idx="34">
                  <c:v>10.4</c:v>
                </c:pt>
                <c:pt idx="35">
                  <c:v>10.7</c:v>
                </c:pt>
                <c:pt idx="36">
                  <c:v>10.6</c:v>
                </c:pt>
                <c:pt idx="37">
                  <c:v>10.6</c:v>
                </c:pt>
                <c:pt idx="38">
                  <c:v>10.199999999999999</c:v>
                </c:pt>
                <c:pt idx="39">
                  <c:v>10.1</c:v>
                </c:pt>
                <c:pt idx="40">
                  <c:v>9.8000000000000007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trim'!$B$110:$C$168</c:f>
              <c:multiLvlStrCache>
                <c:ptCount val="59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  <c:pt idx="55">
                    <c:v>T1</c:v>
                  </c:pt>
                  <c:pt idx="56">
                    <c:v>T2</c:v>
                  </c:pt>
                  <c:pt idx="57">
                    <c:v>T3</c:v>
                  </c:pt>
                  <c:pt idx="58">
                    <c:v>T4</c:v>
                  </c:pt>
                </c:lvl>
                <c:lvl>
                  <c:pt idx="3">
                    <c:v>2010</c:v>
                  </c:pt>
                  <c:pt idx="7">
                    <c:v>2011</c:v>
                  </c:pt>
                  <c:pt idx="11">
                    <c:v>2012</c:v>
                  </c:pt>
                  <c:pt idx="15">
                    <c:v>2013</c:v>
                  </c:pt>
                  <c:pt idx="19">
                    <c:v>2014</c:v>
                  </c:pt>
                  <c:pt idx="23">
                    <c:v>2015</c:v>
                  </c:pt>
                  <c:pt idx="27">
                    <c:v>2016</c:v>
                  </c:pt>
                  <c:pt idx="31">
                    <c:v>2017</c:v>
                  </c:pt>
                  <c:pt idx="35">
                    <c:v>2018</c:v>
                  </c:pt>
                  <c:pt idx="39">
                    <c:v>2019</c:v>
                  </c:pt>
                  <c:pt idx="43">
                    <c:v>2020</c:v>
                  </c:pt>
                  <c:pt idx="47">
                    <c:v>2021</c:v>
                  </c:pt>
                  <c:pt idx="51">
                    <c:v>2022</c:v>
                  </c:pt>
                  <c:pt idx="55">
                    <c:v>2023</c:v>
                  </c:pt>
                </c:lvl>
              </c:multiLvlStrCache>
            </c:multiLvlStrRef>
          </c:cat>
          <c:val>
            <c:numRef>
              <c:f>Données!$B$118:$B$158</c:f>
              <c:numCache>
                <c:formatCode>#,##0.0</c:formatCode>
                <c:ptCount val="41"/>
                <c:pt idx="0">
                  <c:v>8.8000000000000007</c:v>
                </c:pt>
                <c:pt idx="1">
                  <c:v>8.8000000000000007</c:v>
                </c:pt>
                <c:pt idx="2">
                  <c:v>9.1</c:v>
                </c:pt>
                <c:pt idx="3">
                  <c:v>9</c:v>
                </c:pt>
                <c:pt idx="4">
                  <c:v>8.9</c:v>
                </c:pt>
                <c:pt idx="5">
                  <c:v>8.8000000000000007</c:v>
                </c:pt>
                <c:pt idx="6">
                  <c:v>8.8000000000000007</c:v>
                </c:pt>
                <c:pt idx="7">
                  <c:v>8.8000000000000007</c:v>
                </c:pt>
                <c:pt idx="8">
                  <c:v>8.6999999999999993</c:v>
                </c:pt>
                <c:pt idx="9">
                  <c:v>8.8000000000000007</c:v>
                </c:pt>
                <c:pt idx="10">
                  <c:v>9</c:v>
                </c:pt>
                <c:pt idx="11">
                  <c:v>9.1</c:v>
                </c:pt>
                <c:pt idx="12">
                  <c:v>9.3000000000000007</c:v>
                </c:pt>
                <c:pt idx="13">
                  <c:v>9.4</c:v>
                </c:pt>
                <c:pt idx="14">
                  <c:v>9.6999999999999993</c:v>
                </c:pt>
                <c:pt idx="15">
                  <c:v>9.9</c:v>
                </c:pt>
                <c:pt idx="16">
                  <c:v>10.1</c:v>
                </c:pt>
                <c:pt idx="17">
                  <c:v>9.9</c:v>
                </c:pt>
                <c:pt idx="18">
                  <c:v>9.8000000000000007</c:v>
                </c:pt>
                <c:pt idx="19">
                  <c:v>9.8000000000000007</c:v>
                </c:pt>
                <c:pt idx="20">
                  <c:v>9.8000000000000007</c:v>
                </c:pt>
                <c:pt idx="21">
                  <c:v>10</c:v>
                </c:pt>
                <c:pt idx="22">
                  <c:v>10.1</c:v>
                </c:pt>
                <c:pt idx="23">
                  <c:v>10</c:v>
                </c:pt>
                <c:pt idx="24">
                  <c:v>10.199999999999999</c:v>
                </c:pt>
                <c:pt idx="25">
                  <c:v>10.1</c:v>
                </c:pt>
                <c:pt idx="26">
                  <c:v>9.9</c:v>
                </c:pt>
                <c:pt idx="27">
                  <c:v>9.9</c:v>
                </c:pt>
                <c:pt idx="28">
                  <c:v>9.6999999999999993</c:v>
                </c:pt>
                <c:pt idx="29">
                  <c:v>9.6999999999999993</c:v>
                </c:pt>
                <c:pt idx="30">
                  <c:v>9.6999999999999993</c:v>
                </c:pt>
                <c:pt idx="31">
                  <c:v>9.3000000000000007</c:v>
                </c:pt>
                <c:pt idx="32">
                  <c:v>9.1999999999999993</c:v>
                </c:pt>
                <c:pt idx="33">
                  <c:v>9.3000000000000007</c:v>
                </c:pt>
                <c:pt idx="34">
                  <c:v>8.6</c:v>
                </c:pt>
                <c:pt idx="35">
                  <c:v>8.9</c:v>
                </c:pt>
                <c:pt idx="36">
                  <c:v>8.8000000000000007</c:v>
                </c:pt>
                <c:pt idx="37">
                  <c:v>8.8000000000000007</c:v>
                </c:pt>
                <c:pt idx="38">
                  <c:v>8.5</c:v>
                </c:pt>
                <c:pt idx="39">
                  <c:v>8.4</c:v>
                </c:pt>
                <c:pt idx="40">
                  <c:v>8.1999999999999993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Données!$G$8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'dates trim'!$B$110:$C$168</c:f>
              <c:multiLvlStrCache>
                <c:ptCount val="59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  <c:pt idx="55">
                    <c:v>T1</c:v>
                  </c:pt>
                  <c:pt idx="56">
                    <c:v>T2</c:v>
                  </c:pt>
                  <c:pt idx="57">
                    <c:v>T3</c:v>
                  </c:pt>
                  <c:pt idx="58">
                    <c:v>T4</c:v>
                  </c:pt>
                </c:lvl>
                <c:lvl>
                  <c:pt idx="3">
                    <c:v>2010</c:v>
                  </c:pt>
                  <c:pt idx="7">
                    <c:v>2011</c:v>
                  </c:pt>
                  <c:pt idx="11">
                    <c:v>2012</c:v>
                  </c:pt>
                  <c:pt idx="15">
                    <c:v>2013</c:v>
                  </c:pt>
                  <c:pt idx="19">
                    <c:v>2014</c:v>
                  </c:pt>
                  <c:pt idx="23">
                    <c:v>2015</c:v>
                  </c:pt>
                  <c:pt idx="27">
                    <c:v>2016</c:v>
                  </c:pt>
                  <c:pt idx="31">
                    <c:v>2017</c:v>
                  </c:pt>
                  <c:pt idx="35">
                    <c:v>2018</c:v>
                  </c:pt>
                  <c:pt idx="39">
                    <c:v>2019</c:v>
                  </c:pt>
                  <c:pt idx="43">
                    <c:v>2020</c:v>
                  </c:pt>
                  <c:pt idx="47">
                    <c:v>2021</c:v>
                  </c:pt>
                  <c:pt idx="51">
                    <c:v>2022</c:v>
                  </c:pt>
                  <c:pt idx="55">
                    <c:v>2023</c:v>
                  </c:pt>
                </c:lvl>
              </c:multiLvlStrCache>
            </c:multiLvlStrRef>
          </c:cat>
          <c:val>
            <c:numRef>
              <c:f>Données!$G$118:$G$158</c:f>
              <c:numCache>
                <c:formatCode>#,##0.0</c:formatCode>
                <c:ptCount val="41"/>
                <c:pt idx="0">
                  <c:v>10.9</c:v>
                </c:pt>
                <c:pt idx="1">
                  <c:v>10.9</c:v>
                </c:pt>
                <c:pt idx="2">
                  <c:v>11.4</c:v>
                </c:pt>
                <c:pt idx="3">
                  <c:v>11.2</c:v>
                </c:pt>
                <c:pt idx="4">
                  <c:v>11.2</c:v>
                </c:pt>
                <c:pt idx="5">
                  <c:v>11.2</c:v>
                </c:pt>
                <c:pt idx="6">
                  <c:v>11.3</c:v>
                </c:pt>
                <c:pt idx="7">
                  <c:v>11.4</c:v>
                </c:pt>
                <c:pt idx="8">
                  <c:v>11.3</c:v>
                </c:pt>
                <c:pt idx="9">
                  <c:v>11.5</c:v>
                </c:pt>
                <c:pt idx="10">
                  <c:v>11.6</c:v>
                </c:pt>
                <c:pt idx="11">
                  <c:v>11.6</c:v>
                </c:pt>
                <c:pt idx="12">
                  <c:v>11.7</c:v>
                </c:pt>
                <c:pt idx="13">
                  <c:v>11.7</c:v>
                </c:pt>
                <c:pt idx="14">
                  <c:v>11.9</c:v>
                </c:pt>
                <c:pt idx="15">
                  <c:v>12.1</c:v>
                </c:pt>
                <c:pt idx="16">
                  <c:v>12.3</c:v>
                </c:pt>
                <c:pt idx="17">
                  <c:v>12</c:v>
                </c:pt>
                <c:pt idx="18">
                  <c:v>11.8</c:v>
                </c:pt>
                <c:pt idx="19">
                  <c:v>11.8</c:v>
                </c:pt>
                <c:pt idx="20">
                  <c:v>11.8</c:v>
                </c:pt>
                <c:pt idx="21">
                  <c:v>12</c:v>
                </c:pt>
                <c:pt idx="22">
                  <c:v>12.1</c:v>
                </c:pt>
                <c:pt idx="23">
                  <c:v>11.9</c:v>
                </c:pt>
                <c:pt idx="24">
                  <c:v>12.1</c:v>
                </c:pt>
                <c:pt idx="25">
                  <c:v>12</c:v>
                </c:pt>
                <c:pt idx="26">
                  <c:v>11.8</c:v>
                </c:pt>
                <c:pt idx="27">
                  <c:v>11.7</c:v>
                </c:pt>
                <c:pt idx="28">
                  <c:v>11.5</c:v>
                </c:pt>
                <c:pt idx="29">
                  <c:v>11.6</c:v>
                </c:pt>
                <c:pt idx="30">
                  <c:v>11.9</c:v>
                </c:pt>
                <c:pt idx="31">
                  <c:v>11.3</c:v>
                </c:pt>
                <c:pt idx="32">
                  <c:v>11.2</c:v>
                </c:pt>
                <c:pt idx="33">
                  <c:v>11.5</c:v>
                </c:pt>
                <c:pt idx="34">
                  <c:v>10.7</c:v>
                </c:pt>
                <c:pt idx="35">
                  <c:v>11.1</c:v>
                </c:pt>
                <c:pt idx="36">
                  <c:v>11</c:v>
                </c:pt>
                <c:pt idx="37">
                  <c:v>11</c:v>
                </c:pt>
                <c:pt idx="38">
                  <c:v>10.5</c:v>
                </c:pt>
                <c:pt idx="39">
                  <c:v>10.4</c:v>
                </c:pt>
                <c:pt idx="40">
                  <c:v>10.1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480704"/>
        <c:axId val="123482496"/>
      </c:lineChart>
      <c:catAx>
        <c:axId val="1234807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2348249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23482496"/>
        <c:scaling>
          <c:orientation val="minMax"/>
          <c:max val="12.5"/>
          <c:min val="7.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.0" sourceLinked="1"/>
        <c:majorTickMark val="out"/>
        <c:minorTickMark val="none"/>
        <c:tickLblPos val="nextTo"/>
        <c:crossAx val="12348070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1644893820090658E-2"/>
          <c:y val="0.10281869747831336"/>
          <c:w val="0.8415530303030303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Bouches-du-Rhône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4388570746838E-2"/>
          <c:y val="0.18816505924925064"/>
          <c:w val="0.83764367816092788"/>
          <c:h val="0.5360306884716333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trim'!$B$111:$C$168</c:f>
              <c:multiLvlStrCache>
                <c:ptCount val="58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  <c:pt idx="54">
                    <c:v>T1</c:v>
                  </c:pt>
                  <c:pt idx="55">
                    <c:v>T2</c:v>
                  </c:pt>
                  <c:pt idx="56">
                    <c:v>T3</c:v>
                  </c:pt>
                  <c:pt idx="57">
                    <c:v>T4</c:v>
                  </c:pt>
                </c:lvl>
                <c:lvl>
                  <c:pt idx="2">
                    <c:v>2010</c:v>
                  </c:pt>
                  <c:pt idx="6">
                    <c:v>2011</c:v>
                  </c:pt>
                  <c:pt idx="10">
                    <c:v>2012</c:v>
                  </c:pt>
                  <c:pt idx="14">
                    <c:v>2013</c:v>
                  </c:pt>
                  <c:pt idx="18">
                    <c:v>2014</c:v>
                  </c:pt>
                  <c:pt idx="22">
                    <c:v>2015</c:v>
                  </c:pt>
                  <c:pt idx="26">
                    <c:v>2016</c:v>
                  </c:pt>
                  <c:pt idx="30">
                    <c:v>2017</c:v>
                  </c:pt>
                  <c:pt idx="34">
                    <c:v>2018</c:v>
                  </c:pt>
                  <c:pt idx="38">
                    <c:v>2019</c:v>
                  </c:pt>
                  <c:pt idx="42">
                    <c:v>2020</c:v>
                  </c:pt>
                  <c:pt idx="46">
                    <c:v>2021</c:v>
                  </c:pt>
                  <c:pt idx="50">
                    <c:v>2022</c:v>
                  </c:pt>
                  <c:pt idx="54">
                    <c:v>2023</c:v>
                  </c:pt>
                </c:lvl>
              </c:multiLvlStrCache>
            </c:multiLvlStrRef>
          </c:cat>
          <c:val>
            <c:numRef>
              <c:f>Données!$C$119:$C$159</c:f>
              <c:numCache>
                <c:formatCode>#,##0.0</c:formatCode>
                <c:ptCount val="41"/>
                <c:pt idx="0">
                  <c:v>10</c:v>
                </c:pt>
                <c:pt idx="1">
                  <c:v>10.4</c:v>
                </c:pt>
                <c:pt idx="2">
                  <c:v>10.199999999999999</c:v>
                </c:pt>
                <c:pt idx="3">
                  <c:v>10.1</c:v>
                </c:pt>
                <c:pt idx="4">
                  <c:v>10.199999999999999</c:v>
                </c:pt>
                <c:pt idx="5">
                  <c:v>10.199999999999999</c:v>
                </c:pt>
                <c:pt idx="6">
                  <c:v>10.3</c:v>
                </c:pt>
                <c:pt idx="7">
                  <c:v>10.3</c:v>
                </c:pt>
                <c:pt idx="8">
                  <c:v>10.5</c:v>
                </c:pt>
                <c:pt idx="9">
                  <c:v>10.6</c:v>
                </c:pt>
                <c:pt idx="10">
                  <c:v>10.7</c:v>
                </c:pt>
                <c:pt idx="11">
                  <c:v>10.9</c:v>
                </c:pt>
                <c:pt idx="12">
                  <c:v>10.9</c:v>
                </c:pt>
                <c:pt idx="13">
                  <c:v>11.2</c:v>
                </c:pt>
                <c:pt idx="14">
                  <c:v>11.4</c:v>
                </c:pt>
                <c:pt idx="15">
                  <c:v>11.6</c:v>
                </c:pt>
                <c:pt idx="16">
                  <c:v>11.4</c:v>
                </c:pt>
                <c:pt idx="17">
                  <c:v>11.3</c:v>
                </c:pt>
                <c:pt idx="18">
                  <c:v>11.3</c:v>
                </c:pt>
                <c:pt idx="19">
                  <c:v>11.4</c:v>
                </c:pt>
                <c:pt idx="20">
                  <c:v>11.5</c:v>
                </c:pt>
                <c:pt idx="21">
                  <c:v>11.6</c:v>
                </c:pt>
                <c:pt idx="22">
                  <c:v>11.5</c:v>
                </c:pt>
                <c:pt idx="23">
                  <c:v>11.8</c:v>
                </c:pt>
                <c:pt idx="24">
                  <c:v>11.6</c:v>
                </c:pt>
                <c:pt idx="25">
                  <c:v>11.5</c:v>
                </c:pt>
                <c:pt idx="26">
                  <c:v>11.4</c:v>
                </c:pt>
                <c:pt idx="27">
                  <c:v>11.2</c:v>
                </c:pt>
                <c:pt idx="28">
                  <c:v>11.2</c:v>
                </c:pt>
                <c:pt idx="29">
                  <c:v>11.5</c:v>
                </c:pt>
                <c:pt idx="30">
                  <c:v>11</c:v>
                </c:pt>
                <c:pt idx="31">
                  <c:v>10.9</c:v>
                </c:pt>
                <c:pt idx="32">
                  <c:v>11</c:v>
                </c:pt>
                <c:pt idx="33">
                  <c:v>10.4</c:v>
                </c:pt>
                <c:pt idx="34">
                  <c:v>10.7</c:v>
                </c:pt>
                <c:pt idx="35">
                  <c:v>10.6</c:v>
                </c:pt>
                <c:pt idx="36">
                  <c:v>10.5</c:v>
                </c:pt>
                <c:pt idx="37">
                  <c:v>10.1</c:v>
                </c:pt>
                <c:pt idx="38">
                  <c:v>10.1</c:v>
                </c:pt>
                <c:pt idx="39">
                  <c:v>9.8000000000000007</c:v>
                </c:pt>
                <c:pt idx="40">
                  <c:v>9.9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trim'!$B$111:$C$168</c:f>
              <c:multiLvlStrCache>
                <c:ptCount val="58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  <c:pt idx="54">
                    <c:v>T1</c:v>
                  </c:pt>
                  <c:pt idx="55">
                    <c:v>T2</c:v>
                  </c:pt>
                  <c:pt idx="56">
                    <c:v>T3</c:v>
                  </c:pt>
                  <c:pt idx="57">
                    <c:v>T4</c:v>
                  </c:pt>
                </c:lvl>
                <c:lvl>
                  <c:pt idx="2">
                    <c:v>2010</c:v>
                  </c:pt>
                  <c:pt idx="6">
                    <c:v>2011</c:v>
                  </c:pt>
                  <c:pt idx="10">
                    <c:v>2012</c:v>
                  </c:pt>
                  <c:pt idx="14">
                    <c:v>2013</c:v>
                  </c:pt>
                  <c:pt idx="18">
                    <c:v>2014</c:v>
                  </c:pt>
                  <c:pt idx="22">
                    <c:v>2015</c:v>
                  </c:pt>
                  <c:pt idx="26">
                    <c:v>2016</c:v>
                  </c:pt>
                  <c:pt idx="30">
                    <c:v>2017</c:v>
                  </c:pt>
                  <c:pt idx="34">
                    <c:v>2018</c:v>
                  </c:pt>
                  <c:pt idx="38">
                    <c:v>2019</c:v>
                  </c:pt>
                  <c:pt idx="42">
                    <c:v>2020</c:v>
                  </c:pt>
                  <c:pt idx="46">
                    <c:v>2021</c:v>
                  </c:pt>
                  <c:pt idx="50">
                    <c:v>2022</c:v>
                  </c:pt>
                  <c:pt idx="54">
                    <c:v>2023</c:v>
                  </c:pt>
                </c:lvl>
              </c:multiLvlStrCache>
            </c:multiLvlStrRef>
          </c:cat>
          <c:val>
            <c:numRef>
              <c:f>Données!$B$119:$B$159</c:f>
              <c:numCache>
                <c:formatCode>#,##0.0</c:formatCode>
                <c:ptCount val="41"/>
                <c:pt idx="0">
                  <c:v>8.8000000000000007</c:v>
                </c:pt>
                <c:pt idx="1">
                  <c:v>9.1</c:v>
                </c:pt>
                <c:pt idx="2">
                  <c:v>9</c:v>
                </c:pt>
                <c:pt idx="3">
                  <c:v>8.9</c:v>
                </c:pt>
                <c:pt idx="4">
                  <c:v>8.8000000000000007</c:v>
                </c:pt>
                <c:pt idx="5">
                  <c:v>8.8000000000000007</c:v>
                </c:pt>
                <c:pt idx="6">
                  <c:v>8.8000000000000007</c:v>
                </c:pt>
                <c:pt idx="7">
                  <c:v>8.6999999999999993</c:v>
                </c:pt>
                <c:pt idx="8">
                  <c:v>8.8000000000000007</c:v>
                </c:pt>
                <c:pt idx="9">
                  <c:v>9</c:v>
                </c:pt>
                <c:pt idx="10">
                  <c:v>9.1</c:v>
                </c:pt>
                <c:pt idx="11">
                  <c:v>9.3000000000000007</c:v>
                </c:pt>
                <c:pt idx="12">
                  <c:v>9.4</c:v>
                </c:pt>
                <c:pt idx="13">
                  <c:v>9.6999999999999993</c:v>
                </c:pt>
                <c:pt idx="14">
                  <c:v>9.9</c:v>
                </c:pt>
                <c:pt idx="15">
                  <c:v>10.1</c:v>
                </c:pt>
                <c:pt idx="16">
                  <c:v>9.9</c:v>
                </c:pt>
                <c:pt idx="17">
                  <c:v>9.8000000000000007</c:v>
                </c:pt>
                <c:pt idx="18">
                  <c:v>9.8000000000000007</c:v>
                </c:pt>
                <c:pt idx="19">
                  <c:v>9.8000000000000007</c:v>
                </c:pt>
                <c:pt idx="20">
                  <c:v>9.9</c:v>
                </c:pt>
                <c:pt idx="21">
                  <c:v>10.1</c:v>
                </c:pt>
                <c:pt idx="22">
                  <c:v>10</c:v>
                </c:pt>
                <c:pt idx="23">
                  <c:v>10.199999999999999</c:v>
                </c:pt>
                <c:pt idx="24">
                  <c:v>10.1</c:v>
                </c:pt>
                <c:pt idx="25">
                  <c:v>9.9</c:v>
                </c:pt>
                <c:pt idx="26">
                  <c:v>9.9</c:v>
                </c:pt>
                <c:pt idx="27">
                  <c:v>9.6999999999999993</c:v>
                </c:pt>
                <c:pt idx="28">
                  <c:v>9.6</c:v>
                </c:pt>
                <c:pt idx="29">
                  <c:v>9.6999999999999993</c:v>
                </c:pt>
                <c:pt idx="30">
                  <c:v>9.3000000000000007</c:v>
                </c:pt>
                <c:pt idx="31">
                  <c:v>9.1999999999999993</c:v>
                </c:pt>
                <c:pt idx="32">
                  <c:v>9.3000000000000007</c:v>
                </c:pt>
                <c:pt idx="33">
                  <c:v>8.6</c:v>
                </c:pt>
                <c:pt idx="34">
                  <c:v>8.9</c:v>
                </c:pt>
                <c:pt idx="35">
                  <c:v>8.8000000000000007</c:v>
                </c:pt>
                <c:pt idx="36">
                  <c:v>8.8000000000000007</c:v>
                </c:pt>
                <c:pt idx="37">
                  <c:v>8.4</c:v>
                </c:pt>
                <c:pt idx="38">
                  <c:v>8.4</c:v>
                </c:pt>
                <c:pt idx="39">
                  <c:v>8.1999999999999993</c:v>
                </c:pt>
                <c:pt idx="40">
                  <c:v>8.3000000000000007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Données!$G$8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'dates trim'!$B$111:$C$168</c:f>
              <c:multiLvlStrCache>
                <c:ptCount val="58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  <c:pt idx="54">
                    <c:v>T1</c:v>
                  </c:pt>
                  <c:pt idx="55">
                    <c:v>T2</c:v>
                  </c:pt>
                  <c:pt idx="56">
                    <c:v>T3</c:v>
                  </c:pt>
                  <c:pt idx="57">
                    <c:v>T4</c:v>
                  </c:pt>
                </c:lvl>
                <c:lvl>
                  <c:pt idx="2">
                    <c:v>2010</c:v>
                  </c:pt>
                  <c:pt idx="6">
                    <c:v>2011</c:v>
                  </c:pt>
                  <c:pt idx="10">
                    <c:v>2012</c:v>
                  </c:pt>
                  <c:pt idx="14">
                    <c:v>2013</c:v>
                  </c:pt>
                  <c:pt idx="18">
                    <c:v>2014</c:v>
                  </c:pt>
                  <c:pt idx="22">
                    <c:v>2015</c:v>
                  </c:pt>
                  <c:pt idx="26">
                    <c:v>2016</c:v>
                  </c:pt>
                  <c:pt idx="30">
                    <c:v>2017</c:v>
                  </c:pt>
                  <c:pt idx="34">
                    <c:v>2018</c:v>
                  </c:pt>
                  <c:pt idx="38">
                    <c:v>2019</c:v>
                  </c:pt>
                  <c:pt idx="42">
                    <c:v>2020</c:v>
                  </c:pt>
                  <c:pt idx="46">
                    <c:v>2021</c:v>
                  </c:pt>
                  <c:pt idx="50">
                    <c:v>2022</c:v>
                  </c:pt>
                  <c:pt idx="54">
                    <c:v>2023</c:v>
                  </c:pt>
                </c:lvl>
              </c:multiLvlStrCache>
            </c:multiLvlStrRef>
          </c:cat>
          <c:val>
            <c:numRef>
              <c:f>Données!$G$119:$G$159</c:f>
              <c:numCache>
                <c:formatCode>#,##0.0</c:formatCode>
                <c:ptCount val="41"/>
                <c:pt idx="0">
                  <c:v>10.9</c:v>
                </c:pt>
                <c:pt idx="1">
                  <c:v>11.4</c:v>
                </c:pt>
                <c:pt idx="2">
                  <c:v>11.2</c:v>
                </c:pt>
                <c:pt idx="3">
                  <c:v>11.2</c:v>
                </c:pt>
                <c:pt idx="4">
                  <c:v>11.2</c:v>
                </c:pt>
                <c:pt idx="5">
                  <c:v>11.3</c:v>
                </c:pt>
                <c:pt idx="6">
                  <c:v>11.4</c:v>
                </c:pt>
                <c:pt idx="7">
                  <c:v>11.3</c:v>
                </c:pt>
                <c:pt idx="8">
                  <c:v>11.5</c:v>
                </c:pt>
                <c:pt idx="9">
                  <c:v>11.6</c:v>
                </c:pt>
                <c:pt idx="10">
                  <c:v>11.6</c:v>
                </c:pt>
                <c:pt idx="11">
                  <c:v>11.7</c:v>
                </c:pt>
                <c:pt idx="12">
                  <c:v>11.7</c:v>
                </c:pt>
                <c:pt idx="13">
                  <c:v>11.9</c:v>
                </c:pt>
                <c:pt idx="14">
                  <c:v>12.1</c:v>
                </c:pt>
                <c:pt idx="15">
                  <c:v>12.3</c:v>
                </c:pt>
                <c:pt idx="16">
                  <c:v>12</c:v>
                </c:pt>
                <c:pt idx="17">
                  <c:v>11.8</c:v>
                </c:pt>
                <c:pt idx="18">
                  <c:v>11.8</c:v>
                </c:pt>
                <c:pt idx="19">
                  <c:v>11.8</c:v>
                </c:pt>
                <c:pt idx="20">
                  <c:v>12</c:v>
                </c:pt>
                <c:pt idx="21">
                  <c:v>12.1</c:v>
                </c:pt>
                <c:pt idx="22">
                  <c:v>11.9</c:v>
                </c:pt>
                <c:pt idx="23">
                  <c:v>12.1</c:v>
                </c:pt>
                <c:pt idx="24">
                  <c:v>12</c:v>
                </c:pt>
                <c:pt idx="25">
                  <c:v>11.8</c:v>
                </c:pt>
                <c:pt idx="26">
                  <c:v>11.7</c:v>
                </c:pt>
                <c:pt idx="27">
                  <c:v>11.6</c:v>
                </c:pt>
                <c:pt idx="28">
                  <c:v>11.6</c:v>
                </c:pt>
                <c:pt idx="29">
                  <c:v>11.9</c:v>
                </c:pt>
                <c:pt idx="30">
                  <c:v>11.4</c:v>
                </c:pt>
                <c:pt idx="31">
                  <c:v>11.3</c:v>
                </c:pt>
                <c:pt idx="32">
                  <c:v>11.5</c:v>
                </c:pt>
                <c:pt idx="33">
                  <c:v>10.7</c:v>
                </c:pt>
                <c:pt idx="34">
                  <c:v>11.1</c:v>
                </c:pt>
                <c:pt idx="35">
                  <c:v>11</c:v>
                </c:pt>
                <c:pt idx="36">
                  <c:v>11</c:v>
                </c:pt>
                <c:pt idx="37">
                  <c:v>10.5</c:v>
                </c:pt>
                <c:pt idx="38">
                  <c:v>10.4</c:v>
                </c:pt>
                <c:pt idx="39">
                  <c:v>10.1</c:v>
                </c:pt>
                <c:pt idx="40">
                  <c:v>10.199999999999999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522432"/>
        <c:axId val="123528320"/>
      </c:lineChart>
      <c:catAx>
        <c:axId val="12352243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2352832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23528320"/>
        <c:scaling>
          <c:orientation val="minMax"/>
          <c:max val="12.5"/>
          <c:min val="7.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.0" sourceLinked="1"/>
        <c:majorTickMark val="out"/>
        <c:minorTickMark val="none"/>
        <c:tickLblPos val="nextTo"/>
        <c:crossAx val="123522432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1644893820090658E-2"/>
          <c:y val="0.10281869747831336"/>
          <c:w val="0.8415530303030303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4245774015056424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7"/>
            <c:invertIfNegative val="0"/>
            <c:bubble3D val="0"/>
          </c:dPt>
          <c:dLbls>
            <c:dLbl>
              <c:idx val="2"/>
              <c:layout>
                <c:manualLayout>
                  <c:x val="0"/>
                  <c:y val="-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graphiques'!$G$50:$G$58</c:f>
              <c:strCache>
                <c:ptCount val="9"/>
                <c:pt idx="0">
                  <c:v>Loire-Atlantique</c:v>
                </c:pt>
                <c:pt idx="1">
                  <c:v>Rhone</c:v>
                </c:pt>
                <c:pt idx="2">
                  <c:v>Haute-Garonne</c:v>
                </c:pt>
                <c:pt idx="3">
                  <c:v>Gironde</c:v>
                </c:pt>
                <c:pt idx="4">
                  <c:v>France métro.</c:v>
                </c:pt>
                <c:pt idx="5">
                  <c:v>Paca</c:v>
                </c:pt>
                <c:pt idx="6">
                  <c:v>Bouches-du-Rhone</c:v>
                </c:pt>
                <c:pt idx="7">
                  <c:v>Seine-Saint-Denis</c:v>
                </c:pt>
                <c:pt idx="8">
                  <c:v>Nord</c:v>
                </c:pt>
              </c:strCache>
            </c:strRef>
          </c:cat>
          <c:val>
            <c:numRef>
              <c:f>'données graphiques'!$H$50:$H$58</c:f>
              <c:numCache>
                <c:formatCode>#,##0.0</c:formatCode>
                <c:ptCount val="9"/>
                <c:pt idx="0">
                  <c:v>7</c:v>
                </c:pt>
                <c:pt idx="1">
                  <c:v>7.6</c:v>
                </c:pt>
                <c:pt idx="2">
                  <c:v>8.1</c:v>
                </c:pt>
                <c:pt idx="3">
                  <c:v>8.1999999999999993</c:v>
                </c:pt>
                <c:pt idx="4">
                  <c:v>8.3000000000000007</c:v>
                </c:pt>
                <c:pt idx="5">
                  <c:v>9.9</c:v>
                </c:pt>
                <c:pt idx="6">
                  <c:v>10.199999999999999</c:v>
                </c:pt>
                <c:pt idx="7">
                  <c:v>11</c:v>
                </c:pt>
                <c:pt idx="8">
                  <c:v>11.1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581760"/>
        <c:axId val="133312512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graphiques'!$J$50:$J$58</c:f>
              <c:numCache>
                <c:formatCode>#,##0.0</c:formatCode>
                <c:ptCount val="9"/>
                <c:pt idx="0">
                  <c:v>-0.29999999999999982</c:v>
                </c:pt>
                <c:pt idx="1">
                  <c:v>-0.40000000000000036</c:v>
                </c:pt>
                <c:pt idx="2">
                  <c:v>-0.5</c:v>
                </c:pt>
                <c:pt idx="3">
                  <c:v>-0.60000000000000142</c:v>
                </c:pt>
                <c:pt idx="4">
                  <c:v>-0.5</c:v>
                </c:pt>
                <c:pt idx="5">
                  <c:v>-0.69999999999999929</c:v>
                </c:pt>
                <c:pt idx="6">
                  <c:v>-0.80000000000000071</c:v>
                </c:pt>
                <c:pt idx="7">
                  <c:v>-0.69999999999999929</c:v>
                </c:pt>
                <c:pt idx="8">
                  <c:v>-0.90000000000000036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314048"/>
        <c:axId val="133315584"/>
      </c:scatterChart>
      <c:catAx>
        <c:axId val="12458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33312512"/>
        <c:crosses val="autoZero"/>
        <c:auto val="1"/>
        <c:lblAlgn val="ctr"/>
        <c:lblOffset val="100"/>
        <c:noMultiLvlLbl val="0"/>
      </c:catAx>
      <c:valAx>
        <c:axId val="13331251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24581760"/>
        <c:crosses val="autoZero"/>
        <c:crossBetween val="between"/>
      </c:valAx>
      <c:valAx>
        <c:axId val="133314048"/>
        <c:scaling>
          <c:orientation val="minMax"/>
        </c:scaling>
        <c:delete val="1"/>
        <c:axPos val="b"/>
        <c:majorTickMark val="out"/>
        <c:minorTickMark val="none"/>
        <c:tickLblPos val="nextTo"/>
        <c:crossAx val="133315584"/>
        <c:crosses val="autoZero"/>
        <c:crossBetween val="midCat"/>
      </c:valAx>
      <c:valAx>
        <c:axId val="133315584"/>
        <c:scaling>
          <c:orientation val="minMax"/>
          <c:max val="-0.1"/>
          <c:min val="-1.3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133314048"/>
        <c:crosses val="max"/>
        <c:crossBetween val="midCat"/>
        <c:majorUnit val="0.2"/>
        <c:minorUnit val="1.0000000000000002E-2"/>
      </c:valAx>
    </c:plotArea>
    <c:legend>
      <c:legendPos val="t"/>
      <c:layout>
        <c:manualLayout>
          <c:xMode val="edge"/>
          <c:yMode val="edge"/>
          <c:x val="4.4497972829049735E-2"/>
          <c:y val="0.12340710932260228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0.86096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2948940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0.02599</cdr:x>
      <cdr:y>0.85678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75" y="3190875"/>
          <a:ext cx="6546165" cy="533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0.93063</cdr:x>
      <cdr:y>0.17033</cdr:y>
    </cdr:from>
    <cdr:to>
      <cdr:x>0.9319</cdr:x>
      <cdr:y>0.74318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85000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0.1843</cdr:y>
    </cdr:from>
    <cdr:to>
      <cdr:x>1</cdr:x>
      <cdr:y>0.23974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79475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0.53215</cdr:x>
      <cdr:y>0.17033</cdr:y>
    </cdr:from>
    <cdr:to>
      <cdr:x>0.89046</cdr:x>
      <cdr:y>0.36355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3994150" y="812800"/>
          <a:ext cx="2689411" cy="9220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203 100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T3 2019</a:t>
          </a:r>
        </a:p>
        <a:p xmlns:a="http://schemas.openxmlformats.org/drawingml/2006/main">
          <a:pPr algn="ctr"/>
          <a:endParaRPr lang="fr-FR" b="1" dirty="0">
            <a:solidFill>
              <a:srgbClr val="FF0000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0.89212</cdr:x>
      <cdr:y>0.33733</cdr:y>
    </cdr:from>
    <cdr:to>
      <cdr:x>0.95558</cdr:x>
      <cdr:y>0.33733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96009" y="1609728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0.87987</cdr:x>
      <cdr:y>0.26015</cdr:y>
    </cdr:from>
    <cdr:to>
      <cdr:x>0.97208</cdr:x>
      <cdr:y>0.31887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04016" y="1241433"/>
          <a:ext cx="692134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0.89256</cdr:x>
      <cdr:y>0.27611</cdr:y>
    </cdr:from>
    <cdr:to>
      <cdr:x>0.8934</cdr:x>
      <cdr:y>0.77844</cdr:y>
    </cdr:to>
    <cdr:cxnSp macro="">
      <cdr:nvCxnSpPr>
        <cdr:cNvPr id="8" name="Connecteur droit 3"/>
        <cdr:cNvCxnSpPr/>
      </cdr:nvCxnSpPr>
      <cdr:spPr>
        <a:xfrm xmlns:a="http://schemas.openxmlformats.org/drawingml/2006/main">
          <a:off x="6699312" y="1317623"/>
          <a:ext cx="6288" cy="2397127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0.87987</cdr:x>
      <cdr:y>0.26015</cdr:y>
    </cdr:from>
    <cdr:to>
      <cdr:x>0.97208</cdr:x>
      <cdr:y>0.31887</cdr:y>
    </cdr:to>
    <cdr:sp macro="" textlink="">
      <cdr:nvSpPr>
        <cdr:cNvPr id="11" name="ZoneTexte 15"/>
        <cdr:cNvSpPr txBox="1"/>
      </cdr:nvSpPr>
      <cdr:spPr>
        <a:xfrm xmlns:a="http://schemas.openxmlformats.org/drawingml/2006/main">
          <a:off x="6604016" y="1241433"/>
          <a:ext cx="692134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0.0232</cdr:x>
      <cdr:y>0</cdr:y>
    </cdr:from>
    <cdr:to>
      <cdr:x>0.98217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74168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0.89246</cdr:x>
      <cdr:y>0.33845</cdr:y>
    </cdr:from>
    <cdr:to>
      <cdr:x>0.95564</cdr:x>
      <cdr:y>0.33845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98559" y="1615102"/>
          <a:ext cx="474180" cy="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0.88472</cdr:x>
      <cdr:y>0.27559</cdr:y>
    </cdr:from>
    <cdr:to>
      <cdr:x>0.97313</cdr:x>
      <cdr:y>0.32978</cdr:y>
    </cdr:to>
    <cdr:sp macro="" textlink="">
      <cdr:nvSpPr>
        <cdr:cNvPr id="8" name="ZoneTexte 15"/>
        <cdr:cNvSpPr txBox="1"/>
      </cdr:nvSpPr>
      <cdr:spPr>
        <a:xfrm xmlns:a="http://schemas.openxmlformats.org/drawingml/2006/main">
          <a:off x="6640454" y="1315128"/>
          <a:ext cx="663579" cy="2585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0.89454</cdr:x>
      <cdr:y>0.2434</cdr:y>
    </cdr:from>
    <cdr:to>
      <cdr:x>0.89495</cdr:x>
      <cdr:y>0.77411</cdr:y>
    </cdr:to>
    <cdr:cxnSp macro="">
      <cdr:nvCxnSpPr>
        <cdr:cNvPr id="7" name="Connecteur droit 6"/>
        <cdr:cNvCxnSpPr/>
      </cdr:nvCxnSpPr>
      <cdr:spPr>
        <a:xfrm xmlns:a="http://schemas.openxmlformats.org/drawingml/2006/main">
          <a:off x="6714153" y="1161497"/>
          <a:ext cx="3077" cy="2532561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0.0194</cdr:x>
      <cdr:y>0.00399</cdr:y>
    </cdr:from>
    <cdr:to>
      <cdr:x>0.97837</cdr:x>
      <cdr:y>0.19252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45608" y="1905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0.89565</cdr:x>
      <cdr:y>0.27472</cdr:y>
    </cdr:from>
    <cdr:to>
      <cdr:x>0.89605</cdr:x>
      <cdr:y>0.76369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722511" y="1310971"/>
          <a:ext cx="3002" cy="2333377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0.89285</cdr:x>
      <cdr:y>0.34479</cdr:y>
    </cdr:from>
    <cdr:to>
      <cdr:x>0.95631</cdr:x>
      <cdr:y>0.34479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701453" y="1645353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0.88241</cdr:x>
      <cdr:y>0.26414</cdr:y>
    </cdr:from>
    <cdr:to>
      <cdr:x>0.97209</cdr:x>
      <cdr:y>0.32286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23069" y="1260464"/>
          <a:ext cx="673111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0.01213</cdr:x>
      <cdr:y>0</cdr:y>
    </cdr:from>
    <cdr:to>
      <cdr:x>0.9711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8348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trimestrielle de l'emploi salarié, dans les Bouches-du-Rhône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0.08165</cdr:x>
      <cdr:y>0</cdr:y>
    </cdr:from>
    <cdr:to>
      <cdr:x>0.91337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61974" y="0"/>
          <a:ext cx="5724525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Bouches-du-Rhône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T2 2019 et le T3 2019) </a:t>
          </a:r>
          <a:endParaRPr lang="fr-FR" sz="1400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0.01243</cdr:y>
    </cdr:from>
    <cdr:to>
      <cdr:x>0.96655</cdr:x>
      <cdr:y>0.16829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0800" y="50800"/>
          <a:ext cx="6430465" cy="6368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Evolution trimestrielle de l'emploi salarié dans les Bouches-du-Rhône,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avec intérim réaffecté au secteur d'activité employeur</a:t>
          </a:r>
        </a:p>
        <a:p xmlns:a="http://schemas.openxmlformats.org/drawingml/2006/main">
          <a:pPr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		(en indice base 100 au 4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2010)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0.00709</cdr:x>
      <cdr:y>0.85781</cdr:y>
    </cdr:from>
    <cdr:to>
      <cdr:x>0.97062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625" y="3505201"/>
          <a:ext cx="6475775" cy="581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0.81036</cdr:y>
    </cdr:from>
    <cdr:to>
      <cdr:x>1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912658"/>
          <a:ext cx="9828119" cy="1129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>
            <a:effectLst/>
          </a:endParaRPr>
        </a:p>
        <a:p xmlns:a="http://schemas.openxmlformats.org/drawingml/2006/main">
          <a:r>
            <a:rPr lang="fr-FR" sz="90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 recours aux CUI-CIE n'est plus autorisé, sauf pour les Drom et les  Conseils départementaux qui les financent entièrement.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>
              <a:effectLst/>
              <a:latin typeface="+mn-lt"/>
              <a:ea typeface="+mn-ea"/>
              <a:cs typeface="+mn-cs"/>
            </a:rPr>
            <a:t>xcepté quelques cas particuliers de reconduction de contrat pour terminer une formation, il n’y a plus de nouveaux bénéficiaires.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  <cdr:relSizeAnchor xmlns:cdr="http://schemas.openxmlformats.org/drawingml/2006/chartDrawing">
    <cdr:from>
      <cdr:x>0.95836</cdr:x>
      <cdr:y>0.42075</cdr:y>
    </cdr:from>
    <cdr:to>
      <cdr:x>0.9733</cdr:x>
      <cdr:y>0.51657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9418918" y="2549712"/>
          <a:ext cx="146797" cy="580465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0.01267</cdr:y>
    </cdr:from>
    <cdr:to>
      <cdr:x>0.98548</cdr:x>
      <cdr:y>0.07821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55" y="43205"/>
          <a:ext cx="3675377" cy="223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Contrats d'apprentissage enregistrés dans les Bouches-du-Rhône</a:t>
          </a:r>
          <a:endParaRPr lang="fr-FR" sz="1500" b="1" i="0" baseline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algn="ctr" rtl="0"/>
          <a:r>
            <a:rPr lang="fr-FR" sz="1000" b="0" i="1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(données brutes, en nombre)</a:t>
          </a:r>
          <a:endParaRPr lang="fr-FR" sz="1000" b="0" i="1">
            <a:solidFill>
              <a:sysClr val="windowText" lastClr="00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0.87799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495675"/>
          <a:ext cx="7038975" cy="485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900" b="1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Note </a:t>
          </a:r>
          <a:r>
            <a:rPr lang="fr-FR" sz="900" b="0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données cumulées, provisoires</a:t>
          </a:r>
        </a:p>
        <a:p xmlns:a="http://schemas.openxmlformats.org/drawingml/2006/main">
          <a:pPr algn="l" rtl="0">
            <a:defRPr sz="1000"/>
          </a:pPr>
          <a:r>
            <a:rPr lang="fr-FR" sz="900" b="1" i="0">
              <a:latin typeface="+mn-lt"/>
              <a:ea typeface="+mn-ea"/>
              <a:cs typeface="+mn-cs"/>
            </a:rPr>
            <a:t>Champ : </a:t>
          </a:r>
          <a:r>
            <a:rPr lang="fr-FR" sz="900" b="0" i="0">
              <a:latin typeface="+mn-lt"/>
              <a:ea typeface="+mn-ea"/>
              <a:cs typeface="+mn-cs"/>
            </a:rPr>
            <a:t>hors apprentis du secteur public</a:t>
          </a:r>
        </a:p>
        <a:p xmlns:a="http://schemas.openxmlformats.org/drawingml/2006/main">
          <a:pPr algn="l" rtl="0">
            <a:defRPr sz="1000"/>
          </a:pPr>
          <a:r>
            <a:rPr lang="fr-FR" sz="900" b="1" i="1">
              <a:latin typeface="+mn-lt"/>
              <a:ea typeface="+mn-ea"/>
              <a:cs typeface="+mn-cs"/>
            </a:rPr>
            <a:t>Sources : </a:t>
          </a:r>
          <a:r>
            <a:rPr lang="fr-FR" sz="900" b="0" i="1">
              <a:latin typeface="+mn-lt"/>
              <a:ea typeface="+mn-ea"/>
              <a:cs typeface="+mn-cs"/>
            </a:rPr>
            <a:t> Chambres consulaires, </a:t>
          </a:r>
          <a:r>
            <a:rPr lang="fr-FR" sz="900" b="0" i="1">
              <a:effectLst/>
              <a:latin typeface="+mn-lt"/>
              <a:ea typeface="+mn-ea"/>
              <a:cs typeface="+mn-cs"/>
            </a:rPr>
            <a:t>Direccte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Paca</a:t>
          </a:r>
          <a:r>
            <a:rPr lang="fr-FR" sz="900" b="0" i="1">
              <a:latin typeface="+mn-lt"/>
              <a:ea typeface="+mn-ea"/>
              <a:cs typeface="+mn-cs"/>
            </a:rPr>
            <a:t> - </a:t>
          </a:r>
          <a:r>
            <a:rPr lang="fr-FR" sz="900" b="1" i="1">
              <a:latin typeface="+mn-lt"/>
              <a:ea typeface="+mn-ea"/>
              <a:cs typeface="+mn-cs"/>
            </a:rPr>
            <a:t>Traitements : </a:t>
          </a:r>
          <a:r>
            <a:rPr lang="fr-FR" sz="900" b="0" i="1">
              <a:latin typeface="+mn-lt"/>
              <a:ea typeface="+mn-ea"/>
              <a:cs typeface="+mn-cs"/>
            </a:rPr>
            <a:t>Dares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0.02604</cdr:x>
      <cdr:y>0.84615</cdr:y>
    </cdr:from>
    <cdr:to>
      <cdr:x>0.9091</cdr:x>
      <cdr:y>0.99704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23" y="2724142"/>
          <a:ext cx="5921447" cy="485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taux de chômage localisés (régional et départementaux)</a:t>
          </a:r>
        </a:p>
        <a:p xmlns:a="http://schemas.openxmlformats.org/drawingml/2006/main">
          <a:pPr algn="l" rtl="0">
            <a:defRPr sz="1000"/>
          </a:pP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0.02604</cdr:x>
      <cdr:y>0.84615</cdr:y>
    </cdr:from>
    <cdr:to>
      <cdr:x>0.9091</cdr:x>
      <cdr:y>0.99704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23" y="2724142"/>
          <a:ext cx="5921447" cy="485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taux de chômage localisés (régional et départementaux)</a:t>
          </a:r>
        </a:p>
        <a:p xmlns:a="http://schemas.openxmlformats.org/drawingml/2006/main">
          <a:pPr algn="l" rtl="0">
            <a:defRPr sz="1000"/>
          </a:pP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et départementaux)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0.12792</cdr:x>
      <cdr:y>0</cdr:y>
    </cdr:from>
    <cdr:to>
      <cdr:x>0.93122</cdr:x>
      <cdr:y>0.12072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85826" y="0"/>
          <a:ext cx="5562600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</a:t>
          </a:r>
        </a:p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au T3 2019</a:t>
          </a:r>
          <a:endParaRPr lang="fr-FR" sz="1100"/>
        </a:p>
      </cdr:txBody>
    </cdr:sp>
  </cdr:relSizeAnchor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Bouches-du-Rhône, les critères retenus sont le nombre total d'emplois (salariés et non salariés) du département, ainsi qu'une structurelle sectorielle proche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42B4-5B0C-4F64-B942-15A058E52D3B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25D0B-1863-49FE-BB0E-BE766CD87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80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janvier 2020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janvier 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aca.direccte.gouv.fr/Les-indicateurs-cles-de-la-Direccte-Paca" TargetMode="External"/><Relationship Id="rId4" Type="http://schemas.openxmlformats.org/officeDocument/2006/relationships/hyperlink" Target="http://paca.direccte.gouv.fr/Les-publications-periodiques-912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848"/>
            <a:ext cx="914197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4928" y="435278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66951" y="6520993"/>
            <a:ext cx="556256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578449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pic>
        <p:nvPicPr>
          <p:cNvPr id="1031" name="Picture 7" descr="Résultat de recherche d'images pour &quot;conjonctur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383420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548116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</a:t>
            </a:r>
            <a:r>
              <a:rPr lang="fr-FR" sz="1000" i="1" dirty="0"/>
              <a:t>©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3834204"/>
            <a:ext cx="2528714" cy="16858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22" y="3745016"/>
            <a:ext cx="2508319" cy="17749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2228" y="1304451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3</a:t>
            </a:r>
            <a:r>
              <a:rPr lang="fr-FR" sz="5000" b="1" baseline="30000" dirty="0" smtClean="0">
                <a:ln/>
                <a:solidFill>
                  <a:schemeClr val="accent1">
                    <a:lumMod val="75000"/>
                  </a:schemeClr>
                </a:solidFill>
              </a:rPr>
              <a:t>ème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trimestre 2019</a:t>
            </a: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dans les Bouches-du-Rhône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4668" y="-12318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taux de chômage qui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reste supérieur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à la plupart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93951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15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30279" y="-110006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Poursuite de la baisse annuelle de la demande d’emploi au 3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trimestre 2019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2098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5359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recul marqué pour les hommes comme pour les femmes 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52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0862" y="9070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Première baisse annuelle de la demande d’emploi des seniors en 11 ans 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1122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Nouvelle baisse chez les inscrits depuis moins d’1 an, léger recul chez les 1 an ou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19300" y="6492875"/>
            <a:ext cx="535764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Direccte</a:t>
            </a:r>
            <a:r>
              <a:rPr lang="fr-FR" sz="2000" dirty="0"/>
              <a:t> Paca 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http://paca.direccte.gouv.fr/Les-publications-periodiques-9124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/>
              <a:t>Direccte</a:t>
            </a:r>
            <a:r>
              <a:rPr lang="fr-FR" sz="2000" dirty="0"/>
              <a:t> </a:t>
            </a:r>
            <a:r>
              <a:rPr lang="fr-FR" sz="2000" dirty="0" smtClean="0"/>
              <a:t>Provence-Alpes-Côte d’Azur : 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 smtClean="0">
                <a:hlinkClick r:id="rId5"/>
              </a:rPr>
              <a:t>http</a:t>
            </a:r>
            <a:r>
              <a:rPr lang="fr-FR" sz="2000" dirty="0">
                <a:hlinkClick r:id="rId5"/>
              </a:rPr>
              <a:t>://paca.direccte.gouv.fr/Les-indicateurs-cles-de-la-Direccte-Paca</a:t>
            </a:r>
            <a:endParaRPr lang="fr-FR" sz="2000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6" y="112057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2272"/>
            <a:ext cx="8723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Nouvelle accélération de l’emploi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salarié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au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trimestre 2019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00116" y="6492875"/>
            <a:ext cx="579515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847671" y="2795898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+0,2 %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847671" y="3111057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+0,2 %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847671" y="1989697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+0,6 %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691258" y="1698401"/>
            <a:ext cx="133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T3 2019 :</a:t>
            </a:r>
            <a:endParaRPr lang="fr-FR" b="1" dirty="0"/>
          </a:p>
        </p:txBody>
      </p:sp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188090"/>
              </p:ext>
            </p:extLst>
          </p:nvPr>
        </p:nvGraphicFramePr>
        <p:xfrm>
          <a:off x="586597" y="1319842"/>
          <a:ext cx="8057071" cy="4520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309777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Une accélération portée par l’emploi hors intérim…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57422" y="6492875"/>
            <a:ext cx="53307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706070" y="2967335"/>
            <a:ext cx="1463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+4 600 emplois hors intérim</a:t>
            </a: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+90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808365" y="2536601"/>
            <a:ext cx="133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</a:t>
            </a:r>
            <a:r>
              <a:rPr lang="fr-FR" sz="1600" b="1" smtClean="0"/>
              <a:t>T3 2019 :</a:t>
            </a:r>
            <a:endParaRPr lang="fr-FR" b="1" dirty="0"/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652383"/>
              </p:ext>
            </p:extLst>
          </p:nvPr>
        </p:nvGraphicFramePr>
        <p:xfrm>
          <a:off x="595222" y="1120581"/>
          <a:ext cx="7643189" cy="4943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49945" y="6492875"/>
            <a:ext cx="574570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96224" y="315477"/>
            <a:ext cx="8862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et tirée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notamment par le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tertiaire non marchand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87" y="1693069"/>
            <a:ext cx="8463394" cy="347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49970" y="6492875"/>
            <a:ext cx="540280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3642" y="37571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Au global, le tertiaire est le principal moteur de la croissance ce trimestre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752228"/>
              </p:ext>
            </p:extLst>
          </p:nvPr>
        </p:nvGraphicFramePr>
        <p:xfrm>
          <a:off x="923025" y="1138687"/>
          <a:ext cx="7237563" cy="4891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 smtClean="0">
              <a:sym typeface="Wingdings" panose="05000000000000000000" pitchFamily="2" charset="2"/>
            </a:endParaRPr>
          </a:p>
          <a:p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96224" y="36982"/>
            <a:ext cx="88626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Les effectifs </a:t>
            </a:r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progressent peu </a:t>
            </a:r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dans l’industrie</a:t>
            </a:r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et ralentissent fortement dans la construction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 smtClean="0"/>
              <a:t>Edition janvier 2020</a:t>
            </a:r>
            <a:endParaRPr lang="fr-FR" i="1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149376"/>
              </p:ext>
            </p:extLst>
          </p:nvPr>
        </p:nvGraphicFramePr>
        <p:xfrm>
          <a:off x="767751" y="1166812"/>
          <a:ext cx="7245632" cy="485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3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 smtClean="0">
              <a:sym typeface="Wingdings" panose="05000000000000000000" pitchFamily="2" charset="2"/>
            </a:endParaRPr>
          </a:p>
          <a:p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159263"/>
            <a:ext cx="8862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contrats aidés </a:t>
            </a:r>
            <a:r>
              <a:rPr lang="fr-FR" sz="2800" b="1" dirty="0" smtClean="0">
                <a:solidFill>
                  <a:srgbClr val="376092"/>
                </a:solidFill>
              </a:rPr>
              <a:t>repart à la baisse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704142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 smtClean="0"/>
              <a:t>Edition janvier 2020</a:t>
            </a:r>
            <a:endParaRPr lang="fr-FR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10" name="Groupe 9"/>
          <p:cNvGrpSpPr>
            <a:grpSpLocks/>
          </p:cNvGrpSpPr>
          <p:nvPr/>
        </p:nvGrpSpPr>
        <p:grpSpPr bwMode="auto">
          <a:xfrm>
            <a:off x="77638" y="785004"/>
            <a:ext cx="8963812" cy="5279366"/>
            <a:chOff x="0" y="0"/>
            <a:chExt cx="9458325" cy="6042212"/>
          </a:xfrm>
        </p:grpSpPr>
        <p:graphicFrame>
          <p:nvGraphicFramePr>
            <p:cNvPr id="11" name="Graphique 10"/>
            <p:cNvGraphicFramePr>
              <a:graphicFrameLocks/>
            </p:cNvGraphicFramePr>
            <p:nvPr/>
          </p:nvGraphicFramePr>
          <p:xfrm>
            <a:off x="0" y="0"/>
            <a:ext cx="9458325" cy="6042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ZoneTexte 19"/>
            <p:cNvSpPr txBox="1"/>
            <p:nvPr/>
          </p:nvSpPr>
          <p:spPr>
            <a:xfrm>
              <a:off x="8848725" y="2270702"/>
              <a:ext cx="590550" cy="22414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/>
                <a:t>5 700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96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7" y="6568767"/>
            <a:ext cx="5840083" cy="365125"/>
          </a:xfrm>
        </p:spPr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09998" y="196090"/>
            <a:ext cx="872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Léger recul de l’apprentissage en ce début de campagne</a:t>
            </a:r>
            <a:endParaRPr lang="fr-FR" sz="2800" b="1" dirty="0" smtClean="0">
              <a:solidFill>
                <a:srgbClr val="37609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4" y="82073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981394"/>
              </p:ext>
            </p:extLst>
          </p:nvPr>
        </p:nvGraphicFramePr>
        <p:xfrm>
          <a:off x="310552" y="1061050"/>
          <a:ext cx="8621416" cy="5011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94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386593"/>
              </p:ext>
            </p:extLst>
          </p:nvPr>
        </p:nvGraphicFramePr>
        <p:xfrm>
          <a:off x="157079" y="1092200"/>
          <a:ext cx="8827805" cy="4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00225" y="6492875"/>
            <a:ext cx="567690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27218" y="32030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Très légère remontée du taux de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chômage, comme en région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718617" y="4062714"/>
            <a:ext cx="145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8,3 % (+0,1 pt)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530364" y="3040775"/>
            <a:ext cx="18815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10,2 %  (+0,1 pt)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18615" y="3299415"/>
            <a:ext cx="14153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9,9 % (+0,1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283656"/>
              </p:ext>
            </p:extLst>
          </p:nvPr>
        </p:nvGraphicFramePr>
        <p:xfrm>
          <a:off x="15850" y="1296138"/>
          <a:ext cx="8437361" cy="4652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4966</TotalTime>
  <Words>1613</Words>
  <Application>Microsoft Office PowerPoint</Application>
  <PresentationFormat>Affichage à l'écran (4:3)</PresentationFormat>
  <Paragraphs>283</Paragraphs>
  <Slides>15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SAUVIAC Mathieu (DR-PACA)</cp:lastModifiedBy>
  <cp:revision>553</cp:revision>
  <cp:lastPrinted>2019-04-05T08:16:29Z</cp:lastPrinted>
  <dcterms:created xsi:type="dcterms:W3CDTF">2018-05-30T13:27:07Z</dcterms:created>
  <dcterms:modified xsi:type="dcterms:W3CDTF">2020-01-07T09:16:31Z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