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03" r:id="rId12"/>
    <p:sldId id="315" r:id="rId13"/>
    <p:sldId id="306" r:id="rId14"/>
    <p:sldId id="302" r:id="rId15"/>
    <p:sldId id="296" r:id="rId16"/>
    <p:sldId id="305" r:id="rId17"/>
    <p:sldId id="271" r:id="rId18"/>
    <p:sldId id="272" r:id="rId19"/>
    <p:sldId id="312" r:id="rId20"/>
    <p:sldId id="314" r:id="rId21"/>
    <p:sldId id="311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73" d="100"/>
          <a:sy n="73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Prestations%20sociales\2022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99.878392474995749</c:v>
                </c:pt>
                <c:pt idx="2">
                  <c:v>99.712686132824743</c:v>
                </c:pt>
                <c:pt idx="3">
                  <c:v>99.753147357204895</c:v>
                </c:pt>
                <c:pt idx="4">
                  <c:v>99.719737466534141</c:v>
                </c:pt>
                <c:pt idx="5">
                  <c:v>99.827745990813128</c:v>
                </c:pt>
                <c:pt idx="6">
                  <c:v>99.983323036147596</c:v>
                </c:pt>
                <c:pt idx="7">
                  <c:v>100.32150723936928</c:v>
                </c:pt>
                <c:pt idx="8">
                  <c:v>100.47663658097616</c:v>
                </c:pt>
                <c:pt idx="9">
                  <c:v>100.38043624251216</c:v>
                </c:pt>
                <c:pt idx="10">
                  <c:v>100.41837913342466</c:v>
                </c:pt>
                <c:pt idx="11">
                  <c:v>100.58173503102587</c:v>
                </c:pt>
                <c:pt idx="12">
                  <c:v>100.52968947269454</c:v>
                </c:pt>
                <c:pt idx="13">
                  <c:v>100.91605778959713</c:v>
                </c:pt>
                <c:pt idx="14">
                  <c:v>100.83160967398214</c:v>
                </c:pt>
                <c:pt idx="15">
                  <c:v>101.26386762296183</c:v>
                </c:pt>
                <c:pt idx="16">
                  <c:v>101.64178553200634</c:v>
                </c:pt>
                <c:pt idx="17">
                  <c:v>102.06777562879989</c:v>
                </c:pt>
                <c:pt idx="18">
                  <c:v>102.23896634163377</c:v>
                </c:pt>
                <c:pt idx="19">
                  <c:v>102.33074560578793</c:v>
                </c:pt>
                <c:pt idx="20">
                  <c:v>102.75768707300257</c:v>
                </c:pt>
                <c:pt idx="21">
                  <c:v>103.17858453989489</c:v>
                </c:pt>
                <c:pt idx="22">
                  <c:v>103.37327969842678</c:v>
                </c:pt>
                <c:pt idx="23">
                  <c:v>103.67631915903333</c:v>
                </c:pt>
                <c:pt idx="24">
                  <c:v>104.13868518369284</c:v>
                </c:pt>
                <c:pt idx="25">
                  <c:v>104.14859062866557</c:v>
                </c:pt>
                <c:pt idx="26">
                  <c:v>104.24406344857226</c:v>
                </c:pt>
                <c:pt idx="27">
                  <c:v>104.46937034947751</c:v>
                </c:pt>
                <c:pt idx="28">
                  <c:v>104.8720238894709</c:v>
                </c:pt>
                <c:pt idx="29">
                  <c:v>105.34132932190793</c:v>
                </c:pt>
                <c:pt idx="30">
                  <c:v>105.96117513274415</c:v>
                </c:pt>
                <c:pt idx="31">
                  <c:v>106.27093014926442</c:v>
                </c:pt>
                <c:pt idx="32">
                  <c:v>103.90448017120191</c:v>
                </c:pt>
                <c:pt idx="33">
                  <c:v>102.90296693260268</c:v>
                </c:pt>
                <c:pt idx="34">
                  <c:v>105.51252003474181</c:v>
                </c:pt>
                <c:pt idx="35">
                  <c:v>105.76939004844155</c:v>
                </c:pt>
                <c:pt idx="36">
                  <c:v>106.4025550451733</c:v>
                </c:pt>
                <c:pt idx="37">
                  <c:v>108.09644209847691</c:v>
                </c:pt>
                <c:pt idx="38">
                  <c:v>109.29343397713129</c:v>
                </c:pt>
                <c:pt idx="39">
                  <c:v>110.28666469677026</c:v>
                </c:pt>
                <c:pt idx="40">
                  <c:v>110.67577519900431</c:v>
                </c:pt>
                <c:pt idx="41">
                  <c:v>111.2308718582391</c:v>
                </c:pt>
                <c:pt idx="42">
                  <c:v>111.51281328068336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6D-402D-8F71-2DBEC0924808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99.95300659123491</c:v>
                </c:pt>
                <c:pt idx="2">
                  <c:v>99.81924587575412</c:v>
                </c:pt>
                <c:pt idx="3">
                  <c:v>99.723691209553252</c:v>
                </c:pt>
                <c:pt idx="4">
                  <c:v>99.704628711679945</c:v>
                </c:pt>
                <c:pt idx="5">
                  <c:v>99.594278622376009</c:v>
                </c:pt>
                <c:pt idx="6">
                  <c:v>99.757931989106197</c:v>
                </c:pt>
                <c:pt idx="7">
                  <c:v>100.03976445691818</c:v>
                </c:pt>
                <c:pt idx="8">
                  <c:v>100.06250322093177</c:v>
                </c:pt>
                <c:pt idx="9">
                  <c:v>100.1024972773713</c:v>
                </c:pt>
                <c:pt idx="10">
                  <c:v>99.969804540097726</c:v>
                </c:pt>
                <c:pt idx="11">
                  <c:v>100.05387171269118</c:v>
                </c:pt>
                <c:pt idx="12">
                  <c:v>99.992579702072405</c:v>
                </c:pt>
                <c:pt idx="13">
                  <c:v>100.2294180563545</c:v>
                </c:pt>
                <c:pt idx="14">
                  <c:v>100.31030274229906</c:v>
                </c:pt>
                <c:pt idx="15">
                  <c:v>100.44677045284249</c:v>
                </c:pt>
                <c:pt idx="16">
                  <c:v>100.63142954774374</c:v>
                </c:pt>
                <c:pt idx="17">
                  <c:v>100.86757350637261</c:v>
                </c:pt>
                <c:pt idx="18">
                  <c:v>101.18623481803768</c:v>
                </c:pt>
                <c:pt idx="19">
                  <c:v>101.23441987037323</c:v>
                </c:pt>
                <c:pt idx="20">
                  <c:v>101.68424487538022</c:v>
                </c:pt>
                <c:pt idx="21">
                  <c:v>102.08474064181554</c:v>
                </c:pt>
                <c:pt idx="22">
                  <c:v>102.19873566916287</c:v>
                </c:pt>
                <c:pt idx="23">
                  <c:v>102.58247284228526</c:v>
                </c:pt>
                <c:pt idx="24">
                  <c:v>102.79762174943616</c:v>
                </c:pt>
                <c:pt idx="25">
                  <c:v>102.86589967334139</c:v>
                </c:pt>
                <c:pt idx="26">
                  <c:v>102.87397303382826</c:v>
                </c:pt>
                <c:pt idx="27">
                  <c:v>103.21046014290101</c:v>
                </c:pt>
                <c:pt idx="28">
                  <c:v>103.72636565942909</c:v>
                </c:pt>
                <c:pt idx="29">
                  <c:v>103.94277412873465</c:v>
                </c:pt>
                <c:pt idx="30">
                  <c:v>104.3776677642181</c:v>
                </c:pt>
                <c:pt idx="31">
                  <c:v>104.70534684820747</c:v>
                </c:pt>
                <c:pt idx="32">
                  <c:v>102.51795266082084</c:v>
                </c:pt>
                <c:pt idx="33">
                  <c:v>101.91351661774996</c:v>
                </c:pt>
                <c:pt idx="34">
                  <c:v>103.90095663792</c:v>
                </c:pt>
                <c:pt idx="35">
                  <c:v>103.78093065602023</c:v>
                </c:pt>
                <c:pt idx="36">
                  <c:v>104.4464475803893</c:v>
                </c:pt>
                <c:pt idx="37">
                  <c:v>105.66498022378157</c:v>
                </c:pt>
                <c:pt idx="38">
                  <c:v>106.68246089271121</c:v>
                </c:pt>
                <c:pt idx="39">
                  <c:v>107.24933849614511</c:v>
                </c:pt>
                <c:pt idx="40">
                  <c:v>107.63635858784657</c:v>
                </c:pt>
                <c:pt idx="41">
                  <c:v>107.98785769711519</c:v>
                </c:pt>
                <c:pt idx="42">
                  <c:v>108.40594215007593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6D-402D-8F71-2DBEC0924808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2'!$J$10:$J$52</c:f>
              <c:numCache>
                <c:formatCode>#\ ##0.0</c:formatCode>
                <c:ptCount val="43"/>
                <c:pt idx="0">
                  <c:v>100</c:v>
                </c:pt>
                <c:pt idx="1">
                  <c:v>99.85654225866611</c:v>
                </c:pt>
                <c:pt idx="2">
                  <c:v>100.0228078174775</c:v>
                </c:pt>
                <c:pt idx="3">
                  <c:v>100.19324675160959</c:v>
                </c:pt>
                <c:pt idx="4">
                  <c:v>100.10487916266248</c:v>
                </c:pt>
                <c:pt idx="5">
                  <c:v>100.30451171235326</c:v>
                </c:pt>
                <c:pt idx="6">
                  <c:v>100.59963725026412</c:v>
                </c:pt>
                <c:pt idx="7">
                  <c:v>101.18962820129245</c:v>
                </c:pt>
                <c:pt idx="8">
                  <c:v>101.5395250264846</c:v>
                </c:pt>
                <c:pt idx="9">
                  <c:v>101.67930739007929</c:v>
                </c:pt>
                <c:pt idx="10">
                  <c:v>101.94793606595935</c:v>
                </c:pt>
                <c:pt idx="11">
                  <c:v>102.19044284393529</c:v>
                </c:pt>
                <c:pt idx="12">
                  <c:v>102.40830880176884</c:v>
                </c:pt>
                <c:pt idx="13">
                  <c:v>102.95695078917785</c:v>
                </c:pt>
                <c:pt idx="14">
                  <c:v>102.68801488506114</c:v>
                </c:pt>
                <c:pt idx="15">
                  <c:v>103.11947146727792</c:v>
                </c:pt>
                <c:pt idx="16">
                  <c:v>103.65191882748456</c:v>
                </c:pt>
                <c:pt idx="17">
                  <c:v>104.01277077514584</c:v>
                </c:pt>
                <c:pt idx="18">
                  <c:v>104.32265957431062</c:v>
                </c:pt>
                <c:pt idx="19">
                  <c:v>104.36768095220911</c:v>
                </c:pt>
                <c:pt idx="20">
                  <c:v>104.90030311320857</c:v>
                </c:pt>
                <c:pt idx="21">
                  <c:v>105.20520044506543</c:v>
                </c:pt>
                <c:pt idx="22">
                  <c:v>105.74747593250717</c:v>
                </c:pt>
                <c:pt idx="23">
                  <c:v>105.89124690604524</c:v>
                </c:pt>
                <c:pt idx="24">
                  <c:v>106.31851144073367</c:v>
                </c:pt>
                <c:pt idx="25">
                  <c:v>106.46741722509849</c:v>
                </c:pt>
                <c:pt idx="26">
                  <c:v>106.67645673958923</c:v>
                </c:pt>
                <c:pt idx="27">
                  <c:v>107.20968575091665</c:v>
                </c:pt>
                <c:pt idx="28">
                  <c:v>107.54501459241983</c:v>
                </c:pt>
                <c:pt idx="29">
                  <c:v>108.09269628334992</c:v>
                </c:pt>
                <c:pt idx="30">
                  <c:v>108.97256599585674</c:v>
                </c:pt>
                <c:pt idx="31">
                  <c:v>109.2031764400393</c:v>
                </c:pt>
                <c:pt idx="32">
                  <c:v>107.05620859939404</c:v>
                </c:pt>
                <c:pt idx="33">
                  <c:v>106.75342539510129</c:v>
                </c:pt>
                <c:pt idx="34">
                  <c:v>109.337835595798</c:v>
                </c:pt>
                <c:pt idx="35">
                  <c:v>109.61187486517791</c:v>
                </c:pt>
                <c:pt idx="36">
                  <c:v>110.42820660963564</c:v>
                </c:pt>
                <c:pt idx="37">
                  <c:v>111.92442675850694</c:v>
                </c:pt>
                <c:pt idx="38">
                  <c:v>113.06969169977737</c:v>
                </c:pt>
                <c:pt idx="39">
                  <c:v>114.10534951785118</c:v>
                </c:pt>
                <c:pt idx="40">
                  <c:v>114.32018035745794</c:v>
                </c:pt>
                <c:pt idx="41">
                  <c:v>114.92918927100584</c:v>
                </c:pt>
                <c:pt idx="42">
                  <c:v>115.48537874391991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6D-402D-8F71-2DBEC0924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05568"/>
        <c:axId val="236207104"/>
      </c:lineChart>
      <c:catAx>
        <c:axId val="23620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3620710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36207104"/>
        <c:scaling>
          <c:orientation val="minMax"/>
          <c:max val="116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3620556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dep13_trim!$BH$99:$BH$118</c:f>
              <c:numCache>
                <c:formatCode>#\ ##0.0</c:formatCode>
                <c:ptCount val="20"/>
                <c:pt idx="0">
                  <c:v>1.2863804470164553E-2</c:v>
                </c:pt>
                <c:pt idx="1">
                  <c:v>-0.28939837293803228</c:v>
                </c:pt>
                <c:pt idx="2">
                  <c:v>-9.6746105969214291E-3</c:v>
                </c:pt>
                <c:pt idx="3">
                  <c:v>-0.63858608011352347</c:v>
                </c:pt>
                <c:pt idx="4">
                  <c:v>-0.50636198390028309</c:v>
                </c:pt>
                <c:pt idx="5">
                  <c:v>-1.034190264909296</c:v>
                </c:pt>
                <c:pt idx="6">
                  <c:v>-0.95599142904236878</c:v>
                </c:pt>
                <c:pt idx="7">
                  <c:v>-1.3413213513063682</c:v>
                </c:pt>
                <c:pt idx="8">
                  <c:v>-0.50266513730518048</c:v>
                </c:pt>
                <c:pt idx="9">
                  <c:v>6.1879089953548183</c:v>
                </c:pt>
                <c:pt idx="10">
                  <c:v>-0.57474934542435241</c:v>
                </c:pt>
                <c:pt idx="11">
                  <c:v>-0.80930053311066841</c:v>
                </c:pt>
                <c:pt idx="12">
                  <c:v>0</c:v>
                </c:pt>
                <c:pt idx="13">
                  <c:v>-0.53746033801721493</c:v>
                </c:pt>
                <c:pt idx="14">
                  <c:v>-1.2076822916666674</c:v>
                </c:pt>
                <c:pt idx="15">
                  <c:v>-3.024811361165114</c:v>
                </c:pt>
                <c:pt idx="16">
                  <c:v>-2.8881111752913524</c:v>
                </c:pt>
                <c:pt idx="17">
                  <c:v>-1.4695077149155078</c:v>
                </c:pt>
                <c:pt idx="18">
                  <c:v>0.4829373956890759</c:v>
                </c:pt>
                <c:pt idx="19">
                  <c:v>-0.42760716683747368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5-4400-8D12-075552031976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dep13_trim!$BI$99:$BI$118</c:f>
              <c:numCache>
                <c:formatCode>#\ ##0.0</c:formatCode>
                <c:ptCount val="20"/>
                <c:pt idx="0">
                  <c:v>1.1556015925938024</c:v>
                </c:pt>
                <c:pt idx="1">
                  <c:v>0.31359999999998056</c:v>
                </c:pt>
                <c:pt idx="2">
                  <c:v>0.24562970524435457</c:v>
                </c:pt>
                <c:pt idx="3">
                  <c:v>4.455051710421376E-2</c:v>
                </c:pt>
                <c:pt idx="4">
                  <c:v>0.14631508635769563</c:v>
                </c:pt>
                <c:pt idx="5">
                  <c:v>-1.2577417818008585</c:v>
                </c:pt>
                <c:pt idx="6">
                  <c:v>-1.2544629933416984</c:v>
                </c:pt>
                <c:pt idx="7">
                  <c:v>-0.63194240854751449</c:v>
                </c:pt>
                <c:pt idx="8">
                  <c:v>-0.53761678413374314</c:v>
                </c:pt>
                <c:pt idx="9">
                  <c:v>3.3881546422332764</c:v>
                </c:pt>
                <c:pt idx="10">
                  <c:v>-0.62482068283974401</c:v>
                </c:pt>
                <c:pt idx="11">
                  <c:v>-0.86613415455683018</c:v>
                </c:pt>
                <c:pt idx="12">
                  <c:v>0.48862569977023984</c:v>
                </c:pt>
                <c:pt idx="13">
                  <c:v>-0.82115025439556399</c:v>
                </c:pt>
                <c:pt idx="14">
                  <c:v>-0.86041754602421694</c:v>
                </c:pt>
                <c:pt idx="15">
                  <c:v>-2.1189493679177329</c:v>
                </c:pt>
                <c:pt idx="16">
                  <c:v>-2.0544049252183116</c:v>
                </c:pt>
                <c:pt idx="17">
                  <c:v>-2.128241041232537</c:v>
                </c:pt>
                <c:pt idx="18">
                  <c:v>-6.2827225130890341E-2</c:v>
                </c:pt>
                <c:pt idx="19">
                  <c:v>-0.16065940206760887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5-4400-8D12-07555203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55680"/>
        <c:axId val="248057216"/>
      </c:barChart>
      <c:catAx>
        <c:axId val="2480556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480572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80572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80556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dep13_trim!$BJ$99:$BJ$118</c:f>
              <c:numCache>
                <c:formatCode>#\ ##0.0</c:formatCode>
                <c:ptCount val="20"/>
                <c:pt idx="0">
                  <c:v>0.61687885549284172</c:v>
                </c:pt>
                <c:pt idx="1">
                  <c:v>0.79572136707539709</c:v>
                </c:pt>
                <c:pt idx="2">
                  <c:v>0.24589103144816438</c:v>
                </c:pt>
                <c:pt idx="3">
                  <c:v>-0.50348567002324041</c:v>
                </c:pt>
                <c:pt idx="4">
                  <c:v>-0.16867782535356923</c:v>
                </c:pt>
                <c:pt idx="5">
                  <c:v>-0.32492851572655246</c:v>
                </c:pt>
                <c:pt idx="6">
                  <c:v>-1.9168079280219019</c:v>
                </c:pt>
                <c:pt idx="7">
                  <c:v>-2.4195692634937371</c:v>
                </c:pt>
                <c:pt idx="8">
                  <c:v>-1.7029972752043654</c:v>
                </c:pt>
                <c:pt idx="9">
                  <c:v>10.963270963270965</c:v>
                </c:pt>
                <c:pt idx="10">
                  <c:v>-1.7736697476892438</c:v>
                </c:pt>
                <c:pt idx="11">
                  <c:v>-2.4033570701932905</c:v>
                </c:pt>
                <c:pt idx="12">
                  <c:v>-1.1726384364820874</c:v>
                </c:pt>
                <c:pt idx="13">
                  <c:v>-1.4106789716545665</c:v>
                </c:pt>
                <c:pt idx="14">
                  <c:v>-3.262904519925125</c:v>
                </c:pt>
                <c:pt idx="15">
                  <c:v>-4.4788498755874979</c:v>
                </c:pt>
                <c:pt idx="16">
                  <c:v>-4.5441389290882706</c:v>
                </c:pt>
                <c:pt idx="17">
                  <c:v>-1.6525166767738186</c:v>
                </c:pt>
                <c:pt idx="18">
                  <c:v>1.5877909665484857</c:v>
                </c:pt>
                <c:pt idx="19">
                  <c:v>-1.5174506828541379E-2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4-4DAB-A649-9C80F8869B1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dep13_trim!$BK$99:$BK$118</c:f>
              <c:numCache>
                <c:formatCode>#\ ##0.0</c:formatCode>
                <c:ptCount val="20"/>
                <c:pt idx="0">
                  <c:v>0.46860114833029431</c:v>
                </c:pt>
                <c:pt idx="1">
                  <c:v>-0.40491017657159345</c:v>
                </c:pt>
                <c:pt idx="2">
                  <c:v>-0.12865707742582</c:v>
                </c:pt>
                <c:pt idx="3">
                  <c:v>-0.6312318037770881</c:v>
                </c:pt>
                <c:pt idx="4">
                  <c:v>-0.41485169052063453</c:v>
                </c:pt>
                <c:pt idx="5">
                  <c:v>-1.4241824619870891</c:v>
                </c:pt>
                <c:pt idx="6">
                  <c:v>-1.1885581469057827</c:v>
                </c:pt>
                <c:pt idx="7">
                  <c:v>-1.1226644569778954</c:v>
                </c:pt>
                <c:pt idx="8">
                  <c:v>-0.61095942256224056</c:v>
                </c:pt>
                <c:pt idx="9">
                  <c:v>4.5695634434924415</c:v>
                </c:pt>
                <c:pt idx="10">
                  <c:v>-0.76212771491741549</c:v>
                </c:pt>
                <c:pt idx="11">
                  <c:v>-0.84923464038582086</c:v>
                </c:pt>
                <c:pt idx="12">
                  <c:v>0.34894786930315114</c:v>
                </c:pt>
                <c:pt idx="13">
                  <c:v>-0.81664910432033277</c:v>
                </c:pt>
                <c:pt idx="14">
                  <c:v>-0.95086321381141481</c:v>
                </c:pt>
                <c:pt idx="15">
                  <c:v>-2.7861203475276319</c:v>
                </c:pt>
                <c:pt idx="16">
                  <c:v>-2.4053181805643642</c:v>
                </c:pt>
                <c:pt idx="17">
                  <c:v>-1.9558520109663413</c:v>
                </c:pt>
                <c:pt idx="18">
                  <c:v>0.21620686673009537</c:v>
                </c:pt>
                <c:pt idx="19">
                  <c:v>-0.42860430330227128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4-4DAB-A649-9C80F8869B1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dep13_trim!$BL$99:$BL$118</c:f>
              <c:numCache>
                <c:formatCode>#\ ##0.0</c:formatCode>
                <c:ptCount val="20"/>
                <c:pt idx="0">
                  <c:v>0.84996780424984042</c:v>
                </c:pt>
                <c:pt idx="1">
                  <c:v>0.67041246328694015</c:v>
                </c:pt>
                <c:pt idx="2">
                  <c:v>0.66594786579565746</c:v>
                </c:pt>
                <c:pt idx="3">
                  <c:v>0.63004032258064946</c:v>
                </c:pt>
                <c:pt idx="4">
                  <c:v>0.39444027047332852</c:v>
                </c:pt>
                <c:pt idx="5">
                  <c:v>-0.87932647333957004</c:v>
                </c:pt>
                <c:pt idx="6">
                  <c:v>-0.52220963885742933</c:v>
                </c:pt>
                <c:pt idx="7">
                  <c:v>3.1623553222437373E-2</c:v>
                </c:pt>
                <c:pt idx="8">
                  <c:v>0.2402630247850146</c:v>
                </c:pt>
                <c:pt idx="9">
                  <c:v>2.4094865649047614</c:v>
                </c:pt>
                <c:pt idx="10">
                  <c:v>0.36338999753633416</c:v>
                </c:pt>
                <c:pt idx="11">
                  <c:v>-5.5231666155264314E-2</c:v>
                </c:pt>
                <c:pt idx="12">
                  <c:v>0.66928650374555865</c:v>
                </c:pt>
                <c:pt idx="13">
                  <c:v>-2.4397682220189676E-2</c:v>
                </c:pt>
                <c:pt idx="14">
                  <c:v>-0.20743090720516388</c:v>
                </c:pt>
                <c:pt idx="15">
                  <c:v>-1.2349452833649299</c:v>
                </c:pt>
                <c:pt idx="16">
                  <c:v>-1.7208294645620459</c:v>
                </c:pt>
                <c:pt idx="17">
                  <c:v>-1.5242174214272319</c:v>
                </c:pt>
                <c:pt idx="18">
                  <c:v>-0.38375439718579818</c:v>
                </c:pt>
                <c:pt idx="19">
                  <c:v>-0.10914927768860272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A4-4DAB-A649-9C80F8869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81728"/>
        <c:axId val="247883264"/>
      </c:barChart>
      <c:catAx>
        <c:axId val="247881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2478832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7883264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78817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dep13_trim!$BS$99:$BS$118</c:f>
              <c:numCache>
                <c:formatCode>#\ ##0.0</c:formatCode>
                <c:ptCount val="20"/>
                <c:pt idx="0">
                  <c:v>-0.89585990954423877</c:v>
                </c:pt>
                <c:pt idx="1">
                  <c:v>-1.5417020156217931</c:v>
                </c:pt>
                <c:pt idx="2">
                  <c:v>-0.4545994770620343</c:v>
                </c:pt>
                <c:pt idx="3">
                  <c:v>-0.98498641912664331</c:v>
                </c:pt>
                <c:pt idx="4">
                  <c:v>-0.8320019292798353</c:v>
                </c:pt>
                <c:pt idx="5">
                  <c:v>-1.474298568258503</c:v>
                </c:pt>
                <c:pt idx="6">
                  <c:v>-1.6105146242132551</c:v>
                </c:pt>
                <c:pt idx="7">
                  <c:v>-0.57071182188774827</c:v>
                </c:pt>
                <c:pt idx="8">
                  <c:v>0.42576006055254911</c:v>
                </c:pt>
                <c:pt idx="9">
                  <c:v>4.8362277423609656</c:v>
                </c:pt>
                <c:pt idx="10">
                  <c:v>-3.1003804331546037</c:v>
                </c:pt>
                <c:pt idx="11">
                  <c:v>-3.0140966984048445</c:v>
                </c:pt>
                <c:pt idx="12">
                  <c:v>-1.4088547477130065</c:v>
                </c:pt>
                <c:pt idx="13">
                  <c:v>0.11962109210825744</c:v>
                </c:pt>
                <c:pt idx="14">
                  <c:v>0.53603719968999819</c:v>
                </c:pt>
                <c:pt idx="15">
                  <c:v>-1.538510952656269</c:v>
                </c:pt>
                <c:pt idx="16">
                  <c:v>-4.5669548197679877E-2</c:v>
                </c:pt>
                <c:pt idx="17">
                  <c:v>0.39815932900362228</c:v>
                </c:pt>
                <c:pt idx="18">
                  <c:v>2.0999252348600672</c:v>
                </c:pt>
                <c:pt idx="19">
                  <c:v>1.4900187844248514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B-4554-8581-09FE025E1B5E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dep13_trim!$BT$99:$BT$118</c:f>
              <c:numCache>
                <c:formatCode>#\ ##0.0</c:formatCode>
                <c:ptCount val="20"/>
                <c:pt idx="0">
                  <c:v>2.4367180680826328</c:v>
                </c:pt>
                <c:pt idx="1">
                  <c:v>1.899453241496829</c:v>
                </c:pt>
                <c:pt idx="2">
                  <c:v>0.79091320859900893</c:v>
                </c:pt>
                <c:pt idx="3">
                  <c:v>0.50470132743360985</c:v>
                </c:pt>
                <c:pt idx="4">
                  <c:v>0.57095686867993933</c:v>
                </c:pt>
                <c:pt idx="5">
                  <c:v>-0.77975376196990354</c:v>
                </c:pt>
                <c:pt idx="6">
                  <c:v>-0.54460223355853321</c:v>
                </c:pt>
                <c:pt idx="7">
                  <c:v>-1.4382754557426991</c:v>
                </c:pt>
                <c:pt idx="8">
                  <c:v>-1.5753015225570599</c:v>
                </c:pt>
                <c:pt idx="9">
                  <c:v>4.6907934693294351</c:v>
                </c:pt>
                <c:pt idx="10">
                  <c:v>2.2488397488397593</c:v>
                </c:pt>
                <c:pt idx="11">
                  <c:v>1.5118646330474217</c:v>
                </c:pt>
                <c:pt idx="12">
                  <c:v>1.9496317727511814</c:v>
                </c:pt>
                <c:pt idx="13">
                  <c:v>-1.4769905511303083</c:v>
                </c:pt>
                <c:pt idx="14">
                  <c:v>-2.6251186540538818</c:v>
                </c:pt>
                <c:pt idx="15">
                  <c:v>-3.650542875390772</c:v>
                </c:pt>
                <c:pt idx="16">
                  <c:v>-5.0587865889823114</c:v>
                </c:pt>
                <c:pt idx="17">
                  <c:v>-4.2810421489729134</c:v>
                </c:pt>
                <c:pt idx="18">
                  <c:v>-2.0270270270270285</c:v>
                </c:pt>
                <c:pt idx="19">
                  <c:v>-2.4882445141065856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B-4554-8581-09FE025E1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821056"/>
        <c:axId val="247822592"/>
      </c:barChart>
      <c:catAx>
        <c:axId val="247821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247822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7822592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782105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RSA!$AU$40:$AU$71</c:f>
              <c:numCache>
                <c:formatCode>0.0</c:formatCode>
                <c:ptCount val="32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94.276307458528549</c:v>
                </c:pt>
                <c:pt idx="28">
                  <c:v>94.073698872989738</c:v>
                </c:pt>
                <c:pt idx="29">
                  <c:v>93.909079397239452</c:v>
                </c:pt>
                <c:pt idx="30">
                  <c:v>93.655818665315934</c:v>
                </c:pt>
                <c:pt idx="31">
                  <c:v>93.655818665315934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9-4D08-BB4A-8922FAB11C8D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ASS!$AU$40:$AU$70</c:f>
              <c:numCache>
                <c:formatCode>0.0</c:formatCode>
                <c:ptCount val="31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87.666666666666671</c:v>
                </c:pt>
                <c:pt idx="27">
                  <c:v>87.083333333333329</c:v>
                </c:pt>
                <c:pt idx="28">
                  <c:v>84.666666666666671</c:v>
                </c:pt>
                <c:pt idx="29">
                  <c:v>85.25</c:v>
                </c:pt>
                <c:pt idx="3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9-4D08-BB4A-8922FAB11C8D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AAH!$AU$40:$AU$71</c:f>
              <c:numCache>
                <c:formatCode>0.0</c:formatCode>
                <c:ptCount val="32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102.74364104029723</c:v>
                </c:pt>
                <c:pt idx="28">
                  <c:v>102.77222063446698</c:v>
                </c:pt>
                <c:pt idx="29">
                  <c:v>102.60074306944841</c:v>
                </c:pt>
                <c:pt idx="30">
                  <c:v>102.71506144612748</c:v>
                </c:pt>
                <c:pt idx="31">
                  <c:v>102.57216347527864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9-4D08-BB4A-8922FAB11C8D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PA!$AU$40:$AU$71</c:f>
              <c:numCache>
                <c:formatCode>0.0</c:formatCode>
                <c:ptCount val="32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101.84925562454102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104.86013752586956</c:v>
                </c:pt>
                <c:pt idx="28">
                  <c:v>105.31410641564858</c:v>
                </c:pt>
                <c:pt idx="29">
                  <c:v>104.67320915948994</c:v>
                </c:pt>
                <c:pt idx="30">
                  <c:v>105.74804726617263</c:v>
                </c:pt>
                <c:pt idx="31">
                  <c:v>106.70271713732559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9-4D08-BB4A-8922FAB11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968128"/>
        <c:axId val="247969664"/>
      </c:lineChart>
      <c:dateAx>
        <c:axId val="247968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47969664"/>
        <c:crossesAt val="100"/>
        <c:auto val="1"/>
        <c:lblOffset val="100"/>
        <c:baseTimeUnit val="months"/>
      </c:dateAx>
      <c:valAx>
        <c:axId val="247969664"/>
        <c:scaling>
          <c:orientation val="minMax"/>
          <c:max val="112"/>
          <c:min val="8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47968128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496620713917"/>
          <c:y val="0.78591409000704182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Graph3'!$P$10:$P$52</c:f>
              <c:numCache>
                <c:formatCode>#,##0</c:formatCode>
                <c:ptCount val="43"/>
                <c:pt idx="0">
                  <c:v>389.88654945848975</c:v>
                </c:pt>
                <c:pt idx="1">
                  <c:v>-396.09614553593565</c:v>
                </c:pt>
                <c:pt idx="2">
                  <c:v>801.01984376274049</c:v>
                </c:pt>
                <c:pt idx="3">
                  <c:v>1549.0159925332991</c:v>
                </c:pt>
                <c:pt idx="4">
                  <c:v>-683.67792177281808</c:v>
                </c:pt>
                <c:pt idx="5">
                  <c:v>1607.1468114693416</c:v>
                </c:pt>
                <c:pt idx="6">
                  <c:v>2204.6447722942103</c:v>
                </c:pt>
                <c:pt idx="7">
                  <c:v>4257.4277031198144</c:v>
                </c:pt>
                <c:pt idx="8">
                  <c:v>2697.3957257200964</c:v>
                </c:pt>
                <c:pt idx="9">
                  <c:v>925.07553516456392</c:v>
                </c:pt>
                <c:pt idx="10">
                  <c:v>1987.6800998672843</c:v>
                </c:pt>
                <c:pt idx="11">
                  <c:v>1516.3970745167462</c:v>
                </c:pt>
                <c:pt idx="12">
                  <c:v>2205.3909116426948</c:v>
                </c:pt>
                <c:pt idx="13">
                  <c:v>2765.5855757211102</c:v>
                </c:pt>
                <c:pt idx="14">
                  <c:v>-2070.6933294920018</c:v>
                </c:pt>
                <c:pt idx="15">
                  <c:v>3223.291956585017</c:v>
                </c:pt>
                <c:pt idx="16">
                  <c:v>3679.9308340807911</c:v>
                </c:pt>
                <c:pt idx="17">
                  <c:v>2244.75187974039</c:v>
                </c:pt>
                <c:pt idx="18">
                  <c:v>2157.9914754716447</c:v>
                </c:pt>
                <c:pt idx="19">
                  <c:v>139.47432255616877</c:v>
                </c:pt>
                <c:pt idx="20">
                  <c:v>2888.8580469761509</c:v>
                </c:pt>
                <c:pt idx="21">
                  <c:v>1302.4239160793368</c:v>
                </c:pt>
                <c:pt idx="22">
                  <c:v>3456.7940681837499</c:v>
                </c:pt>
                <c:pt idx="23">
                  <c:v>-196.07261458411813</c:v>
                </c:pt>
                <c:pt idx="24">
                  <c:v>2719.8018669199664</c:v>
                </c:pt>
                <c:pt idx="25">
                  <c:v>1401.5356382823084</c:v>
                </c:pt>
                <c:pt idx="26">
                  <c:v>565.15133809240069</c:v>
                </c:pt>
                <c:pt idx="27">
                  <c:v>4443.9798901360482</c:v>
                </c:pt>
                <c:pt idx="28">
                  <c:v>2282.334423639928</c:v>
                </c:pt>
                <c:pt idx="29">
                  <c:v>4628.9426872911863</c:v>
                </c:pt>
                <c:pt idx="30">
                  <c:v>6275.2319931234233</c:v>
                </c:pt>
                <c:pt idx="31">
                  <c:v>1929.6473459788831</c:v>
                </c:pt>
                <c:pt idx="32">
                  <c:v>-6627.1021299194545</c:v>
                </c:pt>
                <c:pt idx="33">
                  <c:v>-7129.9754857289372</c:v>
                </c:pt>
                <c:pt idx="34">
                  <c:v>16523.209609305137</c:v>
                </c:pt>
                <c:pt idx="35">
                  <c:v>696.68579299293924</c:v>
                </c:pt>
                <c:pt idx="36">
                  <c:v>5845.6599325919524</c:v>
                </c:pt>
                <c:pt idx="37">
                  <c:v>9065.4296205365099</c:v>
                </c:pt>
                <c:pt idx="38">
                  <c:v>9072.3593631309923</c:v>
                </c:pt>
                <c:pt idx="39">
                  <c:v>6615.8729614110198</c:v>
                </c:pt>
                <c:pt idx="40">
                  <c:v>2538.8082666033879</c:v>
                </c:pt>
                <c:pt idx="41">
                  <c:v>5140.5006556451553</c:v>
                </c:pt>
                <c:pt idx="42">
                  <c:v>3522.9089589081705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4854-A190-F5CF1985955C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Graph3'!$Q$10:$Q$52</c:f>
              <c:numCache>
                <c:formatCode>#,##0</c:formatCode>
                <c:ptCount val="43"/>
                <c:pt idx="0">
                  <c:v>-770.53406876177178</c:v>
                </c:pt>
                <c:pt idx="1">
                  <c:v>-691.25262222630408</c:v>
                </c:pt>
                <c:pt idx="2">
                  <c:v>459.20249637643064</c:v>
                </c:pt>
                <c:pt idx="3">
                  <c:v>-257.16123946093285</c:v>
                </c:pt>
                <c:pt idx="4">
                  <c:v>13.889118057373707</c:v>
                </c:pt>
                <c:pt idx="5">
                  <c:v>-94.016847947590577</c:v>
                </c:pt>
                <c:pt idx="6">
                  <c:v>32.281496018113103</c:v>
                </c:pt>
                <c:pt idx="7">
                  <c:v>214.45319801836013</c:v>
                </c:pt>
                <c:pt idx="8">
                  <c:v>-45.326355471985153</c:v>
                </c:pt>
                <c:pt idx="9">
                  <c:v>134.4154298840549</c:v>
                </c:pt>
                <c:pt idx="10">
                  <c:v>48.411204706942954</c:v>
                </c:pt>
                <c:pt idx="11">
                  <c:v>321.70133519083174</c:v>
                </c:pt>
                <c:pt idx="12">
                  <c:v>-554.05945622631771</c:v>
                </c:pt>
                <c:pt idx="13">
                  <c:v>1392.8877377775389</c:v>
                </c:pt>
                <c:pt idx="14">
                  <c:v>32.27336533201742</c:v>
                </c:pt>
                <c:pt idx="15">
                  <c:v>46.965741982545296</c:v>
                </c:pt>
                <c:pt idx="16">
                  <c:v>355.7940813939822</c:v>
                </c:pt>
                <c:pt idx="17">
                  <c:v>490.35266732487435</c:v>
                </c:pt>
                <c:pt idx="18">
                  <c:v>190.8340447270275</c:v>
                </c:pt>
                <c:pt idx="19">
                  <c:v>201.76860602837769</c:v>
                </c:pt>
                <c:pt idx="20">
                  <c:v>1148.1917842883704</c:v>
                </c:pt>
                <c:pt idx="21">
                  <c:v>1008.5684012811253</c:v>
                </c:pt>
                <c:pt idx="22">
                  <c:v>653.423878751757</c:v>
                </c:pt>
                <c:pt idx="23">
                  <c:v>1285.7955494567541</c:v>
                </c:pt>
                <c:pt idx="24">
                  <c:v>518.68189130850078</c:v>
                </c:pt>
                <c:pt idx="25">
                  <c:v>-272.89301756164423</c:v>
                </c:pt>
                <c:pt idx="26">
                  <c:v>1019.2794244558463</c:v>
                </c:pt>
                <c:pt idx="27">
                  <c:v>-402.33039105166245</c:v>
                </c:pt>
                <c:pt idx="28">
                  <c:v>259.31581574966913</c:v>
                </c:pt>
                <c:pt idx="29">
                  <c:v>-477.74801336506789</c:v>
                </c:pt>
                <c:pt idx="30">
                  <c:v>393.80683872887312</c:v>
                </c:pt>
                <c:pt idx="31">
                  <c:v>-181.71809529213715</c:v>
                </c:pt>
                <c:pt idx="32">
                  <c:v>-9646.0025087289341</c:v>
                </c:pt>
                <c:pt idx="33">
                  <c:v>4835.0073576546838</c:v>
                </c:pt>
                <c:pt idx="34">
                  <c:v>3065.5223823619381</c:v>
                </c:pt>
                <c:pt idx="35">
                  <c:v>1380.415512994794</c:v>
                </c:pt>
                <c:pt idx="36">
                  <c:v>341.78807940003753</c:v>
                </c:pt>
                <c:pt idx="37">
                  <c:v>2275.2838191760566</c:v>
                </c:pt>
                <c:pt idx="38">
                  <c:v>-391.73738293946371</c:v>
                </c:pt>
                <c:pt idx="39">
                  <c:v>1233.9735636697878</c:v>
                </c:pt>
                <c:pt idx="40">
                  <c:v>-910.48171864772667</c:v>
                </c:pt>
                <c:pt idx="41">
                  <c:v>-524.47167355474085</c:v>
                </c:pt>
                <c:pt idx="42">
                  <c:v>692.77109008832122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4854-A190-F5CF19859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968384"/>
        <c:axId val="235969920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Graph3'!$O$10:$O$52</c:f>
              <c:numCache>
                <c:formatCode>#,##0</c:formatCode>
                <c:ptCount val="43"/>
                <c:pt idx="0">
                  <c:v>-380.64751930325292</c:v>
                </c:pt>
                <c:pt idx="1">
                  <c:v>-1087.3487677621888</c:v>
                </c:pt>
                <c:pt idx="2">
                  <c:v>1260.2223401390947</c:v>
                </c:pt>
                <c:pt idx="3">
                  <c:v>1291.8547530723736</c:v>
                </c:pt>
                <c:pt idx="4">
                  <c:v>-669.78880371537525</c:v>
                </c:pt>
                <c:pt idx="5">
                  <c:v>1513.1299635217292</c:v>
                </c:pt>
                <c:pt idx="6">
                  <c:v>2236.9262683122652</c:v>
                </c:pt>
                <c:pt idx="7">
                  <c:v>4471.8809011381818</c:v>
                </c:pt>
                <c:pt idx="8">
                  <c:v>2652.0693702481221</c:v>
                </c:pt>
                <c:pt idx="9">
                  <c:v>1059.4909650486661</c:v>
                </c:pt>
                <c:pt idx="10">
                  <c:v>2036.0913045741618</c:v>
                </c:pt>
                <c:pt idx="11">
                  <c:v>1838.098409707658</c:v>
                </c:pt>
                <c:pt idx="12">
                  <c:v>1651.3314554163953</c:v>
                </c:pt>
                <c:pt idx="13">
                  <c:v>4158.47331349866</c:v>
                </c:pt>
                <c:pt idx="14">
                  <c:v>-2038.4199641600717</c:v>
                </c:pt>
                <c:pt idx="15">
                  <c:v>3270.2576985675842</c:v>
                </c:pt>
                <c:pt idx="16">
                  <c:v>4035.7249154747697</c:v>
                </c:pt>
                <c:pt idx="17">
                  <c:v>2735.1045470653335</c:v>
                </c:pt>
                <c:pt idx="18">
                  <c:v>2348.8255201986758</c:v>
                </c:pt>
                <c:pt idx="19">
                  <c:v>341.24292858445551</c:v>
                </c:pt>
                <c:pt idx="20">
                  <c:v>4037.0498312645359</c:v>
                </c:pt>
                <c:pt idx="21">
                  <c:v>2310.9923173604766</c:v>
                </c:pt>
                <c:pt idx="22">
                  <c:v>4110.2179469355615</c:v>
                </c:pt>
                <c:pt idx="23">
                  <c:v>1089.7229348726105</c:v>
                </c:pt>
                <c:pt idx="24">
                  <c:v>3238.4837582284817</c:v>
                </c:pt>
                <c:pt idx="25">
                  <c:v>1128.6426207206678</c:v>
                </c:pt>
                <c:pt idx="26">
                  <c:v>1584.4307625482325</c:v>
                </c:pt>
                <c:pt idx="27">
                  <c:v>4041.6494990843348</c:v>
                </c:pt>
                <c:pt idx="28">
                  <c:v>2541.6502393896226</c:v>
                </c:pt>
                <c:pt idx="29">
                  <c:v>4151.1946739261039</c:v>
                </c:pt>
                <c:pt idx="30">
                  <c:v>6669.03883185226</c:v>
                </c:pt>
                <c:pt idx="31">
                  <c:v>1747.9292506867787</c:v>
                </c:pt>
                <c:pt idx="32">
                  <c:v>-16273.104638648336</c:v>
                </c:pt>
                <c:pt idx="33">
                  <c:v>-2294.9681280743098</c:v>
                </c:pt>
                <c:pt idx="34">
                  <c:v>19588.731991667068</c:v>
                </c:pt>
                <c:pt idx="35">
                  <c:v>2077.1013059878023</c:v>
                </c:pt>
                <c:pt idx="36">
                  <c:v>6187.4480119919172</c:v>
                </c:pt>
                <c:pt idx="37">
                  <c:v>11340.71343971265</c:v>
                </c:pt>
                <c:pt idx="38">
                  <c:v>8680.6219801914413</c:v>
                </c:pt>
                <c:pt idx="39">
                  <c:v>7849.8465250808513</c:v>
                </c:pt>
                <c:pt idx="40">
                  <c:v>1628.3265479556285</c:v>
                </c:pt>
                <c:pt idx="41">
                  <c:v>4616.0289820904145</c:v>
                </c:pt>
                <c:pt idx="42">
                  <c:v>4215.6800489964662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4854-A190-F5CF19859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968384"/>
        <c:axId val="235969920"/>
      </c:lineChart>
      <c:catAx>
        <c:axId val="2359683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359699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35969920"/>
        <c:scaling>
          <c:orientation val="minMax"/>
          <c:max val="20000"/>
          <c:min val="-20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3596838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D8-423D-85EE-E9020611672C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D8-423D-85EE-E9020611672C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D8-423D-85EE-E9020611672C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D8-423D-85EE-E9020611672C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8-423D-85EE-E9020611672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graph4'!$BY$51:$CC$51</c:f>
              <c:numCache>
                <c:formatCode>#,##0</c:formatCode>
                <c:ptCount val="5"/>
                <c:pt idx="0">
                  <c:v>3520</c:v>
                </c:pt>
                <c:pt idx="1">
                  <c:v>3450</c:v>
                </c:pt>
                <c:pt idx="2">
                  <c:v>-380</c:v>
                </c:pt>
                <c:pt idx="3">
                  <c:v>580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D8-423D-85EE-E9020611672C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D8-423D-85EE-E9020611672C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D8-423D-85EE-E9020611672C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D8-423D-85EE-E9020611672C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D8-423D-85EE-E9020611672C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D8-423D-85EE-E9020611672C}"/>
                </c:ext>
              </c:extLst>
            </c:dLbl>
            <c:dLbl>
              <c:idx val="4"/>
              <c:layout>
                <c:manualLayout>
                  <c:x val="0"/>
                  <c:y val="1.961431930178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D8-423D-85EE-E9020611672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graph4'!$CE$51:$CI$51</c:f>
              <c:numCache>
                <c:formatCode>#,##0</c:formatCode>
                <c:ptCount val="5"/>
                <c:pt idx="0">
                  <c:v>690</c:v>
                </c:pt>
                <c:pt idx="1">
                  <c:v>450</c:v>
                </c:pt>
                <c:pt idx="2">
                  <c:v>-60</c:v>
                </c:pt>
                <c:pt idx="3">
                  <c:v>-40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D8-423D-85EE-E9020611672C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4586167459900959E-3"/>
                  <c:y val="0.139237856390649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D8-423D-85EE-E9020611672C}"/>
                </c:ext>
              </c:extLst>
            </c:dLbl>
            <c:dLbl>
              <c:idx val="1"/>
              <c:layout>
                <c:manualLayout>
                  <c:x val="1.6846074765401761E-3"/>
                  <c:y val="0.130623115333847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D8-423D-85EE-E9020611672C}"/>
                </c:ext>
              </c:extLst>
            </c:dLbl>
            <c:dLbl>
              <c:idx val="2"/>
              <c:layout>
                <c:manualLayout>
                  <c:x val="-3.4528077546916816E-4"/>
                  <c:y val="-2.6512807419682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D8-423D-85EE-E9020611672C}"/>
                </c:ext>
              </c:extLst>
            </c:dLbl>
            <c:dLbl>
              <c:idx val="3"/>
              <c:layout>
                <c:manualLayout>
                  <c:x val="-5.0439046395988454E-5"/>
                  <c:y val="-1.6951769756181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D8-423D-85EE-E9020611672C}"/>
                </c:ext>
              </c:extLst>
            </c:dLbl>
            <c:dLbl>
              <c:idx val="4"/>
              <c:layout>
                <c:manualLayout>
                  <c:x val="1.7536069585481716E-3"/>
                  <c:y val="-2.41663973233998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D8-423D-85EE-E9020611672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graph4'!$BS$51:$BW$51</c:f>
              <c:numCache>
                <c:formatCode>#,##0</c:formatCode>
                <c:ptCount val="5"/>
                <c:pt idx="0">
                  <c:v>4220</c:v>
                </c:pt>
                <c:pt idx="1">
                  <c:v>3900</c:v>
                </c:pt>
                <c:pt idx="2">
                  <c:v>-450</c:v>
                </c:pt>
                <c:pt idx="3">
                  <c:v>540</c:v>
                </c:pt>
                <c:pt idx="4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2D8-423D-85EE-E90206116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867136"/>
        <c:axId val="235901696"/>
      </c:barChart>
      <c:catAx>
        <c:axId val="23586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35901696"/>
        <c:crosses val="autoZero"/>
        <c:auto val="1"/>
        <c:lblAlgn val="ctr"/>
        <c:lblOffset val="100"/>
        <c:noMultiLvlLbl val="0"/>
      </c:catAx>
      <c:valAx>
        <c:axId val="235901696"/>
        <c:scaling>
          <c:orientation val="minMax"/>
          <c:max val="5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35867136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2'!$AI$10:$AI$52</c:f>
              <c:numCache>
                <c:formatCode>#\ ##0.0</c:formatCode>
                <c:ptCount val="43"/>
                <c:pt idx="0">
                  <c:v>100</c:v>
                </c:pt>
                <c:pt idx="1">
                  <c:v>98.546525039749326</c:v>
                </c:pt>
                <c:pt idx="2">
                  <c:v>97.801166930895306</c:v>
                </c:pt>
                <c:pt idx="3">
                  <c:v>98.096946916717968</c:v>
                </c:pt>
                <c:pt idx="4">
                  <c:v>96.616389508940088</c:v>
                </c:pt>
                <c:pt idx="5">
                  <c:v>96.911048906519142</c:v>
                </c:pt>
                <c:pt idx="6">
                  <c:v>97.024187478699304</c:v>
                </c:pt>
                <c:pt idx="7">
                  <c:v>96.773337485354205</c:v>
                </c:pt>
                <c:pt idx="8">
                  <c:v>96.220138088300672</c:v>
                </c:pt>
                <c:pt idx="9">
                  <c:v>95.254242008534746</c:v>
                </c:pt>
                <c:pt idx="10">
                  <c:v>94.266072672161755</c:v>
                </c:pt>
                <c:pt idx="11">
                  <c:v>93.516629802954313</c:v>
                </c:pt>
                <c:pt idx="12">
                  <c:v>92.734302424595327</c:v>
                </c:pt>
                <c:pt idx="13">
                  <c:v>93.260936588784347</c:v>
                </c:pt>
                <c:pt idx="14">
                  <c:v>92.320914582133227</c:v>
                </c:pt>
                <c:pt idx="15">
                  <c:v>92.935859847403279</c:v>
                </c:pt>
                <c:pt idx="16">
                  <c:v>93.258538715789157</c:v>
                </c:pt>
                <c:pt idx="17">
                  <c:v>93.429890959053139</c:v>
                </c:pt>
                <c:pt idx="18">
                  <c:v>93.738638407667025</c:v>
                </c:pt>
                <c:pt idx="19">
                  <c:v>94.196444056487621</c:v>
                </c:pt>
                <c:pt idx="20">
                  <c:v>95.083657007289787</c:v>
                </c:pt>
                <c:pt idx="21">
                  <c:v>96.333258850576982</c:v>
                </c:pt>
                <c:pt idx="22">
                  <c:v>97.45724628414203</c:v>
                </c:pt>
                <c:pt idx="23">
                  <c:v>98.512691212447777</c:v>
                </c:pt>
                <c:pt idx="24">
                  <c:v>98.690399590632694</c:v>
                </c:pt>
                <c:pt idx="25">
                  <c:v>98.531925194364177</c:v>
                </c:pt>
                <c:pt idx="26">
                  <c:v>100.40219893858264</c:v>
                </c:pt>
                <c:pt idx="27">
                  <c:v>101.18056793546633</c:v>
                </c:pt>
                <c:pt idx="28">
                  <c:v>103.76009674495323</c:v>
                </c:pt>
                <c:pt idx="29">
                  <c:v>104.97219638452799</c:v>
                </c:pt>
                <c:pt idx="30">
                  <c:v>106.13519195022111</c:v>
                </c:pt>
                <c:pt idx="31">
                  <c:v>106.22342989844869</c:v>
                </c:pt>
                <c:pt idx="32">
                  <c:v>97.915968512513004</c:v>
                </c:pt>
                <c:pt idx="33">
                  <c:v>104.1666772862704</c:v>
                </c:pt>
                <c:pt idx="34">
                  <c:v>107.71052428268342</c:v>
                </c:pt>
                <c:pt idx="35">
                  <c:v>109.04016634599554</c:v>
                </c:pt>
                <c:pt idx="36">
                  <c:v>110.92903210178942</c:v>
                </c:pt>
                <c:pt idx="37">
                  <c:v>111.5191408561285</c:v>
                </c:pt>
                <c:pt idx="38">
                  <c:v>112.32390705282522</c:v>
                </c:pt>
                <c:pt idx="39">
                  <c:v>114.40404806071176</c:v>
                </c:pt>
                <c:pt idx="40">
                  <c:v>112.68135510349293</c:v>
                </c:pt>
                <c:pt idx="41">
                  <c:v>113.04560448062175</c:v>
                </c:pt>
                <c:pt idx="42">
                  <c:v>113.73376323082607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FC-4840-87E5-7C2CD88C85F8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2'!$AH$10:$AH$52</c:f>
              <c:numCache>
                <c:formatCode>#\ ##0.0</c:formatCode>
                <c:ptCount val="43"/>
                <c:pt idx="0">
                  <c:v>100</c:v>
                </c:pt>
                <c:pt idx="1">
                  <c:v>100.12114022212972</c:v>
                </c:pt>
                <c:pt idx="2">
                  <c:v>100.56593424620843</c:v>
                </c:pt>
                <c:pt idx="3">
                  <c:v>100.81035195309964</c:v>
                </c:pt>
                <c:pt idx="4">
                  <c:v>100.5483495422486</c:v>
                </c:pt>
                <c:pt idx="5">
                  <c:v>100.3640220976701</c:v>
                </c:pt>
                <c:pt idx="6">
                  <c:v>100.14331766510591</c:v>
                </c:pt>
                <c:pt idx="7">
                  <c:v>100.18455614595945</c:v>
                </c:pt>
                <c:pt idx="8">
                  <c:v>100.11904295897634</c:v>
                </c:pt>
                <c:pt idx="9">
                  <c:v>100.060064690928</c:v>
                </c:pt>
                <c:pt idx="10">
                  <c:v>99.838988827472036</c:v>
                </c:pt>
                <c:pt idx="11">
                  <c:v>100.04581271886141</c:v>
                </c:pt>
                <c:pt idx="12">
                  <c:v>99.198641017936822</c:v>
                </c:pt>
                <c:pt idx="13">
                  <c:v>99.688941688249628</c:v>
                </c:pt>
                <c:pt idx="14">
                  <c:v>99.682015264194717</c:v>
                </c:pt>
                <c:pt idx="15">
                  <c:v>99.481825879174295</c:v>
                </c:pt>
                <c:pt idx="16">
                  <c:v>99.838402362076351</c:v>
                </c:pt>
                <c:pt idx="17">
                  <c:v>99.435741802445847</c:v>
                </c:pt>
                <c:pt idx="18">
                  <c:v>99.140572534675599</c:v>
                </c:pt>
                <c:pt idx="19">
                  <c:v>98.722367776790747</c:v>
                </c:pt>
                <c:pt idx="20">
                  <c:v>98.955483650926084</c:v>
                </c:pt>
                <c:pt idx="21">
                  <c:v>98.896419850488428</c:v>
                </c:pt>
                <c:pt idx="22">
                  <c:v>99.117267226821525</c:v>
                </c:pt>
                <c:pt idx="23">
                  <c:v>99.264168591992828</c:v>
                </c:pt>
                <c:pt idx="24">
                  <c:v>99.342347718854413</c:v>
                </c:pt>
                <c:pt idx="25">
                  <c:v>99.888706282951389</c:v>
                </c:pt>
                <c:pt idx="26">
                  <c:v>100.73379376893104</c:v>
                </c:pt>
                <c:pt idx="27">
                  <c:v>100.46035798018748</c:v>
                </c:pt>
                <c:pt idx="28">
                  <c:v>100.45077886824036</c:v>
                </c:pt>
                <c:pt idx="29">
                  <c:v>100.71147158723987</c:v>
                </c:pt>
                <c:pt idx="30">
                  <c:v>101.23763798931749</c:v>
                </c:pt>
                <c:pt idx="31">
                  <c:v>101.04102211352939</c:v>
                </c:pt>
                <c:pt idx="32">
                  <c:v>98.148211293875192</c:v>
                </c:pt>
                <c:pt idx="33">
                  <c:v>98.577283155552252</c:v>
                </c:pt>
                <c:pt idx="34">
                  <c:v>99.5824545285966</c:v>
                </c:pt>
                <c:pt idx="35">
                  <c:v>100.09188397303998</c:v>
                </c:pt>
                <c:pt idx="36">
                  <c:v>100.88984384813777</c:v>
                </c:pt>
                <c:pt idx="37">
                  <c:v>101.5070493059949</c:v>
                </c:pt>
                <c:pt idx="38">
                  <c:v>102.17245264109455</c:v>
                </c:pt>
                <c:pt idx="39">
                  <c:v>103.1628854264311</c:v>
                </c:pt>
                <c:pt idx="40">
                  <c:v>102.95646257327671</c:v>
                </c:pt>
                <c:pt idx="41">
                  <c:v>102.81178382878231</c:v>
                </c:pt>
                <c:pt idx="42">
                  <c:v>103.46699159063579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FC-4840-87E5-7C2CD88C85F8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2'!$AJ$10:$AJ$52</c:f>
              <c:numCache>
                <c:formatCode>#\ ##0.0</c:formatCode>
                <c:ptCount val="43"/>
                <c:pt idx="0">
                  <c:v>100</c:v>
                </c:pt>
                <c:pt idx="1">
                  <c:v>99.832721286846919</c:v>
                </c:pt>
                <c:pt idx="2">
                  <c:v>100.12568052355574</c:v>
                </c:pt>
                <c:pt idx="3">
                  <c:v>100.16660516936879</c:v>
                </c:pt>
                <c:pt idx="4">
                  <c:v>100.37939324022955</c:v>
                </c:pt>
                <c:pt idx="5">
                  <c:v>100.32355620620295</c:v>
                </c:pt>
                <c:pt idx="6">
                  <c:v>100.77281710544999</c:v>
                </c:pt>
                <c:pt idx="7">
                  <c:v>100.8810815545893</c:v>
                </c:pt>
                <c:pt idx="8">
                  <c:v>101.02361806315547</c:v>
                </c:pt>
                <c:pt idx="9">
                  <c:v>101.67241042593638</c:v>
                </c:pt>
                <c:pt idx="10">
                  <c:v>101.95453506687851</c:v>
                </c:pt>
                <c:pt idx="11">
                  <c:v>102.18467474776443</c:v>
                </c:pt>
                <c:pt idx="12">
                  <c:v>102.43691003477331</c:v>
                </c:pt>
                <c:pt idx="13">
                  <c:v>102.97822711862193</c:v>
                </c:pt>
                <c:pt idx="14">
                  <c:v>103.03645210376322</c:v>
                </c:pt>
                <c:pt idx="15">
                  <c:v>103.57615605418522</c:v>
                </c:pt>
                <c:pt idx="16">
                  <c:v>104.20167008067463</c:v>
                </c:pt>
                <c:pt idx="17">
                  <c:v>104.49409373971996</c:v>
                </c:pt>
                <c:pt idx="18">
                  <c:v>104.83933875489507</c:v>
                </c:pt>
                <c:pt idx="19">
                  <c:v>104.67848195790319</c:v>
                </c:pt>
                <c:pt idx="20">
                  <c:v>105.43668537526045</c:v>
                </c:pt>
                <c:pt idx="21">
                  <c:v>106.04788607279998</c:v>
                </c:pt>
                <c:pt idx="22">
                  <c:v>106.94724519719969</c:v>
                </c:pt>
                <c:pt idx="23">
                  <c:v>107.58119306352414</c:v>
                </c:pt>
                <c:pt idx="24">
                  <c:v>108.27679460360831</c:v>
                </c:pt>
                <c:pt idx="25">
                  <c:v>108.40367758066571</c:v>
                </c:pt>
                <c:pt idx="26">
                  <c:v>108.75756793317694</c:v>
                </c:pt>
                <c:pt idx="27">
                  <c:v>109.60936636928578</c:v>
                </c:pt>
                <c:pt idx="28">
                  <c:v>109.93039043566846</c:v>
                </c:pt>
                <c:pt idx="29">
                  <c:v>110.75488306228243</c:v>
                </c:pt>
                <c:pt idx="30">
                  <c:v>111.64241227421046</c:v>
                </c:pt>
                <c:pt idx="31">
                  <c:v>112.4119035585659</c:v>
                </c:pt>
                <c:pt idx="32">
                  <c:v>109.8362283933958</c:v>
                </c:pt>
                <c:pt idx="33">
                  <c:v>108.96385930499216</c:v>
                </c:pt>
                <c:pt idx="34">
                  <c:v>112.18523295917863</c:v>
                </c:pt>
                <c:pt idx="35">
                  <c:v>111.70089639146524</c:v>
                </c:pt>
                <c:pt idx="36">
                  <c:v>112.6120502133801</c:v>
                </c:pt>
                <c:pt idx="37">
                  <c:v>115.37000346931181</c:v>
                </c:pt>
                <c:pt idx="38">
                  <c:v>117.29505679293506</c:v>
                </c:pt>
                <c:pt idx="39">
                  <c:v>118.44069470318198</c:v>
                </c:pt>
                <c:pt idx="40">
                  <c:v>119.15811960615437</c:v>
                </c:pt>
                <c:pt idx="41">
                  <c:v>120.06312278855272</c:v>
                </c:pt>
                <c:pt idx="42">
                  <c:v>121.12310966687549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FC-4840-87E5-7C2CD88C85F8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2'!$AK$10:$AK$52</c:f>
              <c:numCache>
                <c:formatCode>#\ ##0.0</c:formatCode>
                <c:ptCount val="43"/>
                <c:pt idx="0">
                  <c:v>100</c:v>
                </c:pt>
                <c:pt idx="1">
                  <c:v>100.02232444575607</c:v>
                </c:pt>
                <c:pt idx="2">
                  <c:v>100.19770962000032</c:v>
                </c:pt>
                <c:pt idx="3">
                  <c:v>100.45786788874128</c:v>
                </c:pt>
                <c:pt idx="4">
                  <c:v>100.28230216013472</c:v>
                </c:pt>
                <c:pt idx="5">
                  <c:v>100.99076738978792</c:v>
                </c:pt>
                <c:pt idx="6">
                  <c:v>101.06718397561119</c:v>
                </c:pt>
                <c:pt idx="7">
                  <c:v>102.76186755388348</c:v>
                </c:pt>
                <c:pt idx="8">
                  <c:v>103.70443573289513</c:v>
                </c:pt>
                <c:pt idx="9">
                  <c:v>103.45241945751282</c:v>
                </c:pt>
                <c:pt idx="10">
                  <c:v>104.15591538909383</c:v>
                </c:pt>
                <c:pt idx="11">
                  <c:v>104.57948086764208</c:v>
                </c:pt>
                <c:pt idx="12">
                  <c:v>105.19968051470903</c:v>
                </c:pt>
                <c:pt idx="13">
                  <c:v>105.76145805594869</c:v>
                </c:pt>
                <c:pt idx="14">
                  <c:v>105.11819676656589</c:v>
                </c:pt>
                <c:pt idx="15">
                  <c:v>105.54452920065434</c:v>
                </c:pt>
                <c:pt idx="16">
                  <c:v>106.03885701205382</c:v>
                </c:pt>
                <c:pt idx="17">
                  <c:v>106.72914420167325</c:v>
                </c:pt>
                <c:pt idx="18">
                  <c:v>107.27969480846549</c:v>
                </c:pt>
                <c:pt idx="19">
                  <c:v>107.63858882344688</c:v>
                </c:pt>
                <c:pt idx="20">
                  <c:v>107.85157172313231</c:v>
                </c:pt>
                <c:pt idx="21">
                  <c:v>107.64249516596433</c:v>
                </c:pt>
                <c:pt idx="22">
                  <c:v>107.60764714270481</c:v>
                </c:pt>
                <c:pt idx="23">
                  <c:v>106.86240270405874</c:v>
                </c:pt>
                <c:pt idx="24">
                  <c:v>107.09545414175527</c:v>
                </c:pt>
                <c:pt idx="25">
                  <c:v>107.15753458556694</c:v>
                </c:pt>
                <c:pt idx="26">
                  <c:v>106.67714980203174</c:v>
                </c:pt>
                <c:pt idx="27">
                  <c:v>106.89631135245317</c:v>
                </c:pt>
                <c:pt idx="28">
                  <c:v>106.86928119280866</c:v>
                </c:pt>
                <c:pt idx="29">
                  <c:v>106.86245975518978</c:v>
                </c:pt>
                <c:pt idx="30">
                  <c:v>107.77404397356376</c:v>
                </c:pt>
                <c:pt idx="31">
                  <c:v>107.48483209809707</c:v>
                </c:pt>
                <c:pt idx="32">
                  <c:v>107.25999135735873</c:v>
                </c:pt>
                <c:pt idx="33">
                  <c:v>106.52955360011811</c:v>
                </c:pt>
                <c:pt idx="34">
                  <c:v>108.59229808226215</c:v>
                </c:pt>
                <c:pt idx="35">
                  <c:v>109.48262228548971</c:v>
                </c:pt>
                <c:pt idx="36">
                  <c:v>109.81249479295472</c:v>
                </c:pt>
                <c:pt idx="37">
                  <c:v>110.13004387490525</c:v>
                </c:pt>
                <c:pt idx="38">
                  <c:v>110.38505393449086</c:v>
                </c:pt>
                <c:pt idx="39">
                  <c:v>110.83903845395272</c:v>
                </c:pt>
                <c:pt idx="40">
                  <c:v>111.04454233515054</c:v>
                </c:pt>
                <c:pt idx="41">
                  <c:v>111.24619722369037</c:v>
                </c:pt>
                <c:pt idx="42">
                  <c:v>111.07039356189468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FC-4840-87E5-7C2CD88C8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105088"/>
        <c:axId val="236115072"/>
      </c:lineChart>
      <c:catAx>
        <c:axId val="236105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36115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36115072"/>
        <c:scaling>
          <c:orientation val="minMax"/>
          <c:max val="12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36105088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GRAPHIQUE_stocks_bénéf'!$AU$3:$AU$53</c:f>
              <c:numCache>
                <c:formatCode>#,##0</c:formatCode>
                <c:ptCount val="51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9978</c:v>
                </c:pt>
                <c:pt idx="18">
                  <c:v>9329</c:v>
                </c:pt>
                <c:pt idx="19">
                  <c:v>8814</c:v>
                </c:pt>
                <c:pt idx="20">
                  <c:v>9137</c:v>
                </c:pt>
                <c:pt idx="21">
                  <c:v>9732</c:v>
                </c:pt>
                <c:pt idx="22">
                  <c:v>9690</c:v>
                </c:pt>
                <c:pt idx="23">
                  <c:v>9683</c:v>
                </c:pt>
                <c:pt idx="24">
                  <c:v>10314</c:v>
                </c:pt>
                <c:pt idx="25">
                  <c:v>10831</c:v>
                </c:pt>
                <c:pt idx="26">
                  <c:v>10886</c:v>
                </c:pt>
                <c:pt idx="27">
                  <c:v>10732</c:v>
                </c:pt>
                <c:pt idx="28">
                  <c:v>10892</c:v>
                </c:pt>
                <c:pt idx="29">
                  <c:v>9961</c:v>
                </c:pt>
                <c:pt idx="30">
                  <c:v>7458</c:v>
                </c:pt>
                <c:pt idx="31">
                  <c:v>5448</c:v>
                </c:pt>
                <c:pt idx="32">
                  <c:v>4574</c:v>
                </c:pt>
                <c:pt idx="33">
                  <c:v>4127</c:v>
                </c:pt>
                <c:pt idx="34">
                  <c:v>3599</c:v>
                </c:pt>
                <c:pt idx="35">
                  <c:v>3613</c:v>
                </c:pt>
                <c:pt idx="36">
                  <c:v>3664</c:v>
                </c:pt>
                <c:pt idx="37">
                  <c:v>3671</c:v>
                </c:pt>
                <c:pt idx="38">
                  <c:v>3331</c:v>
                </c:pt>
                <c:pt idx="39">
                  <c:v>2704</c:v>
                </c:pt>
                <c:pt idx="40">
                  <c:v>2293</c:v>
                </c:pt>
                <c:pt idx="41">
                  <c:v>1879</c:v>
                </c:pt>
                <c:pt idx="42">
                  <c:v>1941</c:v>
                </c:pt>
                <c:pt idx="43">
                  <c:v>2034</c:v>
                </c:pt>
                <c:pt idx="44">
                  <c:v>2105</c:v>
                </c:pt>
                <c:pt idx="45">
                  <c:v>2239</c:v>
                </c:pt>
                <c:pt idx="46">
                  <c:v>2228</c:v>
                </c:pt>
                <c:pt idx="47">
                  <c:v>2358</c:v>
                </c:pt>
                <c:pt idx="48">
                  <c:v>2438</c:v>
                </c:pt>
                <c:pt idx="49">
                  <c:v>2276</c:v>
                </c:pt>
                <c:pt idx="50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6-40AB-811B-1982425DB1D2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GRAPHIQUE_stocks_bénéf'!$AX$3:$AX$53</c:f>
              <c:numCache>
                <c:formatCode>#,##0</c:formatCode>
                <c:ptCount val="51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1157</c:v>
                </c:pt>
                <c:pt idx="21">
                  <c:v>1500</c:v>
                </c:pt>
                <c:pt idx="22">
                  <c:v>1877</c:v>
                </c:pt>
                <c:pt idx="23">
                  <c:v>2223</c:v>
                </c:pt>
                <c:pt idx="24">
                  <c:v>2753</c:v>
                </c:pt>
                <c:pt idx="25">
                  <c:v>2620</c:v>
                </c:pt>
                <c:pt idx="26">
                  <c:v>1998</c:v>
                </c:pt>
                <c:pt idx="27">
                  <c:v>1699</c:v>
                </c:pt>
                <c:pt idx="28">
                  <c:v>1379</c:v>
                </c:pt>
                <c:pt idx="29">
                  <c:v>1019</c:v>
                </c:pt>
                <c:pt idx="30">
                  <c:v>693</c:v>
                </c:pt>
                <c:pt idx="31">
                  <c:v>414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311</c:v>
                </c:pt>
                <c:pt idx="45">
                  <c:v>726</c:v>
                </c:pt>
                <c:pt idx="46">
                  <c:v>942</c:v>
                </c:pt>
                <c:pt idx="47">
                  <c:v>1195</c:v>
                </c:pt>
                <c:pt idx="48">
                  <c:v>1416</c:v>
                </c:pt>
                <c:pt idx="49">
                  <c:v>1182</c:v>
                </c:pt>
                <c:pt idx="50">
                  <c:v>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6-40AB-811B-1982425DB1D2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GRAPHIQUE_stocks_bénéf'!$BA$3:$BA$53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4413</c:v>
                </c:pt>
                <c:pt idx="19">
                  <c:v>4567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4461</c:v>
                </c:pt>
                <c:pt idx="25">
                  <c:v>4330</c:v>
                </c:pt>
                <c:pt idx="26">
                  <c:v>3936</c:v>
                </c:pt>
                <c:pt idx="27">
                  <c:v>3429</c:v>
                </c:pt>
                <c:pt idx="28">
                  <c:v>3182</c:v>
                </c:pt>
                <c:pt idx="29">
                  <c:v>2981</c:v>
                </c:pt>
                <c:pt idx="30">
                  <c:v>2407</c:v>
                </c:pt>
                <c:pt idx="31">
                  <c:v>1944</c:v>
                </c:pt>
                <c:pt idx="32">
                  <c:v>1496</c:v>
                </c:pt>
                <c:pt idx="33">
                  <c:v>1191</c:v>
                </c:pt>
                <c:pt idx="34">
                  <c:v>905</c:v>
                </c:pt>
                <c:pt idx="35">
                  <c:v>652</c:v>
                </c:pt>
                <c:pt idx="36">
                  <c:v>512</c:v>
                </c:pt>
                <c:pt idx="37">
                  <c:v>409</c:v>
                </c:pt>
                <c:pt idx="38">
                  <c:v>272</c:v>
                </c:pt>
                <c:pt idx="39">
                  <c:v>176</c:v>
                </c:pt>
                <c:pt idx="40">
                  <c:v>70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6-40AB-811B-1982425DB1D2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GRAPHIQUE_stocks_bénéf'!$BB$3:$BB$53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2138</c:v>
                </c:pt>
                <c:pt idx="40">
                  <c:v>2140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2746</c:v>
                </c:pt>
                <c:pt idx="49">
                  <c:v>2798</c:v>
                </c:pt>
                <c:pt idx="50">
                  <c:v>2715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6-40AB-811B-1982425DB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48576"/>
        <c:axId val="129450368"/>
      </c:areaChart>
      <c:catAx>
        <c:axId val="129448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9450368"/>
        <c:crossesAt val="0"/>
        <c:auto val="0"/>
        <c:lblAlgn val="ctr"/>
        <c:lblOffset val="100"/>
        <c:tickLblSkip val="4"/>
        <c:noMultiLvlLbl val="0"/>
      </c:catAx>
      <c:valAx>
        <c:axId val="129450368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9448576"/>
        <c:crosses val="autoZero"/>
        <c:crossBetween val="between"/>
        <c:majorUnit val="5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0099622726147668"/>
          <c:y val="1.8222309844286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223240658351651E-2"/>
          <c:y val="0.23989939267101859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appr'!$N$2:$N$20</c:f>
              <c:numCache>
                <c:formatCode>#,##0</c:formatCode>
                <c:ptCount val="19"/>
                <c:pt idx="0">
                  <c:v>10354</c:v>
                </c:pt>
                <c:pt idx="1">
                  <c:v>9927</c:v>
                </c:pt>
                <c:pt idx="2">
                  <c:v>10420</c:v>
                </c:pt>
                <c:pt idx="3">
                  <c:v>10729</c:v>
                </c:pt>
                <c:pt idx="4">
                  <c:v>10392</c:v>
                </c:pt>
                <c:pt idx="5">
                  <c:v>10010</c:v>
                </c:pt>
                <c:pt idx="6">
                  <c:v>12248</c:v>
                </c:pt>
                <c:pt idx="7">
                  <c:v>13023</c:v>
                </c:pt>
                <c:pt idx="8">
                  <c:v>12812</c:v>
                </c:pt>
                <c:pt idx="9">
                  <c:v>12444</c:v>
                </c:pt>
                <c:pt idx="10">
                  <c:v>16787</c:v>
                </c:pt>
                <c:pt idx="11">
                  <c:v>19846</c:v>
                </c:pt>
                <c:pt idx="12">
                  <c:v>20672</c:v>
                </c:pt>
                <c:pt idx="13">
                  <c:v>20049</c:v>
                </c:pt>
                <c:pt idx="14">
                  <c:v>24411</c:v>
                </c:pt>
                <c:pt idx="15">
                  <c:v>26564</c:v>
                </c:pt>
                <c:pt idx="16">
                  <c:v>26164</c:v>
                </c:pt>
                <c:pt idx="17">
                  <c:v>25164</c:v>
                </c:pt>
                <c:pt idx="18">
                  <c:v>28838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D-4B4A-826E-8FE5F5EC3855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appr'!$O$2:$O$20</c:f>
              <c:numCache>
                <c:formatCode>#,##0</c:formatCode>
                <c:ptCount val="19"/>
                <c:pt idx="0">
                  <c:v>648</c:v>
                </c:pt>
                <c:pt idx="1">
                  <c:v>639</c:v>
                </c:pt>
                <c:pt idx="2">
                  <c:v>520</c:v>
                </c:pt>
                <c:pt idx="3">
                  <c:v>573</c:v>
                </c:pt>
                <c:pt idx="4">
                  <c:v>560</c:v>
                </c:pt>
                <c:pt idx="5">
                  <c:v>548</c:v>
                </c:pt>
                <c:pt idx="6">
                  <c:v>513</c:v>
                </c:pt>
                <c:pt idx="7">
                  <c:v>590</c:v>
                </c:pt>
                <c:pt idx="8">
                  <c:v>592</c:v>
                </c:pt>
                <c:pt idx="9">
                  <c:v>588</c:v>
                </c:pt>
                <c:pt idx="10">
                  <c:v>539</c:v>
                </c:pt>
                <c:pt idx="11">
                  <c:v>734</c:v>
                </c:pt>
                <c:pt idx="12">
                  <c:v>738</c:v>
                </c:pt>
                <c:pt idx="13">
                  <c:v>735</c:v>
                </c:pt>
                <c:pt idx="14">
                  <c:v>714</c:v>
                </c:pt>
                <c:pt idx="15">
                  <c:v>909</c:v>
                </c:pt>
                <c:pt idx="16">
                  <c:v>900</c:v>
                </c:pt>
                <c:pt idx="17">
                  <c:v>874</c:v>
                </c:pt>
                <c:pt idx="18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D-4B4A-826E-8FE5F5EC3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218984"/>
        <c:axId val="1"/>
      </c:areaChart>
      <c:catAx>
        <c:axId val="5002189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00218984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36236708898757958"/>
          <c:y val="0.17685787393195357"/>
          <c:w val="0.25075066791801587"/>
          <c:h val="3.982594280978035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Données!$C$131:$C$171</c:f>
              <c:numCache>
                <c:formatCode>#\ ##0.0</c:formatCode>
                <c:ptCount val="41"/>
                <c:pt idx="0">
                  <c:v>10.8</c:v>
                </c:pt>
                <c:pt idx="1">
                  <c:v>11.2</c:v>
                </c:pt>
                <c:pt idx="2">
                  <c:v>11.4</c:v>
                </c:pt>
                <c:pt idx="3">
                  <c:v>11.5</c:v>
                </c:pt>
                <c:pt idx="4">
                  <c:v>11.3</c:v>
                </c:pt>
                <c:pt idx="5">
                  <c:v>11.2</c:v>
                </c:pt>
                <c:pt idx="6">
                  <c:v>11.2</c:v>
                </c:pt>
                <c:pt idx="7">
                  <c:v>11.3</c:v>
                </c:pt>
                <c:pt idx="8">
                  <c:v>11.4</c:v>
                </c:pt>
                <c:pt idx="9">
                  <c:v>11.6</c:v>
                </c:pt>
                <c:pt idx="10">
                  <c:v>11.4</c:v>
                </c:pt>
                <c:pt idx="11">
                  <c:v>11.7</c:v>
                </c:pt>
                <c:pt idx="12">
                  <c:v>11.5</c:v>
                </c:pt>
                <c:pt idx="13">
                  <c:v>11.4</c:v>
                </c:pt>
                <c:pt idx="14">
                  <c:v>11.4</c:v>
                </c:pt>
                <c:pt idx="15">
                  <c:v>11.2</c:v>
                </c:pt>
                <c:pt idx="16">
                  <c:v>11.1</c:v>
                </c:pt>
                <c:pt idx="17">
                  <c:v>11.4</c:v>
                </c:pt>
                <c:pt idx="18">
                  <c:v>10.9</c:v>
                </c:pt>
                <c:pt idx="19">
                  <c:v>10.8</c:v>
                </c:pt>
                <c:pt idx="20">
                  <c:v>10.8</c:v>
                </c:pt>
                <c:pt idx="21">
                  <c:v>10.3</c:v>
                </c:pt>
                <c:pt idx="22">
                  <c:v>10.7</c:v>
                </c:pt>
                <c:pt idx="23">
                  <c:v>10.4</c:v>
                </c:pt>
                <c:pt idx="24">
                  <c:v>10.199999999999999</c:v>
                </c:pt>
                <c:pt idx="25">
                  <c:v>10</c:v>
                </c:pt>
                <c:pt idx="26">
                  <c:v>10.1</c:v>
                </c:pt>
                <c:pt idx="27">
                  <c:v>9.6</c:v>
                </c:pt>
                <c:pt idx="28">
                  <c:v>9.5</c:v>
                </c:pt>
                <c:pt idx="29">
                  <c:v>9.3000000000000007</c:v>
                </c:pt>
                <c:pt idx="30">
                  <c:v>9</c:v>
                </c:pt>
                <c:pt idx="31">
                  <c:v>8.1999999999999993</c:v>
                </c:pt>
                <c:pt idx="32">
                  <c:v>10.199999999999999</c:v>
                </c:pt>
                <c:pt idx="33">
                  <c:v>9.1</c:v>
                </c:pt>
                <c:pt idx="34">
                  <c:v>9.3000000000000007</c:v>
                </c:pt>
                <c:pt idx="35">
                  <c:v>9</c:v>
                </c:pt>
                <c:pt idx="36">
                  <c:v>8.9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B-455A-9BC8-82951CFBFB8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Données!$B$131:$B$171</c:f>
              <c:numCache>
                <c:formatCode>#\ ##0.0</c:formatCode>
                <c:ptCount val="41"/>
                <c:pt idx="0">
                  <c:v>9.4</c:v>
                </c:pt>
                <c:pt idx="1">
                  <c:v>9.8000000000000007</c:v>
                </c:pt>
                <c:pt idx="2">
                  <c:v>10</c:v>
                </c:pt>
                <c:pt idx="3">
                  <c:v>10.1</c:v>
                </c:pt>
                <c:pt idx="4">
                  <c:v>9.9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9.9</c:v>
                </c:pt>
                <c:pt idx="9">
                  <c:v>10.1</c:v>
                </c:pt>
                <c:pt idx="10">
                  <c:v>10</c:v>
                </c:pt>
                <c:pt idx="11">
                  <c:v>10.199999999999999</c:v>
                </c:pt>
                <c:pt idx="12">
                  <c:v>10.1</c:v>
                </c:pt>
                <c:pt idx="13">
                  <c:v>9.9</c:v>
                </c:pt>
                <c:pt idx="14">
                  <c:v>9.9</c:v>
                </c:pt>
                <c:pt idx="15">
                  <c:v>9.6999999999999993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9.3000000000000007</c:v>
                </c:pt>
                <c:pt idx="19">
                  <c:v>9.1999999999999993</c:v>
                </c:pt>
                <c:pt idx="20">
                  <c:v>9.1999999999999993</c:v>
                </c:pt>
                <c:pt idx="21">
                  <c:v>8.6999999999999993</c:v>
                </c:pt>
                <c:pt idx="22">
                  <c:v>8.9</c:v>
                </c:pt>
                <c:pt idx="23">
                  <c:v>8.8000000000000007</c:v>
                </c:pt>
                <c:pt idx="24">
                  <c:v>8.6</c:v>
                </c:pt>
                <c:pt idx="25">
                  <c:v>8.4</c:v>
                </c:pt>
                <c:pt idx="26">
                  <c:v>8.4</c:v>
                </c:pt>
                <c:pt idx="27">
                  <c:v>8.1999999999999993</c:v>
                </c:pt>
                <c:pt idx="28">
                  <c:v>8.1</c:v>
                </c:pt>
                <c:pt idx="29">
                  <c:v>7.9</c:v>
                </c:pt>
                <c:pt idx="30">
                  <c:v>7.6</c:v>
                </c:pt>
                <c:pt idx="31">
                  <c:v>7</c:v>
                </c:pt>
                <c:pt idx="32">
                  <c:v>8.8000000000000007</c:v>
                </c:pt>
                <c:pt idx="33">
                  <c:v>7.8</c:v>
                </c:pt>
                <c:pt idx="34">
                  <c:v>8</c:v>
                </c:pt>
                <c:pt idx="35">
                  <c:v>7.7</c:v>
                </c:pt>
                <c:pt idx="36">
                  <c:v>7.8</c:v>
                </c:pt>
                <c:pt idx="37">
                  <c:v>7.2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B-455A-9BC8-82951CFBFB8F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Données!$G$131:$G$171</c:f>
              <c:numCache>
                <c:formatCode>#\ ##0.0</c:formatCode>
                <c:ptCount val="41"/>
                <c:pt idx="0">
                  <c:v>11.8</c:v>
                </c:pt>
                <c:pt idx="1">
                  <c:v>12.1</c:v>
                </c:pt>
                <c:pt idx="2">
                  <c:v>12.3</c:v>
                </c:pt>
                <c:pt idx="3">
                  <c:v>12.4</c:v>
                </c:pt>
                <c:pt idx="4">
                  <c:v>12.1</c:v>
                </c:pt>
                <c:pt idx="5">
                  <c:v>11.9</c:v>
                </c:pt>
                <c:pt idx="6">
                  <c:v>11.9</c:v>
                </c:pt>
                <c:pt idx="7">
                  <c:v>11.9</c:v>
                </c:pt>
                <c:pt idx="8">
                  <c:v>12</c:v>
                </c:pt>
                <c:pt idx="9">
                  <c:v>12.2</c:v>
                </c:pt>
                <c:pt idx="10">
                  <c:v>12</c:v>
                </c:pt>
                <c:pt idx="11">
                  <c:v>12.2</c:v>
                </c:pt>
                <c:pt idx="12">
                  <c:v>12</c:v>
                </c:pt>
                <c:pt idx="13">
                  <c:v>11.9</c:v>
                </c:pt>
                <c:pt idx="14">
                  <c:v>11.8</c:v>
                </c:pt>
                <c:pt idx="15">
                  <c:v>11.6</c:v>
                </c:pt>
                <c:pt idx="16">
                  <c:v>11.5</c:v>
                </c:pt>
                <c:pt idx="17">
                  <c:v>12</c:v>
                </c:pt>
                <c:pt idx="18">
                  <c:v>11.5</c:v>
                </c:pt>
                <c:pt idx="19">
                  <c:v>11.3</c:v>
                </c:pt>
                <c:pt idx="20">
                  <c:v>11.4</c:v>
                </c:pt>
                <c:pt idx="21">
                  <c:v>10.9</c:v>
                </c:pt>
                <c:pt idx="22">
                  <c:v>11.3</c:v>
                </c:pt>
                <c:pt idx="23">
                  <c:v>11</c:v>
                </c:pt>
                <c:pt idx="24">
                  <c:v>10.8</c:v>
                </c:pt>
                <c:pt idx="25">
                  <c:v>10.6</c:v>
                </c:pt>
                <c:pt idx="26">
                  <c:v>10.6</c:v>
                </c:pt>
                <c:pt idx="27">
                  <c:v>10.1</c:v>
                </c:pt>
                <c:pt idx="28">
                  <c:v>9.9</c:v>
                </c:pt>
                <c:pt idx="29">
                  <c:v>9.6999999999999993</c:v>
                </c:pt>
                <c:pt idx="30">
                  <c:v>9.5</c:v>
                </c:pt>
                <c:pt idx="31">
                  <c:v>8.3000000000000007</c:v>
                </c:pt>
                <c:pt idx="32">
                  <c:v>10.3</c:v>
                </c:pt>
                <c:pt idx="33">
                  <c:v>9.3000000000000007</c:v>
                </c:pt>
                <c:pt idx="34">
                  <c:v>9.6</c:v>
                </c:pt>
                <c:pt idx="35">
                  <c:v>9.1999999999999993</c:v>
                </c:pt>
                <c:pt idx="36">
                  <c:v>9.3000000000000007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8.8000000000000007</c:v>
                </c:pt>
                <c:pt idx="40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B-455A-9BC8-82951CFBF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602560"/>
        <c:axId val="241604096"/>
      </c:lineChart>
      <c:catAx>
        <c:axId val="2416025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416040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1604096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4160256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AF1-4259-81EC-3E78F08AC2E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AF1-4259-81EC-3E78F08AC2E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F1-4259-81EC-3E78F08AC2E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0AF1-4259-81EC-3E78F08AC2E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AF1-4259-81EC-3E78F08AC2E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AF1-4259-81EC-3E78F08AC2E2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F1-4259-81EC-3E78F08AC2E2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F1-4259-81EC-3E78F08AC2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graphiques_trim'!$H$53:$H$62</c:f>
              <c:numCache>
                <c:formatCode>#\ ##0.0</c:formatCode>
                <c:ptCount val="10"/>
                <c:pt idx="0">
                  <c:v>10.199999999999999</c:v>
                </c:pt>
                <c:pt idx="1">
                  <c:v>9.4</c:v>
                </c:pt>
                <c:pt idx="2">
                  <c:v>8.6999999999999993</c:v>
                </c:pt>
                <c:pt idx="3">
                  <c:v>8.1999999999999993</c:v>
                </c:pt>
                <c:pt idx="4">
                  <c:v>7.4</c:v>
                </c:pt>
                <c:pt idx="5">
                  <c:v>7.1</c:v>
                </c:pt>
                <c:pt idx="6">
                  <c:v>6.6</c:v>
                </c:pt>
                <c:pt idx="7">
                  <c:v>6.3</c:v>
                </c:pt>
                <c:pt idx="8">
                  <c:v>5.9</c:v>
                </c:pt>
                <c:pt idx="9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F1-4259-81EC-3E78F08AC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28288"/>
        <c:axId val="23644275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xVal>
          <c:yVal>
            <c:numRef>
              <c:f>'données graphiques_trim'!$J$53:$J$62</c:f>
              <c:numCache>
                <c:formatCode>#\ ##0.0</c:formatCode>
                <c:ptCount val="10"/>
                <c:pt idx="0">
                  <c:v>-0.10000000000000142</c:v>
                </c:pt>
                <c:pt idx="1">
                  <c:v>0</c:v>
                </c:pt>
                <c:pt idx="2">
                  <c:v>-0.10000000000000142</c:v>
                </c:pt>
                <c:pt idx="3">
                  <c:v>0</c:v>
                </c:pt>
                <c:pt idx="4">
                  <c:v>-0.19999999999999929</c:v>
                </c:pt>
                <c:pt idx="5">
                  <c:v>-0.10000000000000053</c:v>
                </c:pt>
                <c:pt idx="6">
                  <c:v>0</c:v>
                </c:pt>
                <c:pt idx="7">
                  <c:v>-0.20000000000000018</c:v>
                </c:pt>
                <c:pt idx="8">
                  <c:v>-9.9999999999999645E-2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AF1-4259-81EC-3E78F08AC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44288"/>
        <c:axId val="236446080"/>
      </c:scatterChart>
      <c:catAx>
        <c:axId val="2364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36442752"/>
        <c:crosses val="autoZero"/>
        <c:auto val="1"/>
        <c:lblAlgn val="ctr"/>
        <c:lblOffset val="100"/>
        <c:noMultiLvlLbl val="0"/>
      </c:catAx>
      <c:valAx>
        <c:axId val="2364427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36428288"/>
        <c:crosses val="autoZero"/>
        <c:crossBetween val="between"/>
      </c:valAx>
      <c:valAx>
        <c:axId val="236444288"/>
        <c:scaling>
          <c:orientation val="minMax"/>
        </c:scaling>
        <c:delete val="1"/>
        <c:axPos val="b"/>
        <c:majorTickMark val="out"/>
        <c:minorTickMark val="none"/>
        <c:tickLblPos val="nextTo"/>
        <c:crossAx val="236446080"/>
        <c:crosses val="autoZero"/>
        <c:crossBetween val="midCat"/>
      </c:valAx>
      <c:valAx>
        <c:axId val="236446080"/>
        <c:scaling>
          <c:orientation val="minMax"/>
          <c:max val="0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36444288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15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dep13_trim!$BG$75:$BG$118</c:f>
              <c:numCache>
                <c:formatCode>#\ ##0.0</c:formatCode>
                <c:ptCount val="44"/>
                <c:pt idx="0">
                  <c:v>1.0339297771775779</c:v>
                </c:pt>
                <c:pt idx="1">
                  <c:v>0.6891942692452302</c:v>
                </c:pt>
                <c:pt idx="2">
                  <c:v>2.1882518874968948</c:v>
                </c:pt>
                <c:pt idx="3">
                  <c:v>2.0399050074086045</c:v>
                </c:pt>
                <c:pt idx="4">
                  <c:v>2.2935232336091627</c:v>
                </c:pt>
                <c:pt idx="5">
                  <c:v>1.2445308701993341</c:v>
                </c:pt>
                <c:pt idx="6">
                  <c:v>0.33419763756843412</c:v>
                </c:pt>
                <c:pt idx="7">
                  <c:v>0.82313979976647023</c:v>
                </c:pt>
                <c:pt idx="8">
                  <c:v>0.92274392906643854</c:v>
                </c:pt>
                <c:pt idx="9">
                  <c:v>1.0215407769730067</c:v>
                </c:pt>
                <c:pt idx="10">
                  <c:v>1.2942753920071493</c:v>
                </c:pt>
                <c:pt idx="11">
                  <c:v>1.6509477322449673</c:v>
                </c:pt>
                <c:pt idx="12">
                  <c:v>1.6892441807889069</c:v>
                </c:pt>
                <c:pt idx="13">
                  <c:v>2.1574032903512785</c:v>
                </c:pt>
                <c:pt idx="14">
                  <c:v>-0.23329503116403805</c:v>
                </c:pt>
                <c:pt idx="15">
                  <c:v>0.89871562194610011</c:v>
                </c:pt>
                <c:pt idx="16">
                  <c:v>0.47043359449314703</c:v>
                </c:pt>
                <c:pt idx="17">
                  <c:v>-0.48028093852747755</c:v>
                </c:pt>
                <c:pt idx="18">
                  <c:v>1.3163357088493921</c:v>
                </c:pt>
                <c:pt idx="19">
                  <c:v>1.109726324415683</c:v>
                </c:pt>
                <c:pt idx="20">
                  <c:v>1.2849737433091812</c:v>
                </c:pt>
                <c:pt idx="21">
                  <c:v>0.96859162443319047</c:v>
                </c:pt>
                <c:pt idx="22">
                  <c:v>1.4348220919673027</c:v>
                </c:pt>
                <c:pt idx="23">
                  <c:v>0.90178077286193759</c:v>
                </c:pt>
                <c:pt idx="24">
                  <c:v>0.58237078144156573</c:v>
                </c:pt>
                <c:pt idx="25">
                  <c:v>1.2830999695268019E-2</c:v>
                </c:pt>
                <c:pt idx="26">
                  <c:v>0.11867152043876228</c:v>
                </c:pt>
                <c:pt idx="27">
                  <c:v>-0.29472537681600741</c:v>
                </c:pt>
                <c:pt idx="28">
                  <c:v>-0.17671534371134223</c:v>
                </c:pt>
                <c:pt idx="29">
                  <c:v>-1.1474644736630402</c:v>
                </c:pt>
                <c:pt idx="30">
                  <c:v>-1.1070591299817578</c:v>
                </c:pt>
                <c:pt idx="31">
                  <c:v>-0.98281311734492727</c:v>
                </c:pt>
                <c:pt idx="32">
                  <c:v>-0.52039170698455761</c:v>
                </c:pt>
                <c:pt idx="33">
                  <c:v>4.7681919978607379</c:v>
                </c:pt>
                <c:pt idx="34">
                  <c:v>-0.5998053822961591</c:v>
                </c:pt>
                <c:pt idx="35">
                  <c:v>-0.83773330551587533</c:v>
                </c:pt>
                <c:pt idx="36">
                  <c:v>0.24438006764957443</c:v>
                </c:pt>
                <c:pt idx="37">
                  <c:v>-0.67969002260250821</c:v>
                </c:pt>
                <c:pt idx="38">
                  <c:v>-1.0338269477722317</c:v>
                </c:pt>
                <c:pt idx="39">
                  <c:v>-2.5705040815991453</c:v>
                </c:pt>
                <c:pt idx="40">
                  <c:v>-2.4680535419265626</c:v>
                </c:pt>
                <c:pt idx="41">
                  <c:v>-1.8028139800186582</c:v>
                </c:pt>
                <c:pt idx="42">
                  <c:v>0.20770625407051657</c:v>
                </c:pt>
                <c:pt idx="43">
                  <c:v>-0.29334785434489419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6-4066-BE36-AC8413C24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82016"/>
        <c:axId val="236583552"/>
      </c:barChart>
      <c:catAx>
        <c:axId val="2365820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365835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36583552"/>
        <c:scaling>
          <c:orientation val="minMax"/>
          <c:max val="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3658201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0.9058</cdr:x>
      <cdr:y>0.26742</cdr:y>
    </cdr:from>
    <cdr:to>
      <cdr:x>0.90664</cdr:x>
      <cdr:y>0.76975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798667" y="1276155"/>
          <a:ext cx="6305" cy="23971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0.90668</cdr:x>
      <cdr:y>0.23645</cdr:y>
    </cdr:from>
    <cdr:to>
      <cdr:x>0.90709</cdr:x>
      <cdr:y>0.76716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805271" y="1128351"/>
          <a:ext cx="3078" cy="25325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0.2725</cdr:y>
    </cdr:from>
    <cdr:to>
      <cdr:x>0.90708</cdr:x>
      <cdr:y>0.75848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08274" y="1300370"/>
          <a:ext cx="30" cy="231913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0.81637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567584"/>
          <a:ext cx="6299433" cy="79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/>
            <a:t>août 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0.10739</cdr:x>
      <cdr:y>0</cdr:y>
    </cdr:from>
    <cdr:to>
      <cdr:x>0.93496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57978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2022 et le T3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0.9621</cdr:x>
      <cdr:y>0.42586</cdr:y>
    </cdr:from>
    <cdr:to>
      <cdr:x>0.97704</cdr:x>
      <cdr:y>0.52168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9892" y="253576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0.85844</cdr:y>
    </cdr:from>
    <cdr:to>
      <cdr:x>1</cdr:x>
      <cdr:y>0.95663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0.88855</cdr:x>
      <cdr:y>0.15543</cdr:y>
    </cdr:from>
    <cdr:to>
      <cdr:x>0.98206</cdr:x>
      <cdr:y>0.2024</cdr:y>
    </cdr:to>
    <cdr:sp macro="" textlink="">
      <cdr:nvSpPr>
        <cdr:cNvPr id="4" name="ZoneTexte 19"/>
        <cdr:cNvSpPr txBox="1"/>
      </cdr:nvSpPr>
      <cdr:spPr bwMode="auto">
        <a:xfrm xmlns:a="http://schemas.openxmlformats.org/drawingml/2006/main">
          <a:off x="7843919" y="891639"/>
          <a:ext cx="825544" cy="26949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29 700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0.95041</cdr:x>
      <cdr:y>0.21568</cdr:y>
    </cdr:from>
    <cdr:to>
      <cdr:x>0.96192</cdr:x>
      <cdr:y>0.26217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390019" y="1237331"/>
          <a:ext cx="101600" cy="2667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0.38539</cdr:x>
      <cdr:y>0.17553</cdr:y>
    </cdr:from>
    <cdr:to>
      <cdr:x>0.72391</cdr:x>
      <cdr:y>0.33845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892595" y="837655"/>
          <a:ext cx="2540829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189 800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qui demeure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330587"/>
              </p:ext>
            </p:extLst>
          </p:nvPr>
        </p:nvGraphicFramePr>
        <p:xfrm>
          <a:off x="741872" y="1062037"/>
          <a:ext cx="7292465" cy="535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214" y="297760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Léger rebond de la demande d’emploi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47650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4724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L’augmentation ne concerne que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hommes…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30898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54502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les jeunes…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54654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5124"/>
            <a:ext cx="8827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… et les inscrits 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depuis moins d’un </a:t>
            </a:r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11376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4" y="9616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" y="1665515"/>
            <a:ext cx="9040307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</a:t>
            </a:r>
            <a:r>
              <a:rPr lang="fr-FR" sz="2800" b="1" dirty="0" smtClean="0">
                <a:solidFill>
                  <a:srgbClr val="376092"/>
                </a:solidFill>
              </a:rPr>
              <a:t>reste </a:t>
            </a:r>
            <a:r>
              <a:rPr lang="fr-FR" sz="2800" b="1" smtClean="0">
                <a:solidFill>
                  <a:srgbClr val="376092"/>
                </a:solidFill>
              </a:rPr>
              <a:t>très en-dessous de </a:t>
            </a:r>
            <a:r>
              <a:rPr lang="fr-FR" sz="2800" b="1" dirty="0">
                <a:solidFill>
                  <a:srgbClr val="376092"/>
                </a:solidFill>
              </a:rPr>
              <a:t>son 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497173"/>
              </p:ext>
            </p:extLst>
          </p:nvPr>
        </p:nvGraphicFramePr>
        <p:xfrm>
          <a:off x="870857" y="1097280"/>
          <a:ext cx="7515497" cy="519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de l’emploi 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 poursuit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868"/>
              </p:ext>
            </p:extLst>
          </p:nvPr>
        </p:nvGraphicFramePr>
        <p:xfrm>
          <a:off x="456486" y="1398225"/>
          <a:ext cx="8031395" cy="473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tirée surtout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+3 520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</a:t>
            </a:r>
            <a:r>
              <a:rPr lang="fr-FR" b="1" dirty="0" smtClean="0">
                <a:solidFill>
                  <a:srgbClr val="00B0F0"/>
                </a:solidFill>
              </a:rPr>
              <a:t>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+690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105380"/>
              </p:ext>
            </p:extLst>
          </p:nvPr>
        </p:nvGraphicFramePr>
        <p:xfrm>
          <a:off x="539931" y="1285071"/>
          <a:ext cx="7698481" cy="504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2" y="3713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la construction, l’emploi ne progresse que grâce au soutien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420313"/>
              </p:ext>
            </p:extLst>
          </p:nvPr>
        </p:nvGraphicFramePr>
        <p:xfrm>
          <a:off x="1042988" y="1308100"/>
          <a:ext cx="705802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0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effectifs progressent dans tous les secteurs d’activité, sauf le tertiaire non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2023</a:t>
            </a:r>
            <a:endParaRPr lang="fr-FR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03775"/>
              </p:ext>
            </p:extLst>
          </p:nvPr>
        </p:nvGraphicFramePr>
        <p:xfrm>
          <a:off x="566057" y="1258253"/>
          <a:ext cx="7715794" cy="478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 néanmoins, la croissance demeure vive dans l’ensemble des secteurs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792898"/>
            <a:ext cx="8621486" cy="34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40686" y="733948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190200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recul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2023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62618" y="1034546"/>
            <a:ext cx="9003821" cy="5458329"/>
            <a:chOff x="430639" y="-2601058"/>
            <a:chExt cx="9458325" cy="6042212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0727578"/>
                </p:ext>
              </p:extLst>
            </p:nvPr>
          </p:nvGraphicFramePr>
          <p:xfrm>
            <a:off x="430639" y="-2601058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ZoneTexte 19"/>
            <p:cNvSpPr txBox="1"/>
            <p:nvPr/>
          </p:nvSpPr>
          <p:spPr>
            <a:xfrm>
              <a:off x="9144000" y="-411477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5 200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480671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3374" y="147825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que mi-2022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8971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2023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13123"/>
              </p:ext>
            </p:extLst>
          </p:nvPr>
        </p:nvGraphicFramePr>
        <p:xfrm>
          <a:off x="157081" y="794669"/>
          <a:ext cx="8827805" cy="573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901" y="49505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Quasi-stabilité du taux de chômage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8,7 % (-0,1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494455"/>
              </p:ext>
            </p:extLst>
          </p:nvPr>
        </p:nvGraphicFramePr>
        <p:xfrm>
          <a:off x="258792" y="1216325"/>
          <a:ext cx="8134710" cy="49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1443</Words>
  <Application>Microsoft Office PowerPoint</Application>
  <PresentationFormat>Affichage à l'écran (4:3)</PresentationFormat>
  <Paragraphs>272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815</cp:revision>
  <cp:lastPrinted>2019-04-05T08:16:29Z</cp:lastPrinted>
  <dcterms:created xsi:type="dcterms:W3CDTF">2018-05-30T13:27:07Z</dcterms:created>
  <dcterms:modified xsi:type="dcterms:W3CDTF">2023-01-20T15:43:00Z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