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00" r:id="rId6"/>
    <p:sldId id="299" r:id="rId7"/>
    <p:sldId id="264" r:id="rId8"/>
    <p:sldId id="290" r:id="rId9"/>
    <p:sldId id="293" r:id="rId10"/>
    <p:sldId id="292" r:id="rId11"/>
    <p:sldId id="303" r:id="rId12"/>
    <p:sldId id="301" r:id="rId13"/>
    <p:sldId id="269" r:id="rId14"/>
    <p:sldId id="302" r:id="rId15"/>
    <p:sldId id="296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3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8\2018-T4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2'!$D$14:$D$46</c:f>
              <c:numCache>
                <c:formatCode>#,##0.0</c:formatCode>
                <c:ptCount val="33"/>
                <c:pt idx="0">
                  <c:v>100</c:v>
                </c:pt>
                <c:pt idx="1">
                  <c:v>100.1515375622174</c:v>
                </c:pt>
                <c:pt idx="2">
                  <c:v>100.27955676679821</c:v>
                </c:pt>
                <c:pt idx="3">
                  <c:v>100.09322336942692</c:v>
                </c:pt>
                <c:pt idx="4">
                  <c:v>100.35487218197655</c:v>
                </c:pt>
                <c:pt idx="5">
                  <c:v>100.44701880731893</c:v>
                </c:pt>
                <c:pt idx="6">
                  <c:v>100.36779311099136</c:v>
                </c:pt>
                <c:pt idx="7">
                  <c:v>100.28454379203198</c:v>
                </c:pt>
                <c:pt idx="8">
                  <c:v>100.24272078495777</c:v>
                </c:pt>
                <c:pt idx="9">
                  <c:v>100.18639006811256</c:v>
                </c:pt>
                <c:pt idx="10">
                  <c:v>100.27201955820624</c:v>
                </c:pt>
                <c:pt idx="11">
                  <c:v>100.44486531914978</c:v>
                </c:pt>
                <c:pt idx="12">
                  <c:v>100.76244815335555</c:v>
                </c:pt>
                <c:pt idx="13">
                  <c:v>100.92588657124449</c:v>
                </c:pt>
                <c:pt idx="14">
                  <c:v>100.87924655116036</c:v>
                </c:pt>
                <c:pt idx="15">
                  <c:v>100.91653589893113</c:v>
                </c:pt>
                <c:pt idx="16">
                  <c:v>101.06246305776052</c:v>
                </c:pt>
                <c:pt idx="17">
                  <c:v>101.036054492318</c:v>
                </c:pt>
                <c:pt idx="18">
                  <c:v>101.47774624995537</c:v>
                </c:pt>
                <c:pt idx="19">
                  <c:v>101.31226768537991</c:v>
                </c:pt>
                <c:pt idx="20">
                  <c:v>101.75650962637548</c:v>
                </c:pt>
                <c:pt idx="21">
                  <c:v>102.12622954257078</c:v>
                </c:pt>
                <c:pt idx="22">
                  <c:v>102.59523659751136</c:v>
                </c:pt>
                <c:pt idx="23">
                  <c:v>102.69526045589346</c:v>
                </c:pt>
                <c:pt idx="24">
                  <c:v>102.82599985605631</c:v>
                </c:pt>
                <c:pt idx="25">
                  <c:v>103.06894732397926</c:v>
                </c:pt>
                <c:pt idx="26">
                  <c:v>103.38397997482687</c:v>
                </c:pt>
                <c:pt idx="27">
                  <c:v>103.54356478230784</c:v>
                </c:pt>
                <c:pt idx="28">
                  <c:v>103.87168837439411</c:v>
                </c:pt>
                <c:pt idx="29">
                  <c:v>104.36353373807576</c:v>
                </c:pt>
                <c:pt idx="30">
                  <c:v>104.43731904323921</c:v>
                </c:pt>
                <c:pt idx="31">
                  <c:v>104.5855697024616</c:v>
                </c:pt>
                <c:pt idx="32">
                  <c:v>104.61889209834187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2'!$C$14:$C$46</c:f>
              <c:numCache>
                <c:formatCode>#,##0.0</c:formatCode>
                <c:ptCount val="33"/>
                <c:pt idx="0">
                  <c:v>100</c:v>
                </c:pt>
                <c:pt idx="1">
                  <c:v>100.20931520429401</c:v>
                </c:pt>
                <c:pt idx="2">
                  <c:v>100.3029308459957</c:v>
                </c:pt>
                <c:pt idx="3">
                  <c:v>100.23210673073793</c:v>
                </c:pt>
                <c:pt idx="4">
                  <c:v>100.28556030795106</c:v>
                </c:pt>
                <c:pt idx="5">
                  <c:v>100.29749327949366</c:v>
                </c:pt>
                <c:pt idx="6">
                  <c:v>100.26900301539072</c:v>
                </c:pt>
                <c:pt idx="7">
                  <c:v>100.17991887594735</c:v>
                </c:pt>
                <c:pt idx="8">
                  <c:v>100.01230621633761</c:v>
                </c:pt>
                <c:pt idx="9">
                  <c:v>99.948159429303601</c:v>
                </c:pt>
                <c:pt idx="10">
                  <c:v>99.838239044917884</c:v>
                </c:pt>
                <c:pt idx="11">
                  <c:v>100.01137910016713</c:v>
                </c:pt>
                <c:pt idx="12">
                  <c:v>100.30837544625567</c:v>
                </c:pt>
                <c:pt idx="13">
                  <c:v>100.34348188737144</c:v>
                </c:pt>
                <c:pt idx="14">
                  <c:v>100.38962717198498</c:v>
                </c:pt>
                <c:pt idx="15">
                  <c:v>100.24682115947418</c:v>
                </c:pt>
                <c:pt idx="16">
                  <c:v>100.34507622182338</c:v>
                </c:pt>
                <c:pt idx="17">
                  <c:v>100.26902083905631</c:v>
                </c:pt>
                <c:pt idx="18">
                  <c:v>100.53017624219729</c:v>
                </c:pt>
                <c:pt idx="19">
                  <c:v>100.56757021541823</c:v>
                </c:pt>
                <c:pt idx="20">
                  <c:v>100.77674217882576</c:v>
                </c:pt>
                <c:pt idx="21">
                  <c:v>100.95599171966938</c:v>
                </c:pt>
                <c:pt idx="22">
                  <c:v>101.23634372290256</c:v>
                </c:pt>
                <c:pt idx="23">
                  <c:v>101.55265331394192</c:v>
                </c:pt>
                <c:pt idx="24">
                  <c:v>101.71071526989475</c:v>
                </c:pt>
                <c:pt idx="25">
                  <c:v>102.11589102465135</c:v>
                </c:pt>
                <c:pt idx="26">
                  <c:v>102.48192952299182</c:v>
                </c:pt>
                <c:pt idx="27">
                  <c:v>102.67404440512237</c:v>
                </c:pt>
                <c:pt idx="28">
                  <c:v>103.06675500382858</c:v>
                </c:pt>
                <c:pt idx="29">
                  <c:v>103.29276396840021</c:v>
                </c:pt>
                <c:pt idx="30">
                  <c:v>103.34125243307564</c:v>
                </c:pt>
                <c:pt idx="31">
                  <c:v>103.46208653550688</c:v>
                </c:pt>
                <c:pt idx="32">
                  <c:v>103.6808986784817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2'!$H$14:$H$46</c:f>
              <c:numCache>
                <c:formatCode>#,##0.0</c:formatCode>
                <c:ptCount val="33"/>
                <c:pt idx="0">
                  <c:v>100</c:v>
                </c:pt>
                <c:pt idx="1">
                  <c:v>100.4370124413329</c:v>
                </c:pt>
                <c:pt idx="2">
                  <c:v>100.34774103762911</c:v>
                </c:pt>
                <c:pt idx="3">
                  <c:v>100.11911081476632</c:v>
                </c:pt>
                <c:pt idx="4">
                  <c:v>100.36471874226569</c:v>
                </c:pt>
                <c:pt idx="5">
                  <c:v>100.3302912257064</c:v>
                </c:pt>
                <c:pt idx="6">
                  <c:v>100.20022786610758</c:v>
                </c:pt>
                <c:pt idx="7">
                  <c:v>100.43022307856029</c:v>
                </c:pt>
                <c:pt idx="8">
                  <c:v>100.54697345805504</c:v>
                </c:pt>
                <c:pt idx="9">
                  <c:v>100.4471050461421</c:v>
                </c:pt>
                <c:pt idx="10">
                  <c:v>100.63409958568504</c:v>
                </c:pt>
                <c:pt idx="11">
                  <c:v>100.89152178583501</c:v>
                </c:pt>
                <c:pt idx="12">
                  <c:v>101.51280402955388</c:v>
                </c:pt>
                <c:pt idx="13">
                  <c:v>101.82263909777897</c:v>
                </c:pt>
                <c:pt idx="14">
                  <c:v>102.01327252080301</c:v>
                </c:pt>
                <c:pt idx="15">
                  <c:v>102.27472037663065</c:v>
                </c:pt>
                <c:pt idx="16">
                  <c:v>102.56181160190334</c:v>
                </c:pt>
                <c:pt idx="17">
                  <c:v>102.73675609425348</c:v>
                </c:pt>
                <c:pt idx="18">
                  <c:v>103.33628585935082</c:v>
                </c:pt>
                <c:pt idx="19">
                  <c:v>103.00104750107468</c:v>
                </c:pt>
                <c:pt idx="20">
                  <c:v>103.52131957929281</c:v>
                </c:pt>
                <c:pt idx="21">
                  <c:v>103.95916538624897</c:v>
                </c:pt>
                <c:pt idx="22">
                  <c:v>104.31900328015283</c:v>
                </c:pt>
                <c:pt idx="23">
                  <c:v>104.58045750133491</c:v>
                </c:pt>
                <c:pt idx="24">
                  <c:v>104.6660285082647</c:v>
                </c:pt>
                <c:pt idx="25">
                  <c:v>105.02511324366574</c:v>
                </c:pt>
                <c:pt idx="26">
                  <c:v>105.30876335970714</c:v>
                </c:pt>
                <c:pt idx="27">
                  <c:v>105.86367871742513</c:v>
                </c:pt>
                <c:pt idx="28">
                  <c:v>106.26202429394695</c:v>
                </c:pt>
                <c:pt idx="29">
                  <c:v>106.72947778430665</c:v>
                </c:pt>
                <c:pt idx="30">
                  <c:v>106.92152306248077</c:v>
                </c:pt>
                <c:pt idx="31">
                  <c:v>107.18386967147582</c:v>
                </c:pt>
                <c:pt idx="32">
                  <c:v>107.3520895511012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09536"/>
        <c:axId val="152611072"/>
      </c:lineChart>
      <c:catAx>
        <c:axId val="1526095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52611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52611072"/>
        <c:scaling>
          <c:orientation val="minMax"/>
          <c:max val="108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5260953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dep13_trim!$X$91:$X$103</c:f>
              <c:numCache>
                <c:formatCode>#,##0.0</c:formatCode>
                <c:ptCount val="13"/>
                <c:pt idx="0">
                  <c:v>-0.99155835454911578</c:v>
                </c:pt>
                <c:pt idx="1">
                  <c:v>-4.0366972477064111</c:v>
                </c:pt>
                <c:pt idx="2">
                  <c:v>0.34759358288769526</c:v>
                </c:pt>
                <c:pt idx="3">
                  <c:v>0.79870041965615091</c:v>
                </c:pt>
                <c:pt idx="4">
                  <c:v>0.40600893219651102</c:v>
                </c:pt>
                <c:pt idx="5">
                  <c:v>2.3217700081944681</c:v>
                </c:pt>
                <c:pt idx="6">
                  <c:v>2.478017585931247</c:v>
                </c:pt>
                <c:pt idx="7">
                  <c:v>1.5310233682514163</c:v>
                </c:pt>
                <c:pt idx="8">
                  <c:v>2.9788381183447843</c:v>
                </c:pt>
                <c:pt idx="9">
                  <c:v>3.6171916711158714</c:v>
                </c:pt>
                <c:pt idx="10">
                  <c:v>1.7680707228289183</c:v>
                </c:pt>
                <c:pt idx="11">
                  <c:v>0.70105820105821337</c:v>
                </c:pt>
                <c:pt idx="12">
                  <c:v>0.20942408376962707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dep13_trim!$Y$91:$Y$103</c:f>
              <c:numCache>
                <c:formatCode>#,##0.0</c:formatCode>
                <c:ptCount val="13"/>
                <c:pt idx="0">
                  <c:v>2.34394412081389</c:v>
                </c:pt>
                <c:pt idx="1">
                  <c:v>-0.18152754070822619</c:v>
                </c:pt>
                <c:pt idx="2">
                  <c:v>1.4022501222892503</c:v>
                </c:pt>
                <c:pt idx="3">
                  <c:v>1.2470308788598672</c:v>
                </c:pt>
                <c:pt idx="4">
                  <c:v>2.0258969517129799</c:v>
                </c:pt>
                <c:pt idx="5">
                  <c:v>3.669724770642202</c:v>
                </c:pt>
                <c:pt idx="6">
                  <c:v>3.6635043147344115</c:v>
                </c:pt>
                <c:pt idx="7">
                  <c:v>3.5163956278325914</c:v>
                </c:pt>
                <c:pt idx="8">
                  <c:v>2.7365749186959665</c:v>
                </c:pt>
                <c:pt idx="9">
                  <c:v>1.7803843535633801</c:v>
                </c:pt>
                <c:pt idx="10">
                  <c:v>0.87381401721775553</c:v>
                </c:pt>
                <c:pt idx="11">
                  <c:v>-0.89881274305286807</c:v>
                </c:pt>
                <c:pt idx="12">
                  <c:v>-1.5930615606341347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dep13_trim!$Z$91:$Z$103</c:f>
              <c:numCache>
                <c:formatCode>#,##0.0</c:formatCode>
                <c:ptCount val="13"/>
                <c:pt idx="0">
                  <c:v>8.3139953588861282</c:v>
                </c:pt>
                <c:pt idx="1">
                  <c:v>6.0304631644389151</c:v>
                </c:pt>
                <c:pt idx="2">
                  <c:v>5.9894841118646625</c:v>
                </c:pt>
                <c:pt idx="3">
                  <c:v>6.1991186795130382</c:v>
                </c:pt>
                <c:pt idx="4">
                  <c:v>7.9048463356973908</c:v>
                </c:pt>
                <c:pt idx="5">
                  <c:v>9.1468777484608577</c:v>
                </c:pt>
                <c:pt idx="6">
                  <c:v>9.7634625062908764</c:v>
                </c:pt>
                <c:pt idx="7">
                  <c:v>9.1497292355299464</c:v>
                </c:pt>
                <c:pt idx="8">
                  <c:v>7.1819800082158158</c:v>
                </c:pt>
                <c:pt idx="9">
                  <c:v>5.9226430298146671</c:v>
                </c:pt>
                <c:pt idx="10">
                  <c:v>4.1723979825768032</c:v>
                </c:pt>
                <c:pt idx="11">
                  <c:v>2.6804123711340111</c:v>
                </c:pt>
                <c:pt idx="12">
                  <c:v>2.2740338549984029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990272"/>
        <c:axId val="158004352"/>
      </c:barChart>
      <c:catAx>
        <c:axId val="1579902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580043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800435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799027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dep13_trim!$AG$91:$AG$103</c:f>
              <c:numCache>
                <c:formatCode>#,##0.0</c:formatCode>
                <c:ptCount val="13"/>
                <c:pt idx="0">
                  <c:v>0.64176814951633077</c:v>
                </c:pt>
                <c:pt idx="1">
                  <c:v>-2.7713625866054858E-2</c:v>
                </c:pt>
                <c:pt idx="2">
                  <c:v>5.6272054460856369</c:v>
                </c:pt>
                <c:pt idx="3">
                  <c:v>6.4197607774732157</c:v>
                </c:pt>
                <c:pt idx="4">
                  <c:v>7.714321264153301</c:v>
                </c:pt>
                <c:pt idx="5">
                  <c:v>6.4559847224789024</c:v>
                </c:pt>
                <c:pt idx="6">
                  <c:v>3.0273466371027347</c:v>
                </c:pt>
                <c:pt idx="7">
                  <c:v>0.69661934728524333</c:v>
                </c:pt>
                <c:pt idx="8">
                  <c:v>-1.7817950791267245</c:v>
                </c:pt>
                <c:pt idx="9">
                  <c:v>-2.4824952259707156</c:v>
                </c:pt>
                <c:pt idx="10">
                  <c:v>-3.035955120663425</c:v>
                </c:pt>
                <c:pt idx="11">
                  <c:v>-4.162427695259141</c:v>
                </c:pt>
                <c:pt idx="12">
                  <c:v>-3.7340860309899693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dep13_trim!$AH$91:$AH$103</c:f>
              <c:numCache>
                <c:formatCode>#,##0.0</c:formatCode>
                <c:ptCount val="13"/>
                <c:pt idx="0">
                  <c:v>6.6383364964106129</c:v>
                </c:pt>
                <c:pt idx="1">
                  <c:v>1.6444729664687907</c:v>
                </c:pt>
                <c:pt idx="2">
                  <c:v>-1.8677594767121164</c:v>
                </c:pt>
                <c:pt idx="3">
                  <c:v>-2.7604976671850578</c:v>
                </c:pt>
                <c:pt idx="4">
                  <c:v>-2.4335512825473082</c:v>
                </c:pt>
                <c:pt idx="5">
                  <c:v>2.6596164470049866</c:v>
                </c:pt>
                <c:pt idx="6">
                  <c:v>7.577096048827503</c:v>
                </c:pt>
                <c:pt idx="7">
                  <c:v>9.9800079968012767</c:v>
                </c:pt>
                <c:pt idx="8">
                  <c:v>11.586961694028087</c:v>
                </c:pt>
                <c:pt idx="9">
                  <c:v>10.343634686346871</c:v>
                </c:pt>
                <c:pt idx="10">
                  <c:v>8.0960023888619226</c:v>
                </c:pt>
                <c:pt idx="11">
                  <c:v>5.6424052933905289</c:v>
                </c:pt>
                <c:pt idx="12">
                  <c:v>3.6353944562899754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68096"/>
        <c:axId val="198837376"/>
      </c:barChart>
      <c:catAx>
        <c:axId val="1580680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988373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883737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806809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Graph3'!$P$10:$P$41</c:f>
              <c:numCache>
                <c:formatCode>#,##0</c:formatCode>
                <c:ptCount val="32"/>
                <c:pt idx="0">
                  <c:v>3115.7848019852536</c:v>
                </c:pt>
                <c:pt idx="1">
                  <c:v>188.55115796776954</c:v>
                </c:pt>
                <c:pt idx="2">
                  <c:v>-2127.6617001818959</c:v>
                </c:pt>
                <c:pt idx="3">
                  <c:v>1939.9152011629194</c:v>
                </c:pt>
                <c:pt idx="4">
                  <c:v>437.8354147678474</c:v>
                </c:pt>
                <c:pt idx="5">
                  <c:v>-350.08930621459149</c:v>
                </c:pt>
                <c:pt idx="6">
                  <c:v>1395.7509946351638</c:v>
                </c:pt>
                <c:pt idx="7">
                  <c:v>1105.2764619990485</c:v>
                </c:pt>
                <c:pt idx="8">
                  <c:v>-876.54250788222998</c:v>
                </c:pt>
                <c:pt idx="9">
                  <c:v>1605.9484020733507</c:v>
                </c:pt>
                <c:pt idx="10">
                  <c:v>1956.0762106451439</c:v>
                </c:pt>
                <c:pt idx="11">
                  <c:v>4468.5170176784741</c:v>
                </c:pt>
                <c:pt idx="12">
                  <c:v>2306.9183876514435</c:v>
                </c:pt>
                <c:pt idx="13">
                  <c:v>1274.2437648681225</c:v>
                </c:pt>
                <c:pt idx="14">
                  <c:v>2089.2630779902684</c:v>
                </c:pt>
                <c:pt idx="15">
                  <c:v>1806.8163703844184</c:v>
                </c:pt>
                <c:pt idx="16">
                  <c:v>1855.2354966102866</c:v>
                </c:pt>
                <c:pt idx="17">
                  <c:v>3062.4085213833023</c:v>
                </c:pt>
                <c:pt idx="18">
                  <c:v>-2423.3082359664841</c:v>
                </c:pt>
                <c:pt idx="19">
                  <c:v>3800.6829325823346</c:v>
                </c:pt>
                <c:pt idx="20">
                  <c:v>3003.5694109644974</c:v>
                </c:pt>
                <c:pt idx="21">
                  <c:v>2435.7568541752407</c:v>
                </c:pt>
                <c:pt idx="22">
                  <c:v>1583.5817269067047</c:v>
                </c:pt>
                <c:pt idx="23">
                  <c:v>346.56770567246713</c:v>
                </c:pt>
                <c:pt idx="24">
                  <c:v>1762.4233447330771</c:v>
                </c:pt>
                <c:pt idx="25">
                  <c:v>935.25489204691257</c:v>
                </c:pt>
                <c:pt idx="26">
                  <c:v>3885.868240255164</c:v>
                </c:pt>
                <c:pt idx="27">
                  <c:v>1453.7035638022935</c:v>
                </c:pt>
                <c:pt idx="28">
                  <c:v>3332.5327895594528</c:v>
                </c:pt>
                <c:pt idx="29">
                  <c:v>1244.9553565651877</c:v>
                </c:pt>
                <c:pt idx="30">
                  <c:v>1401.8494096295908</c:v>
                </c:pt>
                <c:pt idx="31">
                  <c:v>1036.7800267805578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Graph3'!$Q$10:$Q$41</c:f>
              <c:numCache>
                <c:formatCode>#,##0</c:formatCode>
                <c:ptCount val="32"/>
                <c:pt idx="0">
                  <c:v>200.73521332002929</c:v>
                </c:pt>
                <c:pt idx="1">
                  <c:v>-866.03849968967188</c:v>
                </c:pt>
                <c:pt idx="2">
                  <c:v>392.56988468257259</c:v>
                </c:pt>
                <c:pt idx="3">
                  <c:v>-75.978318760095135</c:v>
                </c:pt>
                <c:pt idx="4">
                  <c:v>-699.10840598491268</c:v>
                </c:pt>
                <c:pt idx="5">
                  <c:v>-636.97123158542308</c:v>
                </c:pt>
                <c:pt idx="6">
                  <c:v>349.6998286806629</c:v>
                </c:pt>
                <c:pt idx="7">
                  <c:v>-219.24912326282356</c:v>
                </c:pt>
                <c:pt idx="8">
                  <c:v>118.63368039931447</c:v>
                </c:pt>
                <c:pt idx="9">
                  <c:v>-186.8328930150019</c:v>
                </c:pt>
                <c:pt idx="10">
                  <c:v>-2.4799318357981974</c:v>
                </c:pt>
                <c:pt idx="11">
                  <c:v>246.44027315489075</c:v>
                </c:pt>
                <c:pt idx="12">
                  <c:v>44.443056608277402</c:v>
                </c:pt>
                <c:pt idx="13">
                  <c:v>172.48750236314299</c:v>
                </c:pt>
                <c:pt idx="14">
                  <c:v>-105.11579795772195</c:v>
                </c:pt>
                <c:pt idx="15">
                  <c:v>371.94035318009628</c:v>
                </c:pt>
                <c:pt idx="16">
                  <c:v>-527.56869454622938</c:v>
                </c:pt>
                <c:pt idx="17">
                  <c:v>1487.4675866104881</c:v>
                </c:pt>
                <c:pt idx="18">
                  <c:v>-120.84067139599574</c:v>
                </c:pt>
                <c:pt idx="19">
                  <c:v>147.70067762361941</c:v>
                </c:pt>
                <c:pt idx="20">
                  <c:v>319.27507821888867</c:v>
                </c:pt>
                <c:pt idx="21">
                  <c:v>295.07976401694032</c:v>
                </c:pt>
                <c:pt idx="22">
                  <c:v>400.61386027543631</c:v>
                </c:pt>
                <c:pt idx="23">
                  <c:v>302.837048908219</c:v>
                </c:pt>
                <c:pt idx="24">
                  <c:v>962.69749740102634</c:v>
                </c:pt>
                <c:pt idx="25">
                  <c:v>1217.3869968788167</c:v>
                </c:pt>
                <c:pt idx="26">
                  <c:v>325.42580221834942</c:v>
                </c:pt>
                <c:pt idx="27">
                  <c:v>1569.3707301778013</c:v>
                </c:pt>
                <c:pt idx="28">
                  <c:v>215.00661749665232</c:v>
                </c:pt>
                <c:pt idx="29">
                  <c:v>212.49058471445824</c:v>
                </c:pt>
                <c:pt idx="30">
                  <c:v>589.11857523098661</c:v>
                </c:pt>
                <c:pt idx="31">
                  <c:v>239.85318770693993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697472"/>
        <c:axId val="157622656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Graph3'!$O$10:$O$41</c:f>
              <c:numCache>
                <c:formatCode>#,##0</c:formatCode>
                <c:ptCount val="32"/>
                <c:pt idx="0">
                  <c:v>3316.5200153052574</c:v>
                </c:pt>
                <c:pt idx="1">
                  <c:v>-677.48734172189143</c:v>
                </c:pt>
                <c:pt idx="2">
                  <c:v>-1735.091815499356</c:v>
                </c:pt>
                <c:pt idx="3">
                  <c:v>1863.9368824028643</c:v>
                </c:pt>
                <c:pt idx="4">
                  <c:v>-261.27299121709075</c:v>
                </c:pt>
                <c:pt idx="5">
                  <c:v>-987.06053779996</c:v>
                </c:pt>
                <c:pt idx="6">
                  <c:v>1745.4508233157685</c:v>
                </c:pt>
                <c:pt idx="7">
                  <c:v>886.02733873622492</c:v>
                </c:pt>
                <c:pt idx="8">
                  <c:v>-757.90882748283911</c:v>
                </c:pt>
                <c:pt idx="9">
                  <c:v>1419.1155090583488</c:v>
                </c:pt>
                <c:pt idx="10">
                  <c:v>1953.5962788092438</c:v>
                </c:pt>
                <c:pt idx="11">
                  <c:v>4714.9572908333503</c:v>
                </c:pt>
                <c:pt idx="12">
                  <c:v>2351.3614442597609</c:v>
                </c:pt>
                <c:pt idx="13">
                  <c:v>1446.7312672312837</c:v>
                </c:pt>
                <c:pt idx="14">
                  <c:v>1984.1472800325137</c:v>
                </c:pt>
                <c:pt idx="15">
                  <c:v>2178.7567235645838</c:v>
                </c:pt>
                <c:pt idx="16">
                  <c:v>1327.66680206405</c:v>
                </c:pt>
                <c:pt idx="17">
                  <c:v>4549.8761079937685</c:v>
                </c:pt>
                <c:pt idx="18">
                  <c:v>-2544.1489073624834</c:v>
                </c:pt>
                <c:pt idx="19">
                  <c:v>3948.3836102059577</c:v>
                </c:pt>
                <c:pt idx="20">
                  <c:v>3322.8444891833933</c:v>
                </c:pt>
                <c:pt idx="21">
                  <c:v>2730.8366181921447</c:v>
                </c:pt>
                <c:pt idx="22">
                  <c:v>1984.1955871821847</c:v>
                </c:pt>
                <c:pt idx="23">
                  <c:v>649.40475458069704</c:v>
                </c:pt>
                <c:pt idx="24">
                  <c:v>2725.1208421341144</c:v>
                </c:pt>
                <c:pt idx="25">
                  <c:v>2152.6418889256893</c:v>
                </c:pt>
                <c:pt idx="26">
                  <c:v>4211.2940424735425</c:v>
                </c:pt>
                <c:pt idx="27">
                  <c:v>3023.0742939800257</c:v>
                </c:pt>
                <c:pt idx="28">
                  <c:v>3547.5394070561742</c:v>
                </c:pt>
                <c:pt idx="29">
                  <c:v>1457.4459412796423</c:v>
                </c:pt>
                <c:pt idx="30">
                  <c:v>1990.9679848605301</c:v>
                </c:pt>
                <c:pt idx="31">
                  <c:v>1276.6332144874614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97472"/>
        <c:axId val="157622656"/>
      </c:lineChart>
      <c:catAx>
        <c:axId val="1526974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57622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7622656"/>
        <c:scaling>
          <c:orientation val="minMax"/>
          <c:max val="5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52697472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300173033685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annuel'!$BY$40:$CC$40</c:f>
              <c:numCache>
                <c:formatCode>#,##0</c:formatCode>
                <c:ptCount val="5"/>
                <c:pt idx="0">
                  <c:v>7020</c:v>
                </c:pt>
                <c:pt idx="1">
                  <c:v>5270</c:v>
                </c:pt>
                <c:pt idx="2">
                  <c:v>70</c:v>
                </c:pt>
                <c:pt idx="3">
                  <c:v>520</c:v>
                </c:pt>
                <c:pt idx="4">
                  <c:v>920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0527718224832E-3"/>
                  <c:y val="-1.437562867057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annuel'!$CE$40:$CI$40</c:f>
              <c:numCache>
                <c:formatCode>#,##0</c:formatCode>
                <c:ptCount val="5"/>
                <c:pt idx="0">
                  <c:v>1260</c:v>
                </c:pt>
                <c:pt idx="1">
                  <c:v>510</c:v>
                </c:pt>
                <c:pt idx="2">
                  <c:v>220</c:v>
                </c:pt>
                <c:pt idx="3">
                  <c:v>640</c:v>
                </c:pt>
                <c:pt idx="4">
                  <c:v>-100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64391E-5"/>
                  <c:y val="0.178159947603144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142019107439977E-3"/>
                  <c:y val="8.91581932684168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992559384572824E-3"/>
                  <c:y val="-4.71164184132473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1.1202250185021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51889386298876E-3"/>
                  <c:y val="-1.13351440404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annuel'!$BS$40:$BW$40</c:f>
              <c:numCache>
                <c:formatCode>#,##0</c:formatCode>
                <c:ptCount val="5"/>
                <c:pt idx="0">
                  <c:v>8270</c:v>
                </c:pt>
                <c:pt idx="1">
                  <c:v>5780</c:v>
                </c:pt>
                <c:pt idx="2">
                  <c:v>290</c:v>
                </c:pt>
                <c:pt idx="3">
                  <c:v>1170</c:v>
                </c:pt>
                <c:pt idx="4">
                  <c:v>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426432"/>
        <c:axId val="157427968"/>
      </c:barChart>
      <c:catAx>
        <c:axId val="15742643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57427968"/>
        <c:crosses val="autoZero"/>
        <c:auto val="1"/>
        <c:lblAlgn val="ctr"/>
        <c:lblOffset val="100"/>
        <c:noMultiLvlLbl val="0"/>
      </c:catAx>
      <c:valAx>
        <c:axId val="157427968"/>
        <c:scaling>
          <c:orientation val="minMax"/>
          <c:max val="9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57426432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2'!$AG$8:$AG$9</c:f>
              <c:strCache>
                <c:ptCount val="1"/>
                <c:pt idx="0">
                  <c:v>Construction y compris intérim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2'!$AG$14:$AG$46</c:f>
              <c:numCache>
                <c:formatCode>#,##0.0</c:formatCode>
                <c:ptCount val="33"/>
                <c:pt idx="0">
                  <c:v>100</c:v>
                </c:pt>
                <c:pt idx="1">
                  <c:v>99.827400227558797</c:v>
                </c:pt>
                <c:pt idx="2">
                  <c:v>100.48957133518364</c:v>
                </c:pt>
                <c:pt idx="3">
                  <c:v>100.21725126589864</c:v>
                </c:pt>
                <c:pt idx="4">
                  <c:v>100.88695170739636</c:v>
                </c:pt>
                <c:pt idx="5">
                  <c:v>100.30904585859648</c:v>
                </c:pt>
                <c:pt idx="6">
                  <c:v>98.85970439807997</c:v>
                </c:pt>
                <c:pt idx="7">
                  <c:v>98.043517269346978</c:v>
                </c:pt>
                <c:pt idx="8">
                  <c:v>98.32107663716026</c:v>
                </c:pt>
                <c:pt idx="9">
                  <c:v>96.962854373150051</c:v>
                </c:pt>
                <c:pt idx="10">
                  <c:v>97.273424587879035</c:v>
                </c:pt>
                <c:pt idx="11">
                  <c:v>97.335931128523313</c:v>
                </c:pt>
                <c:pt idx="12">
                  <c:v>97.081978704705733</c:v>
                </c:pt>
                <c:pt idx="13">
                  <c:v>96.636698815128298</c:v>
                </c:pt>
                <c:pt idx="14">
                  <c:v>95.832338372958731</c:v>
                </c:pt>
                <c:pt idx="15">
                  <c:v>94.628360208156224</c:v>
                </c:pt>
                <c:pt idx="16">
                  <c:v>93.845434619546069</c:v>
                </c:pt>
                <c:pt idx="17">
                  <c:v>93.199118236437599</c:v>
                </c:pt>
                <c:pt idx="18">
                  <c:v>93.973630593215944</c:v>
                </c:pt>
                <c:pt idx="19">
                  <c:v>92.746707545008846</c:v>
                </c:pt>
                <c:pt idx="20">
                  <c:v>93.426647538349044</c:v>
                </c:pt>
                <c:pt idx="21">
                  <c:v>93.924619698591044</c:v>
                </c:pt>
                <c:pt idx="22">
                  <c:v>94.372550544462214</c:v>
                </c:pt>
                <c:pt idx="23">
                  <c:v>94.780416624449927</c:v>
                </c:pt>
                <c:pt idx="24">
                  <c:v>95.475345973482149</c:v>
                </c:pt>
                <c:pt idx="25">
                  <c:v>96.715214027773683</c:v>
                </c:pt>
                <c:pt idx="26">
                  <c:v>97.478873895776815</c:v>
                </c:pt>
                <c:pt idx="27">
                  <c:v>98.212324829504936</c:v>
                </c:pt>
                <c:pt idx="28">
                  <c:v>99.468501424313416</c:v>
                </c:pt>
                <c:pt idx="29">
                  <c:v>99.524123206326948</c:v>
                </c:pt>
                <c:pt idx="30">
                  <c:v>99.109023833564251</c:v>
                </c:pt>
                <c:pt idx="31">
                  <c:v>100.78555655218031</c:v>
                </c:pt>
                <c:pt idx="32">
                  <c:v>101.17290189575421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2'!$AF$8:$AF$9</c:f>
              <c:strCache>
                <c:ptCount val="1"/>
                <c:pt idx="0">
                  <c:v>Industrie y compris intérim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2'!$AF$14:$AF$46</c:f>
              <c:numCache>
                <c:formatCode>#,##0.0</c:formatCode>
                <c:ptCount val="33"/>
                <c:pt idx="0">
                  <c:v>100</c:v>
                </c:pt>
                <c:pt idx="1">
                  <c:v>100.18646325158957</c:v>
                </c:pt>
                <c:pt idx="2">
                  <c:v>100.56113867083494</c:v>
                </c:pt>
                <c:pt idx="3">
                  <c:v>100.29750725604944</c:v>
                </c:pt>
                <c:pt idx="4">
                  <c:v>100.6913900360879</c:v>
                </c:pt>
                <c:pt idx="5">
                  <c:v>100.20739133842133</c:v>
                </c:pt>
                <c:pt idx="6">
                  <c:v>100.26015458266615</c:v>
                </c:pt>
                <c:pt idx="7">
                  <c:v>100.64967725029778</c:v>
                </c:pt>
                <c:pt idx="8">
                  <c:v>100.84955973393934</c:v>
                </c:pt>
                <c:pt idx="9">
                  <c:v>100.82656983432952</c:v>
                </c:pt>
                <c:pt idx="10">
                  <c:v>100.52120457172344</c:v>
                </c:pt>
                <c:pt idx="11">
                  <c:v>100.25449493914167</c:v>
                </c:pt>
                <c:pt idx="12">
                  <c:v>100.28080706064711</c:v>
                </c:pt>
                <c:pt idx="13">
                  <c:v>100.3633520558194</c:v>
                </c:pt>
                <c:pt idx="14">
                  <c:v>100.17897680286995</c:v>
                </c:pt>
                <c:pt idx="15">
                  <c:v>99.899248707158478</c:v>
                </c:pt>
                <c:pt idx="16">
                  <c:v>100.13270175899842</c:v>
                </c:pt>
                <c:pt idx="17">
                  <c:v>99.732916656913844</c:v>
                </c:pt>
                <c:pt idx="18">
                  <c:v>99.992773928545958</c:v>
                </c:pt>
                <c:pt idx="19">
                  <c:v>99.894173336906775</c:v>
                </c:pt>
                <c:pt idx="20">
                  <c:v>99.635862884229709</c:v>
                </c:pt>
                <c:pt idx="21">
                  <c:v>100.2003810770189</c:v>
                </c:pt>
                <c:pt idx="22">
                  <c:v>99.844476287458804</c:v>
                </c:pt>
                <c:pt idx="23">
                  <c:v>99.744719414030087</c:v>
                </c:pt>
                <c:pt idx="24">
                  <c:v>99.608953837385627</c:v>
                </c:pt>
                <c:pt idx="25">
                  <c:v>99.486205426802712</c:v>
                </c:pt>
                <c:pt idx="26">
                  <c:v>99.18024561165285</c:v>
                </c:pt>
                <c:pt idx="27">
                  <c:v>99.186718378867482</c:v>
                </c:pt>
                <c:pt idx="28">
                  <c:v>99.707564965618062</c:v>
                </c:pt>
                <c:pt idx="29">
                  <c:v>99.937429502000455</c:v>
                </c:pt>
                <c:pt idx="30">
                  <c:v>100.48231919461901</c:v>
                </c:pt>
                <c:pt idx="31">
                  <c:v>100.98134592899153</c:v>
                </c:pt>
                <c:pt idx="32">
                  <c:v>101.11935562700411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2'!$AH$8:$AH$9</c:f>
              <c:strCache>
                <c:ptCount val="1"/>
                <c:pt idx="0">
                  <c:v>Tertiaire marchand y compris intérim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2'!$AH$14:$AH$46</c:f>
              <c:numCache>
                <c:formatCode>#,##0.0</c:formatCode>
                <c:ptCount val="33"/>
                <c:pt idx="0">
                  <c:v>100</c:v>
                </c:pt>
                <c:pt idx="1">
                  <c:v>100.58273853870725</c:v>
                </c:pt>
                <c:pt idx="2">
                  <c:v>100.41868880261629</c:v>
                </c:pt>
                <c:pt idx="3">
                  <c:v>100.17411403037156</c:v>
                </c:pt>
                <c:pt idx="4">
                  <c:v>100.43711446694405</c:v>
                </c:pt>
                <c:pt idx="5">
                  <c:v>100.49181218831053</c:v>
                </c:pt>
                <c:pt idx="6">
                  <c:v>100.37925525629221</c:v>
                </c:pt>
                <c:pt idx="7">
                  <c:v>100.71635802906935</c:v>
                </c:pt>
                <c:pt idx="8">
                  <c:v>100.76432831622526</c:v>
                </c:pt>
                <c:pt idx="9">
                  <c:v>100.8205795287211</c:v>
                </c:pt>
                <c:pt idx="10">
                  <c:v>100.78229461957299</c:v>
                </c:pt>
                <c:pt idx="11">
                  <c:v>101.16101252228033</c:v>
                </c:pt>
                <c:pt idx="12">
                  <c:v>101.4088023362568</c:v>
                </c:pt>
                <c:pt idx="13">
                  <c:v>101.52808282039847</c:v>
                </c:pt>
                <c:pt idx="14">
                  <c:v>102.21590088590861</c:v>
                </c:pt>
                <c:pt idx="15">
                  <c:v>102.50399621213498</c:v>
                </c:pt>
                <c:pt idx="16">
                  <c:v>102.7672009979136</c:v>
                </c:pt>
                <c:pt idx="17">
                  <c:v>102.9881523874671</c:v>
                </c:pt>
                <c:pt idx="18">
                  <c:v>103.56352088296128</c:v>
                </c:pt>
                <c:pt idx="19">
                  <c:v>103.60919350175104</c:v>
                </c:pt>
                <c:pt idx="20">
                  <c:v>104.19471856070544</c:v>
                </c:pt>
                <c:pt idx="21">
                  <c:v>104.90816330712735</c:v>
                </c:pt>
                <c:pt idx="22">
                  <c:v>105.32498386671026</c:v>
                </c:pt>
                <c:pt idx="23">
                  <c:v>105.84622585360795</c:v>
                </c:pt>
                <c:pt idx="24">
                  <c:v>105.83950821952874</c:v>
                </c:pt>
                <c:pt idx="25">
                  <c:v>106.46069384301803</c:v>
                </c:pt>
                <c:pt idx="26">
                  <c:v>107.03379530161466</c:v>
                </c:pt>
                <c:pt idx="27">
                  <c:v>107.7026604887632</c:v>
                </c:pt>
                <c:pt idx="28">
                  <c:v>108.49395893890686</c:v>
                </c:pt>
                <c:pt idx="29">
                  <c:v>109.13917347084873</c:v>
                </c:pt>
                <c:pt idx="30">
                  <c:v>109.39829193746671</c:v>
                </c:pt>
                <c:pt idx="31">
                  <c:v>109.70059133666214</c:v>
                </c:pt>
                <c:pt idx="32">
                  <c:v>110.06639675999691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2'!$AI$8:$AI$9</c:f>
              <c:strCache>
                <c:ptCount val="1"/>
                <c:pt idx="0">
                  <c:v>Tertiaire non marchand y compris intérim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2'!$AI$14:$AI$46</c:f>
              <c:numCache>
                <c:formatCode>#,##0.0</c:formatCode>
                <c:ptCount val="33"/>
                <c:pt idx="0">
                  <c:v>100</c:v>
                </c:pt>
                <c:pt idx="1">
                  <c:v>100.58425969648346</c:v>
                </c:pt>
                <c:pt idx="2">
                  <c:v>100.47095596907872</c:v>
                </c:pt>
                <c:pt idx="3">
                  <c:v>100.1608262776201</c:v>
                </c:pt>
                <c:pt idx="4">
                  <c:v>100.15933309751239</c:v>
                </c:pt>
                <c:pt idx="5">
                  <c:v>100.2491056944458</c:v>
                </c:pt>
                <c:pt idx="6">
                  <c:v>100.25048632159795</c:v>
                </c:pt>
                <c:pt idx="7">
                  <c:v>100.4709681975457</c:v>
                </c:pt>
                <c:pt idx="8">
                  <c:v>100.67321714526794</c:v>
                </c:pt>
                <c:pt idx="9">
                  <c:v>100.58186049499444</c:v>
                </c:pt>
                <c:pt idx="10">
                  <c:v>101.27266793972038</c:v>
                </c:pt>
                <c:pt idx="11">
                  <c:v>101.38060821575685</c:v>
                </c:pt>
                <c:pt idx="12">
                  <c:v>103.00578109783444</c:v>
                </c:pt>
                <c:pt idx="13">
                  <c:v>103.79451412435945</c:v>
                </c:pt>
                <c:pt idx="14">
                  <c:v>103.64838828186842</c:v>
                </c:pt>
                <c:pt idx="15">
                  <c:v>104.36298363113777</c:v>
                </c:pt>
                <c:pt idx="16">
                  <c:v>104.88074104192155</c:v>
                </c:pt>
                <c:pt idx="17">
                  <c:v>105.26523299122461</c:v>
                </c:pt>
                <c:pt idx="18">
                  <c:v>105.94604838534201</c:v>
                </c:pt>
                <c:pt idx="19">
                  <c:v>105.17333947949024</c:v>
                </c:pt>
                <c:pt idx="20">
                  <c:v>105.81898194492723</c:v>
                </c:pt>
                <c:pt idx="21">
                  <c:v>105.79020140800392</c:v>
                </c:pt>
                <c:pt idx="22">
                  <c:v>106.21700773520706</c:v>
                </c:pt>
                <c:pt idx="23">
                  <c:v>106.25782414631435</c:v>
                </c:pt>
                <c:pt idx="24">
                  <c:v>106.29950614505424</c:v>
                </c:pt>
                <c:pt idx="25">
                  <c:v>106.31035958172943</c:v>
                </c:pt>
                <c:pt idx="26">
                  <c:v>106.26684562630135</c:v>
                </c:pt>
                <c:pt idx="27">
                  <c:v>106.82592722667772</c:v>
                </c:pt>
                <c:pt idx="28">
                  <c:v>106.4765705957531</c:v>
                </c:pt>
                <c:pt idx="29">
                  <c:v>106.84032990107082</c:v>
                </c:pt>
                <c:pt idx="30">
                  <c:v>106.88180816297157</c:v>
                </c:pt>
                <c:pt idx="31">
                  <c:v>106.74166156981441</c:v>
                </c:pt>
                <c:pt idx="32">
                  <c:v>106.58895876853518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525888"/>
        <c:axId val="157527424"/>
      </c:lineChart>
      <c:catAx>
        <c:axId val="1575258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575274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57527424"/>
        <c:scaling>
          <c:orientation val="minMax"/>
          <c:max val="112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57525888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</a:t>
            </a:r>
            <a:endParaRPr lang="fr-FR" sz="1500" b="1" i="0" u="none" strike="noStrik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 smtClean="0">
                <a:solidFill>
                  <a:srgbClr val="000000"/>
                </a:solidFill>
                <a:latin typeface="Calibri"/>
                <a:cs typeface="Calibri"/>
              </a:rPr>
              <a:t>dans </a:t>
            </a: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23094231369270046"/>
          <c:y val="1.451583886639152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GRAPHIQUE_stocks_bénéf'!$AU$3:$AU$38</c:f>
              <c:numCache>
                <c:formatCode>#,##0</c:formatCode>
                <c:ptCount val="36"/>
                <c:pt idx="0">
                  <c:v>2432</c:v>
                </c:pt>
                <c:pt idx="1">
                  <c:v>5351</c:v>
                </c:pt>
                <c:pt idx="2">
                  <c:v>8191</c:v>
                </c:pt>
                <c:pt idx="3">
                  <c:v>8347</c:v>
                </c:pt>
                <c:pt idx="4">
                  <c:v>6987</c:v>
                </c:pt>
                <c:pt idx="5">
                  <c:v>6229</c:v>
                </c:pt>
                <c:pt idx="6">
                  <c:v>5284</c:v>
                </c:pt>
                <c:pt idx="7">
                  <c:v>6477</c:v>
                </c:pt>
                <c:pt idx="8">
                  <c:v>8073</c:v>
                </c:pt>
                <c:pt idx="9">
                  <c:v>8565</c:v>
                </c:pt>
                <c:pt idx="10">
                  <c:v>7980</c:v>
                </c:pt>
                <c:pt idx="11">
                  <c:v>6756</c:v>
                </c:pt>
                <c:pt idx="12">
                  <c:v>7086</c:v>
                </c:pt>
                <c:pt idx="13">
                  <c:v>7109</c:v>
                </c:pt>
                <c:pt idx="14">
                  <c:v>6500</c:v>
                </c:pt>
                <c:pt idx="15">
                  <c:v>7224</c:v>
                </c:pt>
                <c:pt idx="16">
                  <c:v>7927</c:v>
                </c:pt>
                <c:pt idx="17">
                  <c:v>8718</c:v>
                </c:pt>
                <c:pt idx="18">
                  <c:v>8684</c:v>
                </c:pt>
                <c:pt idx="19">
                  <c:v>8748</c:v>
                </c:pt>
                <c:pt idx="20">
                  <c:v>9126</c:v>
                </c:pt>
                <c:pt idx="21">
                  <c:v>9684</c:v>
                </c:pt>
                <c:pt idx="22">
                  <c:v>9651</c:v>
                </c:pt>
                <c:pt idx="23">
                  <c:v>9659</c:v>
                </c:pt>
                <c:pt idx="24">
                  <c:v>10286</c:v>
                </c:pt>
                <c:pt idx="25">
                  <c:v>10885</c:v>
                </c:pt>
                <c:pt idx="26">
                  <c:v>11035</c:v>
                </c:pt>
                <c:pt idx="27">
                  <c:v>10869</c:v>
                </c:pt>
                <c:pt idx="28">
                  <c:v>10951</c:v>
                </c:pt>
                <c:pt idx="29">
                  <c:v>9969</c:v>
                </c:pt>
                <c:pt idx="30">
                  <c:v>7462</c:v>
                </c:pt>
                <c:pt idx="31">
                  <c:v>5451</c:v>
                </c:pt>
                <c:pt idx="32">
                  <c:v>4592</c:v>
                </c:pt>
                <c:pt idx="33">
                  <c:v>4128</c:v>
                </c:pt>
                <c:pt idx="34">
                  <c:v>3600</c:v>
                </c:pt>
                <c:pt idx="35">
                  <c:v>3636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val>
            <c:numRef>
              <c:f>'Données GRAPHIQUE_stocks_bénéf'!$AX$3:$AX$38</c:f>
              <c:numCache>
                <c:formatCode>#,##0</c:formatCode>
                <c:ptCount val="36"/>
                <c:pt idx="0">
                  <c:v>1765</c:v>
                </c:pt>
                <c:pt idx="1">
                  <c:v>3624</c:v>
                </c:pt>
                <c:pt idx="2">
                  <c:v>3181</c:v>
                </c:pt>
                <c:pt idx="3">
                  <c:v>2616</c:v>
                </c:pt>
                <c:pt idx="4">
                  <c:v>2540</c:v>
                </c:pt>
                <c:pt idx="5">
                  <c:v>2236</c:v>
                </c:pt>
                <c:pt idx="6">
                  <c:v>2200</c:v>
                </c:pt>
                <c:pt idx="7">
                  <c:v>2600</c:v>
                </c:pt>
                <c:pt idx="8">
                  <c:v>2324</c:v>
                </c:pt>
                <c:pt idx="9">
                  <c:v>1549</c:v>
                </c:pt>
                <c:pt idx="10">
                  <c:v>1242</c:v>
                </c:pt>
                <c:pt idx="11">
                  <c:v>969</c:v>
                </c:pt>
                <c:pt idx="12">
                  <c:v>936</c:v>
                </c:pt>
                <c:pt idx="13">
                  <c:v>967</c:v>
                </c:pt>
                <c:pt idx="14">
                  <c:v>1040</c:v>
                </c:pt>
                <c:pt idx="15">
                  <c:v>1299</c:v>
                </c:pt>
                <c:pt idx="16">
                  <c:v>1391</c:v>
                </c:pt>
                <c:pt idx="17">
                  <c:v>1256</c:v>
                </c:pt>
                <c:pt idx="18">
                  <c:v>1113</c:v>
                </c:pt>
                <c:pt idx="19">
                  <c:v>1056</c:v>
                </c:pt>
                <c:pt idx="20">
                  <c:v>1133</c:v>
                </c:pt>
                <c:pt idx="21">
                  <c:v>1468</c:v>
                </c:pt>
                <c:pt idx="22">
                  <c:v>1855</c:v>
                </c:pt>
                <c:pt idx="23">
                  <c:v>2214</c:v>
                </c:pt>
                <c:pt idx="24">
                  <c:v>2749</c:v>
                </c:pt>
                <c:pt idx="25">
                  <c:v>2630</c:v>
                </c:pt>
                <c:pt idx="26">
                  <c:v>2025</c:v>
                </c:pt>
                <c:pt idx="27">
                  <c:v>1726</c:v>
                </c:pt>
                <c:pt idx="28">
                  <c:v>1391</c:v>
                </c:pt>
                <c:pt idx="29">
                  <c:v>1022</c:v>
                </c:pt>
                <c:pt idx="30">
                  <c:v>696</c:v>
                </c:pt>
                <c:pt idx="31">
                  <c:v>420</c:v>
                </c:pt>
                <c:pt idx="32">
                  <c:v>175</c:v>
                </c:pt>
                <c:pt idx="33">
                  <c:v>76</c:v>
                </c:pt>
                <c:pt idx="34">
                  <c:v>0</c:v>
                </c:pt>
                <c:pt idx="35">
                  <c:v>1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GRAPHIQUE_stocks_bénéf'!$BA$3:$BA$38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52</c:v>
                </c:pt>
                <c:pt idx="12">
                  <c:v>364</c:v>
                </c:pt>
                <c:pt idx="13">
                  <c:v>799</c:v>
                </c:pt>
                <c:pt idx="14">
                  <c:v>1884</c:v>
                </c:pt>
                <c:pt idx="15">
                  <c:v>3185</c:v>
                </c:pt>
                <c:pt idx="16">
                  <c:v>4010</c:v>
                </c:pt>
                <c:pt idx="17">
                  <c:v>4351</c:v>
                </c:pt>
                <c:pt idx="18">
                  <c:v>4390</c:v>
                </c:pt>
                <c:pt idx="19">
                  <c:v>4550</c:v>
                </c:pt>
                <c:pt idx="20">
                  <c:v>4652</c:v>
                </c:pt>
                <c:pt idx="21">
                  <c:v>4647</c:v>
                </c:pt>
                <c:pt idx="22">
                  <c:v>4606</c:v>
                </c:pt>
                <c:pt idx="23">
                  <c:v>4617</c:v>
                </c:pt>
                <c:pt idx="24">
                  <c:v>4460</c:v>
                </c:pt>
                <c:pt idx="25">
                  <c:v>4340</c:v>
                </c:pt>
                <c:pt idx="26">
                  <c:v>3940</c:v>
                </c:pt>
                <c:pt idx="27">
                  <c:v>3429</c:v>
                </c:pt>
                <c:pt idx="28">
                  <c:v>3183</c:v>
                </c:pt>
                <c:pt idx="29">
                  <c:v>2982</c:v>
                </c:pt>
                <c:pt idx="30">
                  <c:v>2407</c:v>
                </c:pt>
                <c:pt idx="31">
                  <c:v>1946</c:v>
                </c:pt>
                <c:pt idx="32">
                  <c:v>1498</c:v>
                </c:pt>
                <c:pt idx="33">
                  <c:v>1208</c:v>
                </c:pt>
                <c:pt idx="34">
                  <c:v>931</c:v>
                </c:pt>
                <c:pt idx="35">
                  <c:v>673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GRAPHIQUE_stocks_bénéf'!$BB$3:$BB$38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870</c:v>
                </c:pt>
                <c:pt idx="19">
                  <c:v>1513</c:v>
                </c:pt>
                <c:pt idx="20">
                  <c:v>1657</c:v>
                </c:pt>
                <c:pt idx="21">
                  <c:v>1748</c:v>
                </c:pt>
                <c:pt idx="22">
                  <c:v>1719</c:v>
                </c:pt>
                <c:pt idx="23">
                  <c:v>1654</c:v>
                </c:pt>
                <c:pt idx="24">
                  <c:v>1742</c:v>
                </c:pt>
                <c:pt idx="25">
                  <c:v>1775</c:v>
                </c:pt>
                <c:pt idx="26">
                  <c:v>1759</c:v>
                </c:pt>
                <c:pt idx="27">
                  <c:v>1849</c:v>
                </c:pt>
                <c:pt idx="28">
                  <c:v>1847</c:v>
                </c:pt>
                <c:pt idx="29">
                  <c:v>1777</c:v>
                </c:pt>
                <c:pt idx="30">
                  <c:v>1796</c:v>
                </c:pt>
                <c:pt idx="31">
                  <c:v>1860</c:v>
                </c:pt>
                <c:pt idx="32">
                  <c:v>1821</c:v>
                </c:pt>
                <c:pt idx="33">
                  <c:v>1802</c:v>
                </c:pt>
                <c:pt idx="34">
                  <c:v>1804</c:v>
                </c:pt>
                <c:pt idx="35">
                  <c:v>1968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51936"/>
        <c:axId val="157761920"/>
      </c:areaChart>
      <c:catAx>
        <c:axId val="157751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7761920"/>
        <c:crossesAt val="0"/>
        <c:auto val="0"/>
        <c:lblAlgn val="ctr"/>
        <c:lblOffset val="100"/>
        <c:tickLblSkip val="4"/>
        <c:noMultiLvlLbl val="0"/>
      </c:catAx>
      <c:valAx>
        <c:axId val="157761920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7751936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236965220651766"/>
          <c:y val="0.13160348958256074"/>
          <c:w val="0.57526057548672427"/>
          <c:h val="4.8933761905250922E-2"/>
        </c:manualLayout>
      </c:layout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Diapo'!$B$209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Diapo'!$B$210:$B$221</c:f>
              <c:numCache>
                <c:formatCode>#,##0</c:formatCode>
                <c:ptCount val="12"/>
                <c:pt idx="0">
                  <c:v>218</c:v>
                </c:pt>
                <c:pt idx="1">
                  <c:v>635</c:v>
                </c:pt>
                <c:pt idx="2">
                  <c:v>1267</c:v>
                </c:pt>
                <c:pt idx="3">
                  <c:v>2756</c:v>
                </c:pt>
                <c:pt idx="4">
                  <c:v>4371</c:v>
                </c:pt>
                <c:pt idx="5">
                  <c:v>5871</c:v>
                </c:pt>
                <c:pt idx="6">
                  <c:v>6671</c:v>
                </c:pt>
                <c:pt idx="7">
                  <c:v>7142</c:v>
                </c:pt>
                <c:pt idx="8">
                  <c:v>7424</c:v>
                </c:pt>
                <c:pt idx="9">
                  <c:v>7565</c:v>
                </c:pt>
                <c:pt idx="10">
                  <c:v>7633</c:v>
                </c:pt>
                <c:pt idx="11">
                  <c:v>7710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Diapo'!$C$209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Diapo'!$C$210:$C$221</c:f>
              <c:numCache>
                <c:formatCode>#,##0</c:formatCode>
                <c:ptCount val="12"/>
                <c:pt idx="0">
                  <c:v>207</c:v>
                </c:pt>
                <c:pt idx="1">
                  <c:v>660</c:v>
                </c:pt>
                <c:pt idx="2">
                  <c:v>1407</c:v>
                </c:pt>
                <c:pt idx="3">
                  <c:v>2448</c:v>
                </c:pt>
                <c:pt idx="4">
                  <c:v>4444</c:v>
                </c:pt>
                <c:pt idx="5">
                  <c:v>6204</c:v>
                </c:pt>
                <c:pt idx="6">
                  <c:v>7008</c:v>
                </c:pt>
                <c:pt idx="7">
                  <c:v>7458</c:v>
                </c:pt>
                <c:pt idx="8">
                  <c:v>7672</c:v>
                </c:pt>
                <c:pt idx="9">
                  <c:v>7837</c:v>
                </c:pt>
                <c:pt idx="10">
                  <c:v>7951</c:v>
                </c:pt>
                <c:pt idx="11">
                  <c:v>8014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Diapo'!$D$209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Diapo'!$D$210:$D$221</c:f>
              <c:numCache>
                <c:formatCode>#,##0</c:formatCode>
                <c:ptCount val="12"/>
                <c:pt idx="0">
                  <c:v>210</c:v>
                </c:pt>
                <c:pt idx="1">
                  <c:v>785</c:v>
                </c:pt>
                <c:pt idx="2">
                  <c:v>1626</c:v>
                </c:pt>
                <c:pt idx="3">
                  <c:v>3208</c:v>
                </c:pt>
                <c:pt idx="4">
                  <c:v>5403</c:v>
                </c:pt>
                <c:pt idx="5">
                  <c:v>6549</c:v>
                </c:pt>
                <c:pt idx="6">
                  <c:v>7054</c:v>
                </c:pt>
                <c:pt idx="7">
                  <c:v>7563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88192"/>
        <c:axId val="158094464"/>
      </c:lineChart>
      <c:catAx>
        <c:axId val="15808819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809446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58094464"/>
        <c:scaling>
          <c:orientation val="minMax"/>
          <c:max val="8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808819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6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6638026747983862"/>
          <c:y val="2.42567317009749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Données!$C$113:$C$156</c:f>
              <c:numCache>
                <c:formatCode>#,##0.0</c:formatCode>
                <c:ptCount val="44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8.6</c:v>
                </c:pt>
                <c:pt idx="4">
                  <c:v>9.4</c:v>
                </c:pt>
                <c:pt idx="5">
                  <c:v>9.9</c:v>
                </c:pt>
                <c:pt idx="6">
                  <c:v>10</c:v>
                </c:pt>
                <c:pt idx="7">
                  <c:v>10.4</c:v>
                </c:pt>
                <c:pt idx="8">
                  <c:v>10.199999999999999</c:v>
                </c:pt>
                <c:pt idx="9">
                  <c:v>10.1</c:v>
                </c:pt>
                <c:pt idx="10">
                  <c:v>10.1</c:v>
                </c:pt>
                <c:pt idx="11">
                  <c:v>10.199999999999999</c:v>
                </c:pt>
                <c:pt idx="12">
                  <c:v>10.3</c:v>
                </c:pt>
                <c:pt idx="13">
                  <c:v>10.3</c:v>
                </c:pt>
                <c:pt idx="14">
                  <c:v>10.5</c:v>
                </c:pt>
                <c:pt idx="15">
                  <c:v>10.6</c:v>
                </c:pt>
                <c:pt idx="16">
                  <c:v>10.7</c:v>
                </c:pt>
                <c:pt idx="17">
                  <c:v>10.9</c:v>
                </c:pt>
                <c:pt idx="18">
                  <c:v>10.9</c:v>
                </c:pt>
                <c:pt idx="19">
                  <c:v>11.2</c:v>
                </c:pt>
                <c:pt idx="20">
                  <c:v>11.4</c:v>
                </c:pt>
                <c:pt idx="21">
                  <c:v>11.6</c:v>
                </c:pt>
                <c:pt idx="22">
                  <c:v>11.4</c:v>
                </c:pt>
                <c:pt idx="23">
                  <c:v>11.3</c:v>
                </c:pt>
                <c:pt idx="24">
                  <c:v>11.3</c:v>
                </c:pt>
                <c:pt idx="25">
                  <c:v>11.3</c:v>
                </c:pt>
                <c:pt idx="26">
                  <c:v>11.5</c:v>
                </c:pt>
                <c:pt idx="27">
                  <c:v>11.6</c:v>
                </c:pt>
                <c:pt idx="28">
                  <c:v>11.5</c:v>
                </c:pt>
                <c:pt idx="29">
                  <c:v>11.8</c:v>
                </c:pt>
                <c:pt idx="30">
                  <c:v>11.6</c:v>
                </c:pt>
                <c:pt idx="31">
                  <c:v>11.5</c:v>
                </c:pt>
                <c:pt idx="32">
                  <c:v>11.4</c:v>
                </c:pt>
                <c:pt idx="33">
                  <c:v>11.2</c:v>
                </c:pt>
                <c:pt idx="34">
                  <c:v>11.2</c:v>
                </c:pt>
                <c:pt idx="35">
                  <c:v>11.5</c:v>
                </c:pt>
                <c:pt idx="36">
                  <c:v>11</c:v>
                </c:pt>
                <c:pt idx="37">
                  <c:v>10.8</c:v>
                </c:pt>
                <c:pt idx="38">
                  <c:v>11</c:v>
                </c:pt>
                <c:pt idx="39">
                  <c:v>10.4</c:v>
                </c:pt>
                <c:pt idx="40">
                  <c:v>10.7</c:v>
                </c:pt>
                <c:pt idx="41">
                  <c:v>10.5</c:v>
                </c:pt>
                <c:pt idx="42">
                  <c:v>10.6</c:v>
                </c:pt>
                <c:pt idx="43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Données!$B$113:$B$156</c:f>
              <c:numCache>
                <c:formatCode>#,##0.0</c:formatCode>
                <c:ptCount val="44"/>
                <c:pt idx="0">
                  <c:v>6.8</c:v>
                </c:pt>
                <c:pt idx="1">
                  <c:v>7</c:v>
                </c:pt>
                <c:pt idx="2">
                  <c:v>7.1</c:v>
                </c:pt>
                <c:pt idx="3">
                  <c:v>7.4</c:v>
                </c:pt>
                <c:pt idx="4">
                  <c:v>8.1999999999999993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9.1</c:v>
                </c:pt>
                <c:pt idx="8">
                  <c:v>9</c:v>
                </c:pt>
                <c:pt idx="9">
                  <c:v>8.9</c:v>
                </c:pt>
                <c:pt idx="10">
                  <c:v>8.8000000000000007</c:v>
                </c:pt>
                <c:pt idx="11">
                  <c:v>8.8000000000000007</c:v>
                </c:pt>
                <c:pt idx="12">
                  <c:v>8.8000000000000007</c:v>
                </c:pt>
                <c:pt idx="13">
                  <c:v>8.6999999999999993</c:v>
                </c:pt>
                <c:pt idx="14">
                  <c:v>8.8000000000000007</c:v>
                </c:pt>
                <c:pt idx="15">
                  <c:v>9</c:v>
                </c:pt>
                <c:pt idx="16">
                  <c:v>9.1</c:v>
                </c:pt>
                <c:pt idx="17">
                  <c:v>9.3000000000000007</c:v>
                </c:pt>
                <c:pt idx="18">
                  <c:v>9.4</c:v>
                </c:pt>
                <c:pt idx="19">
                  <c:v>9.6999999999999993</c:v>
                </c:pt>
                <c:pt idx="20">
                  <c:v>9.9</c:v>
                </c:pt>
                <c:pt idx="21">
                  <c:v>10.1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9.8000000000000007</c:v>
                </c:pt>
                <c:pt idx="25">
                  <c:v>9.8000000000000007</c:v>
                </c:pt>
                <c:pt idx="26">
                  <c:v>9.9</c:v>
                </c:pt>
                <c:pt idx="27">
                  <c:v>10.1</c:v>
                </c:pt>
                <c:pt idx="28">
                  <c:v>10</c:v>
                </c:pt>
                <c:pt idx="29">
                  <c:v>10.199999999999999</c:v>
                </c:pt>
                <c:pt idx="30">
                  <c:v>10.1</c:v>
                </c:pt>
                <c:pt idx="31">
                  <c:v>9.9</c:v>
                </c:pt>
                <c:pt idx="32">
                  <c:v>9.9</c:v>
                </c:pt>
                <c:pt idx="33">
                  <c:v>9.6999999999999993</c:v>
                </c:pt>
                <c:pt idx="34">
                  <c:v>9.6999999999999993</c:v>
                </c:pt>
                <c:pt idx="35">
                  <c:v>9.6999999999999993</c:v>
                </c:pt>
                <c:pt idx="36">
                  <c:v>9.3000000000000007</c:v>
                </c:pt>
                <c:pt idx="37">
                  <c:v>9.1</c:v>
                </c:pt>
                <c:pt idx="38">
                  <c:v>9.3000000000000007</c:v>
                </c:pt>
                <c:pt idx="39">
                  <c:v>8.6</c:v>
                </c:pt>
                <c:pt idx="40">
                  <c:v>8.9</c:v>
                </c:pt>
                <c:pt idx="41">
                  <c:v>8.6999999999999993</c:v>
                </c:pt>
                <c:pt idx="42">
                  <c:v>8.8000000000000007</c:v>
                </c:pt>
                <c:pt idx="43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Données!$G$113:$G$156</c:f>
              <c:numCache>
                <c:formatCode>#,##0.0</c:formatCode>
                <c:ptCount val="44"/>
                <c:pt idx="0">
                  <c:v>9.3000000000000007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9.6</c:v>
                </c:pt>
                <c:pt idx="4">
                  <c:v>10.4</c:v>
                </c:pt>
                <c:pt idx="5">
                  <c:v>10.9</c:v>
                </c:pt>
                <c:pt idx="6">
                  <c:v>10.9</c:v>
                </c:pt>
                <c:pt idx="7">
                  <c:v>11.4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11.3</c:v>
                </c:pt>
                <c:pt idx="12">
                  <c:v>11.4</c:v>
                </c:pt>
                <c:pt idx="13">
                  <c:v>11.3</c:v>
                </c:pt>
                <c:pt idx="14">
                  <c:v>11.5</c:v>
                </c:pt>
                <c:pt idx="15">
                  <c:v>11.6</c:v>
                </c:pt>
                <c:pt idx="16">
                  <c:v>11.6</c:v>
                </c:pt>
                <c:pt idx="17">
                  <c:v>11.7</c:v>
                </c:pt>
                <c:pt idx="18">
                  <c:v>11.7</c:v>
                </c:pt>
                <c:pt idx="19">
                  <c:v>11.9</c:v>
                </c:pt>
                <c:pt idx="20">
                  <c:v>12.2</c:v>
                </c:pt>
                <c:pt idx="21">
                  <c:v>12.3</c:v>
                </c:pt>
                <c:pt idx="22">
                  <c:v>12</c:v>
                </c:pt>
                <c:pt idx="23">
                  <c:v>11.8</c:v>
                </c:pt>
                <c:pt idx="24">
                  <c:v>11.8</c:v>
                </c:pt>
                <c:pt idx="25">
                  <c:v>11.8</c:v>
                </c:pt>
                <c:pt idx="26">
                  <c:v>11.9</c:v>
                </c:pt>
                <c:pt idx="27">
                  <c:v>12.1</c:v>
                </c:pt>
                <c:pt idx="28">
                  <c:v>11.9</c:v>
                </c:pt>
                <c:pt idx="29">
                  <c:v>12.1</c:v>
                </c:pt>
                <c:pt idx="30">
                  <c:v>12</c:v>
                </c:pt>
                <c:pt idx="31">
                  <c:v>11.8</c:v>
                </c:pt>
                <c:pt idx="32">
                  <c:v>11.7</c:v>
                </c:pt>
                <c:pt idx="33">
                  <c:v>11.5</c:v>
                </c:pt>
                <c:pt idx="34">
                  <c:v>11.6</c:v>
                </c:pt>
                <c:pt idx="35">
                  <c:v>11.9</c:v>
                </c:pt>
                <c:pt idx="36">
                  <c:v>11.4</c:v>
                </c:pt>
                <c:pt idx="37">
                  <c:v>11.2</c:v>
                </c:pt>
                <c:pt idx="38">
                  <c:v>11.5</c:v>
                </c:pt>
                <c:pt idx="39">
                  <c:v>10.8</c:v>
                </c:pt>
                <c:pt idx="40">
                  <c:v>11.1</c:v>
                </c:pt>
                <c:pt idx="41">
                  <c:v>10.9</c:v>
                </c:pt>
                <c:pt idx="42">
                  <c:v>11</c:v>
                </c:pt>
                <c:pt idx="43">
                  <c:v>10.6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366528"/>
        <c:axId val="197368064"/>
      </c:lineChart>
      <c:catAx>
        <c:axId val="197366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973680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7368064"/>
        <c:scaling>
          <c:orientation val="minMax"/>
          <c:max val="12.5"/>
          <c:min val="6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9736652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13278119952379186"/>
          <c:y val="0.10281869747831336"/>
          <c:w val="0.7601136363636366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-4.560697518443997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graphiques'!$G$50:$G$58</c:f>
              <c:strCache>
                <c:ptCount val="9"/>
                <c:pt idx="0">
                  <c:v>Loire-Atlantique</c:v>
                </c:pt>
                <c:pt idx="1">
                  <c:v>Rhone</c:v>
                </c:pt>
                <c:pt idx="2">
                  <c:v>Haute-Garonne</c:v>
                </c:pt>
                <c:pt idx="3">
                  <c:v>Gironde</c:v>
                </c:pt>
                <c:pt idx="4">
                  <c:v>France métro.</c:v>
                </c:pt>
                <c:pt idx="5">
                  <c:v>Paca</c:v>
                </c:pt>
                <c:pt idx="6">
                  <c:v>Bouches-du-Rhone</c:v>
                </c:pt>
                <c:pt idx="7">
                  <c:v>Seine-Saint-Denis</c:v>
                </c:pt>
                <c:pt idx="8">
                  <c:v>Nord</c:v>
                </c:pt>
              </c:strCache>
            </c:strRef>
          </c:cat>
          <c:val>
            <c:numRef>
              <c:f>'données graphiques'!$H$50:$H$58</c:f>
              <c:numCache>
                <c:formatCode>#,##0.0</c:formatCode>
                <c:ptCount val="9"/>
                <c:pt idx="0">
                  <c:v>7</c:v>
                </c:pt>
                <c:pt idx="1">
                  <c:v>7.7</c:v>
                </c:pt>
                <c:pt idx="2">
                  <c:v>8.1</c:v>
                </c:pt>
                <c:pt idx="3">
                  <c:v>8.5</c:v>
                </c:pt>
                <c:pt idx="4">
                  <c:v>8.5</c:v>
                </c:pt>
                <c:pt idx="5">
                  <c:v>10.199999999999999</c:v>
                </c:pt>
                <c:pt idx="6">
                  <c:v>10.6</c:v>
                </c:pt>
                <c:pt idx="7">
                  <c:v>11.3</c:v>
                </c:pt>
                <c:pt idx="8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846528"/>
        <c:axId val="15785280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graphiques'!$J$50:$J$58</c:f>
              <c:numCache>
                <c:formatCode>#,##0.0</c:formatCode>
                <c:ptCount val="9"/>
                <c:pt idx="0">
                  <c:v>-9.9999999999999645E-2</c:v>
                </c:pt>
                <c:pt idx="1">
                  <c:v>-9.9999999999999645E-2</c:v>
                </c:pt>
                <c:pt idx="2">
                  <c:v>-0.30000000000000071</c:v>
                </c:pt>
                <c:pt idx="3">
                  <c:v>-0.40000000000000036</c:v>
                </c:pt>
                <c:pt idx="4">
                  <c:v>-9.9999999999999645E-2</c:v>
                </c:pt>
                <c:pt idx="5">
                  <c:v>-0.20000000000000107</c:v>
                </c:pt>
                <c:pt idx="6">
                  <c:v>-0.20000000000000107</c:v>
                </c:pt>
                <c:pt idx="7">
                  <c:v>-9.9999999999999645E-2</c:v>
                </c:pt>
                <c:pt idx="8">
                  <c:v>-9.9999999999999645E-2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854336"/>
        <c:axId val="157856128"/>
      </c:scatterChart>
      <c:catAx>
        <c:axId val="15784652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57852800"/>
        <c:crosses val="autoZero"/>
        <c:auto val="1"/>
        <c:lblAlgn val="ctr"/>
        <c:lblOffset val="100"/>
        <c:noMultiLvlLbl val="0"/>
      </c:catAx>
      <c:valAx>
        <c:axId val="1578528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7846528"/>
        <c:crosses val="autoZero"/>
        <c:crossBetween val="between"/>
      </c:valAx>
      <c:valAx>
        <c:axId val="157854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57856128"/>
        <c:crosses val="autoZero"/>
        <c:crossBetween val="midCat"/>
      </c:valAx>
      <c:valAx>
        <c:axId val="157856128"/>
        <c:scaling>
          <c:orientation val="minMax"/>
          <c:max val="0"/>
          <c:min val="-0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57854336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dep13_trim!$U$63:$U$103</c:f>
              <c:numCache>
                <c:formatCode>#,##0.0</c:formatCode>
                <c:ptCount val="41"/>
                <c:pt idx="0">
                  <c:v>6.3390114493158345</c:v>
                </c:pt>
                <c:pt idx="1">
                  <c:v>12.071547656051319</c:v>
                </c:pt>
                <c:pt idx="2">
                  <c:v>15.493946799247205</c:v>
                </c:pt>
                <c:pt idx="3">
                  <c:v>16.16524842163054</c:v>
                </c:pt>
                <c:pt idx="4">
                  <c:v>12.865021008403366</c:v>
                </c:pt>
                <c:pt idx="5">
                  <c:v>10.592269483875839</c:v>
                </c:pt>
                <c:pt idx="6">
                  <c:v>8.4223070749325224</c:v>
                </c:pt>
                <c:pt idx="7">
                  <c:v>6.554975306599875</c:v>
                </c:pt>
                <c:pt idx="8">
                  <c:v>6.4845622280648607</c:v>
                </c:pt>
                <c:pt idx="9">
                  <c:v>5.8456066754822178</c:v>
                </c:pt>
                <c:pt idx="10">
                  <c:v>4.9125168236877625</c:v>
                </c:pt>
                <c:pt idx="11">
                  <c:v>5.1094404896547152</c:v>
                </c:pt>
                <c:pt idx="12">
                  <c:v>4.6475549534588989</c:v>
                </c:pt>
                <c:pt idx="13">
                  <c:v>3.7629776418386163</c:v>
                </c:pt>
                <c:pt idx="14">
                  <c:v>5.3709642933504442</c:v>
                </c:pt>
                <c:pt idx="15">
                  <c:v>6.1058716796421608</c:v>
                </c:pt>
                <c:pt idx="16">
                  <c:v>7.3622450044891652</c:v>
                </c:pt>
                <c:pt idx="17">
                  <c:v>8.0522284267120483</c:v>
                </c:pt>
                <c:pt idx="18">
                  <c:v>6.032628545919394</c:v>
                </c:pt>
                <c:pt idx="19">
                  <c:v>4.7801793561472294</c:v>
                </c:pt>
                <c:pt idx="20">
                  <c:v>3.3392325793967226</c:v>
                </c:pt>
                <c:pt idx="21">
                  <c:v>3.1141934988088815</c:v>
                </c:pt>
                <c:pt idx="22">
                  <c:v>4.1737632762415044</c:v>
                </c:pt>
                <c:pt idx="23">
                  <c:v>4.968213302969926</c:v>
                </c:pt>
                <c:pt idx="24">
                  <c:v>5.7305781391147281</c:v>
                </c:pt>
                <c:pt idx="25">
                  <c:v>6.9569429694632312</c:v>
                </c:pt>
                <c:pt idx="26">
                  <c:v>5.4467631714306686</c:v>
                </c:pt>
                <c:pt idx="27">
                  <c:v>4.5396199808363402</c:v>
                </c:pt>
                <c:pt idx="28">
                  <c:v>3.228849611078477</c:v>
                </c:pt>
                <c:pt idx="29">
                  <c:v>0.69852108627868059</c:v>
                </c:pt>
                <c:pt idx="30">
                  <c:v>2.31354854445045</c:v>
                </c:pt>
                <c:pt idx="31">
                  <c:v>2.3364001106806809</c:v>
                </c:pt>
                <c:pt idx="32">
                  <c:v>3.1916544529700941</c:v>
                </c:pt>
                <c:pt idx="33">
                  <c:v>4.7917243288126077</c:v>
                </c:pt>
                <c:pt idx="34">
                  <c:v>4.9566653612354905</c:v>
                </c:pt>
                <c:pt idx="35">
                  <c:v>4.6201943388255229</c:v>
                </c:pt>
                <c:pt idx="36">
                  <c:v>3.8515523176152255</c:v>
                </c:pt>
                <c:pt idx="37">
                  <c:v>3.0258509689986557</c:v>
                </c:pt>
                <c:pt idx="38">
                  <c:v>1.8024010382868383</c:v>
                </c:pt>
                <c:pt idx="39">
                  <c:v>0.19383288374872354</c:v>
                </c:pt>
                <c:pt idx="40">
                  <c:v>-0.39741918874998117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918720"/>
        <c:axId val="157920256"/>
      </c:barChart>
      <c:catAx>
        <c:axId val="1579187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79202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7920256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791872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, Insee</a:t>
          </a:r>
          <a:endParaRPr lang="fr-FR" sz="900" dirty="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0.89467</cdr:x>
      <cdr:y>0.35732</cdr:y>
    </cdr:from>
    <cdr:to>
      <cdr:x>0.95558</cdr:x>
      <cdr:y>0.35928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715156" y="1705140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0.87479</cdr:x>
      <cdr:y>0.27212</cdr:y>
    </cdr:from>
    <cdr:to>
      <cdr:x>0.9632</cdr:x>
      <cdr:y>0.33084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565900" y="1298575"/>
          <a:ext cx="66357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0.8824</cdr:x>
      <cdr:y>0.23819</cdr:y>
    </cdr:from>
    <cdr:to>
      <cdr:x>0.88283</cdr:x>
      <cdr:y>0.81371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623050" y="1136650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0.88241</cdr:x>
      <cdr:y>0.25216</cdr:y>
    </cdr:from>
    <cdr:to>
      <cdr:x>0.88368</cdr:x>
      <cdr:y>0.82502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23080" y="1203314"/>
          <a:ext cx="9533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0.88071</cdr:x>
      <cdr:y>0.34132</cdr:y>
    </cdr:from>
    <cdr:to>
      <cdr:x>0.94417</cdr:x>
      <cdr:y>0.34132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10342" y="162878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0.26414</cdr:y>
    </cdr:from>
    <cdr:to>
      <cdr:x>0.97209</cdr:x>
      <cdr:y>0.32286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23069" y="1260464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97732" y="0"/>
          <a:ext cx="7726491" cy="9815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2017 et 2018)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0.96655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Bouches-du-Rhône,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0.79291</cdr:y>
    </cdr:from>
    <cdr:to>
      <cdr:x>1</cdr:x>
      <cdr:y>0.99598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42871"/>
          <a:ext cx="8326378" cy="1035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  <cdr:relSizeAnchor xmlns:cdr="http://schemas.openxmlformats.org/drawingml/2006/chartDrawing">
    <cdr:from>
      <cdr:x>0.95836</cdr:x>
      <cdr:y>0.42198</cdr:y>
    </cdr:from>
    <cdr:to>
      <cdr:x>0.9733</cdr:x>
      <cdr:y>0.51682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418918" y="2549712"/>
          <a:ext cx="146797" cy="58046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Bouches-du-Rhône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 dirty="0">
              <a:latin typeface="+mn-lt"/>
              <a:ea typeface="+mn-ea"/>
              <a:cs typeface="+mn-cs"/>
            </a:rPr>
            <a:t>Champ : </a:t>
          </a:r>
          <a:r>
            <a:rPr lang="fr-FR" sz="900" b="0" i="0" dirty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 dirty="0">
              <a:latin typeface="+mn-lt"/>
              <a:ea typeface="+mn-ea"/>
              <a:cs typeface="+mn-cs"/>
            </a:rPr>
            <a:t>Sources : </a:t>
          </a:r>
          <a:r>
            <a:rPr lang="fr-FR" sz="900" b="0" i="1" dirty="0">
              <a:latin typeface="+mn-lt"/>
              <a:ea typeface="+mn-ea"/>
              <a:cs typeface="+mn-cs"/>
            </a:rPr>
            <a:t> Chambres consulaires, </a:t>
          </a:r>
          <a:r>
            <a:rPr lang="fr-FR" sz="900" b="0" i="1" dirty="0" err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 dirty="0">
              <a:latin typeface="+mn-lt"/>
              <a:ea typeface="+mn-ea"/>
              <a:cs typeface="+mn-cs"/>
            </a:rPr>
            <a:t> - </a:t>
          </a:r>
          <a:r>
            <a:rPr lang="fr-FR" sz="900" b="1" i="1" dirty="0">
              <a:latin typeface="+mn-lt"/>
              <a:ea typeface="+mn-ea"/>
              <a:cs typeface="+mn-cs"/>
            </a:rPr>
            <a:t>Traitements : </a:t>
          </a:r>
          <a:r>
            <a:rPr lang="fr-FR" sz="900" b="0" i="1" dirty="0" err="1">
              <a:latin typeface="+mn-lt"/>
              <a:ea typeface="+mn-ea"/>
              <a:cs typeface="+mn-cs"/>
            </a:rPr>
            <a:t>Dares</a:t>
          </a:r>
          <a:endParaRPr lang="fr-FR" sz="900" b="0" i="1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 u="none" strike="noStrike" baseline="0" dirty="0">
              <a:solidFill>
                <a:srgbClr val="000000"/>
              </a:solidFill>
            </a:rPr>
            <a:t>Note : </a:t>
          </a:r>
          <a:r>
            <a:rPr lang="fr-FR" sz="900" b="0" i="0" u="none" strike="noStrike" baseline="0" dirty="0">
              <a:solidFill>
                <a:srgbClr val="000000"/>
              </a:solidFill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900" b="0" i="0" u="none" strike="noStrike" baseline="0" dirty="0">
              <a:solidFill>
                <a:srgbClr val="000000"/>
              </a:solidFill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900" b="1" i="1" u="none" strike="noStrike" baseline="0" dirty="0">
              <a:solidFill>
                <a:srgbClr val="000000"/>
              </a:solidFill>
              <a:latin typeface="Calibri"/>
            </a:rPr>
            <a:t>Source : </a:t>
          </a:r>
          <a:r>
            <a:rPr lang="fr-FR" sz="900" b="0" i="1" u="none" strike="noStrike" baseline="0" dirty="0">
              <a:solidFill>
                <a:srgbClr val="000000"/>
              </a:solidFill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900" b="0" i="1" u="none" strike="noStrike" baseline="0" dirty="0">
              <a:solidFill>
                <a:srgbClr val="000000"/>
              </a:solidFill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T4 2018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0.53215</cdr:x>
      <cdr:y>0.17033</cdr:y>
    </cdr:from>
    <cdr:to>
      <cdr:x>0.89046</cdr:x>
      <cdr:y>0.36355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94150" y="81280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206 800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2018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ca.direccte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34204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2" y="3745016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en 2018 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23180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Fin 2018, un taux de chômage qui reste supérieur à la plupart des 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664041"/>
              </p:ext>
            </p:extLst>
          </p:nvPr>
        </p:nvGraphicFramePr>
        <p:xfrm>
          <a:off x="585577" y="762691"/>
          <a:ext cx="7970807" cy="53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23180"/>
            <a:ext cx="8876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n’augmente plus en rythme annuel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Chez les 25-49 ans, elle se replie pour la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fois en dix ans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643514"/>
              </p:ext>
            </p:extLst>
          </p:nvPr>
        </p:nvGraphicFramePr>
        <p:xfrm>
          <a:off x="543464" y="1043795"/>
          <a:ext cx="7660616" cy="497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poursuit sa baisse chez les inscrits depuis moins d’1 an et son ralentissement chez les 1 an ou plus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820493"/>
              </p:ext>
            </p:extLst>
          </p:nvPr>
        </p:nvGraphicFramePr>
        <p:xfrm>
          <a:off x="655608" y="1042987"/>
          <a:ext cx="7669242" cy="49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4"/>
              </a:rPr>
              <a:t>http</a:t>
            </a:r>
            <a:r>
              <a:rPr lang="fr-FR" sz="2000" dirty="0">
                <a:hlinkClick r:id="rId4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8917"/>
            <a:ext cx="544000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salarié continue de progresser à un rythme soutenu dans les Bouches-du-Rhône en 2018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795898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+0,7 %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311105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+0,6 %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47671" y="198969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+1,0 %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044736"/>
              </p:ext>
            </p:extLst>
          </p:nvPr>
        </p:nvGraphicFramePr>
        <p:xfrm>
          <a:off x="413483" y="1186160"/>
          <a:ext cx="8109671" cy="467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847670" y="1634078"/>
            <a:ext cx="10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En 2018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surtout portée par les emplois 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61069"/>
              </p:ext>
            </p:extLst>
          </p:nvPr>
        </p:nvGraphicFramePr>
        <p:xfrm>
          <a:off x="380607" y="991089"/>
          <a:ext cx="8057072" cy="520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2"/>
          <p:cNvSpPr txBox="1"/>
          <p:nvPr/>
        </p:nvSpPr>
        <p:spPr>
          <a:xfrm>
            <a:off x="7991815" y="2500598"/>
            <a:ext cx="962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/>
              <a:t>En 2018 :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758421" y="2967335"/>
            <a:ext cx="1463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+1 260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+ 7020 emplois hors intérim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98537"/>
            <a:ext cx="8454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En 2018, en tenant compte de l’intérim, les besoins de main d’œuvre augmentent dans tous les secteurs d’activité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400357"/>
              </p:ext>
            </p:extLst>
          </p:nvPr>
        </p:nvGraphicFramePr>
        <p:xfrm>
          <a:off x="431321" y="1220470"/>
          <a:ext cx="8022566" cy="486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En 2018, en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tenant compte de l’intérim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, les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besoins de main d’œuvre augmentent dans tous les secteurs d’activité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5" y="1772872"/>
            <a:ext cx="8232387" cy="33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376092"/>
                </a:solidFill>
              </a:rPr>
              <a:t>Accélération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 des besoins de main d’œuvre dans l’industrie, ralentissement dans le tertiaire et la construction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i="1" smtClean="0"/>
              <a:t>6</a:t>
            </a:fld>
            <a:endParaRPr lang="fr-FR" i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avril 2019</a:t>
            </a:r>
            <a:endParaRPr lang="fr-FR" i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678493"/>
              </p:ext>
            </p:extLst>
          </p:nvPr>
        </p:nvGraphicFramePr>
        <p:xfrm>
          <a:off x="603849" y="1166812"/>
          <a:ext cx="7746521" cy="462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baisse du nombre de bénéficiaires de contrat aidé s’atténue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i="1" smtClean="0"/>
              <a:t>7</a:t>
            </a:fld>
            <a:endParaRPr lang="fr-FR" i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avril 2019</a:t>
            </a:r>
            <a:endParaRPr lang="fr-FR" i="1" dirty="0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547019" y="1120580"/>
            <a:ext cx="8326378" cy="5098784"/>
            <a:chOff x="-864616" y="-69386"/>
            <a:chExt cx="9458325" cy="6042212"/>
          </a:xfrm>
        </p:grpSpPr>
        <p:graphicFrame>
          <p:nvGraphicFramePr>
            <p:cNvPr id="12" name="Graphique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8692587"/>
                </p:ext>
              </p:extLst>
            </p:nvPr>
          </p:nvGraphicFramePr>
          <p:xfrm>
            <a:off x="-864616" y="-69386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ZoneTexte 19"/>
            <p:cNvSpPr txBox="1"/>
            <p:nvPr/>
          </p:nvSpPr>
          <p:spPr>
            <a:xfrm>
              <a:off x="8003158" y="2241756"/>
              <a:ext cx="590550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6 300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203058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Timide hausse de l’apprentissage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274445"/>
              </p:ext>
            </p:extLst>
          </p:nvPr>
        </p:nvGraphicFramePr>
        <p:xfrm>
          <a:off x="457200" y="1228726"/>
          <a:ext cx="8282198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7221" y="3547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le taux de chômage recule légèrement (-0,2 point, comme 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en région)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00225" y="6492875"/>
            <a:ext cx="56769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44943" y="258719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10,6 %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44944" y="283764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44947" y="345536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8,5 %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57706"/>
              </p:ext>
            </p:extLst>
          </p:nvPr>
        </p:nvGraphicFramePr>
        <p:xfrm>
          <a:off x="229852" y="1188200"/>
          <a:ext cx="8406914" cy="468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1356</Words>
  <Application>Microsoft Office PowerPoint</Application>
  <PresentationFormat>Affichage à l'écran (4:3)</PresentationFormat>
  <Paragraphs>252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477</cp:revision>
  <cp:lastPrinted>2019-04-05T08:16:29Z</cp:lastPrinted>
  <dcterms:created xsi:type="dcterms:W3CDTF">2018-05-30T13:27:07Z</dcterms:created>
  <dcterms:modified xsi:type="dcterms:W3CDTF">2019-04-05T09:14:30Z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