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300" r:id="rId6"/>
    <p:sldId id="299" r:id="rId7"/>
    <p:sldId id="264" r:id="rId8"/>
    <p:sldId id="292" r:id="rId9"/>
    <p:sldId id="293" r:id="rId10"/>
    <p:sldId id="290" r:id="rId11"/>
    <p:sldId id="303" r:id="rId12"/>
    <p:sldId id="306" r:id="rId13"/>
    <p:sldId id="302" r:id="rId14"/>
    <p:sldId id="296" r:id="rId15"/>
    <p:sldId id="307" r:id="rId16"/>
    <p:sldId id="305" r:id="rId17"/>
    <p:sldId id="308" r:id="rId18"/>
    <p:sldId id="271" r:id="rId19"/>
    <p:sldId id="309" r:id="rId20"/>
    <p:sldId id="272" r:id="rId21"/>
    <p:sldId id="310" r:id="rId22"/>
    <p:sldId id="312" r:id="rId23"/>
    <p:sldId id="311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0\2020-T4\01%20-%20Fichiers%20de%20travail\Politiques%20emploi\2020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0\2020-T4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2'!$D$14:$D$54</c:f>
              <c:numCache>
                <c:formatCode>#,##0.0</c:formatCode>
                <c:ptCount val="41"/>
                <c:pt idx="0">
                  <c:v>100</c:v>
                </c:pt>
                <c:pt idx="1">
                  <c:v>100.16826121208105</c:v>
                </c:pt>
                <c:pt idx="2">
                  <c:v>100.22200738854181</c:v>
                </c:pt>
                <c:pt idx="3">
                  <c:v>100.05295329293024</c:v>
                </c:pt>
                <c:pt idx="4">
                  <c:v>100.37446756455064</c:v>
                </c:pt>
                <c:pt idx="5">
                  <c:v>100.48275280100265</c:v>
                </c:pt>
                <c:pt idx="6">
                  <c:v>100.36042219915309</c:v>
                </c:pt>
                <c:pt idx="7">
                  <c:v>100.15716084265395</c:v>
                </c:pt>
                <c:pt idx="8">
                  <c:v>100.26986357306167</c:v>
                </c:pt>
                <c:pt idx="9">
                  <c:v>100.26680530801544</c:v>
                </c:pt>
                <c:pt idx="10">
                  <c:v>100.34212924341355</c:v>
                </c:pt>
                <c:pt idx="11">
                  <c:v>100.54199252763907</c:v>
                </c:pt>
                <c:pt idx="12">
                  <c:v>100.81361177137542</c:v>
                </c:pt>
                <c:pt idx="13">
                  <c:v>100.97139559394621</c:v>
                </c:pt>
                <c:pt idx="14">
                  <c:v>100.86339353018366</c:v>
                </c:pt>
                <c:pt idx="15">
                  <c:v>100.94426765029532</c:v>
                </c:pt>
                <c:pt idx="16">
                  <c:v>101.11252886237638</c:v>
                </c:pt>
                <c:pt idx="17">
                  <c:v>101.08432486250551</c:v>
                </c:pt>
                <c:pt idx="18">
                  <c:v>101.44752215401536</c:v>
                </c:pt>
                <c:pt idx="19">
                  <c:v>101.31641319879232</c:v>
                </c:pt>
                <c:pt idx="20">
                  <c:v>101.80154465038652</c:v>
                </c:pt>
                <c:pt idx="21">
                  <c:v>102.17924038359705</c:v>
                </c:pt>
                <c:pt idx="22">
                  <c:v>102.6137405583146</c:v>
                </c:pt>
                <c:pt idx="23">
                  <c:v>102.75555344119947</c:v>
                </c:pt>
                <c:pt idx="24">
                  <c:v>102.90319968148735</c:v>
                </c:pt>
                <c:pt idx="25">
                  <c:v>103.27511869183279</c:v>
                </c:pt>
                <c:pt idx="26">
                  <c:v>103.5800956783883</c:v>
                </c:pt>
                <c:pt idx="27">
                  <c:v>104.0152754675606</c:v>
                </c:pt>
                <c:pt idx="28">
                  <c:v>104.28536557877383</c:v>
                </c:pt>
                <c:pt idx="29">
                  <c:v>104.83183223490646</c:v>
                </c:pt>
                <c:pt idx="30">
                  <c:v>104.9341708448797</c:v>
                </c:pt>
                <c:pt idx="31">
                  <c:v>104.99675200925182</c:v>
                </c:pt>
                <c:pt idx="32">
                  <c:v>105.07683324583297</c:v>
                </c:pt>
                <c:pt idx="33">
                  <c:v>105.52135773375764</c:v>
                </c:pt>
                <c:pt idx="34">
                  <c:v>105.92000824598873</c:v>
                </c:pt>
                <c:pt idx="35">
                  <c:v>106.16466944968785</c:v>
                </c:pt>
                <c:pt idx="36">
                  <c:v>106.36821397887645</c:v>
                </c:pt>
                <c:pt idx="37">
                  <c:v>104.22850450272894</c:v>
                </c:pt>
                <c:pt idx="38">
                  <c:v>102.88694556911197</c:v>
                </c:pt>
                <c:pt idx="39">
                  <c:v>105.1545924663605</c:v>
                </c:pt>
                <c:pt idx="40">
                  <c:v>105.47033001511576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2'!$C$14:$C$54</c:f>
              <c:numCache>
                <c:formatCode>#,##0.0</c:formatCode>
                <c:ptCount val="41"/>
                <c:pt idx="0">
                  <c:v>100</c:v>
                </c:pt>
                <c:pt idx="1">
                  <c:v>100.19847049808084</c:v>
                </c:pt>
                <c:pt idx="2">
                  <c:v>100.30205586836959</c:v>
                </c:pt>
                <c:pt idx="3">
                  <c:v>100.22726828268935</c:v>
                </c:pt>
                <c:pt idx="4">
                  <c:v>100.28622782278363</c:v>
                </c:pt>
                <c:pt idx="5">
                  <c:v>100.31077406010984</c:v>
                </c:pt>
                <c:pt idx="6">
                  <c:v>100.26252089774961</c:v>
                </c:pt>
                <c:pt idx="7">
                  <c:v>100.12361010621922</c:v>
                </c:pt>
                <c:pt idx="8">
                  <c:v>100.01239715819355</c:v>
                </c:pt>
                <c:pt idx="9">
                  <c:v>100.01888672166453</c:v>
                </c:pt>
                <c:pt idx="10">
                  <c:v>99.897815534055894</c:v>
                </c:pt>
                <c:pt idx="11">
                  <c:v>100.07300899717532</c:v>
                </c:pt>
                <c:pt idx="12">
                  <c:v>100.3362880696359</c:v>
                </c:pt>
                <c:pt idx="13">
                  <c:v>100.36500204288785</c:v>
                </c:pt>
                <c:pt idx="14">
                  <c:v>100.40158058397219</c:v>
                </c:pt>
                <c:pt idx="15">
                  <c:v>100.2764466248269</c:v>
                </c:pt>
                <c:pt idx="16">
                  <c:v>100.36465163388597</c:v>
                </c:pt>
                <c:pt idx="17">
                  <c:v>100.30101605889756</c:v>
                </c:pt>
                <c:pt idx="18">
                  <c:v>100.54114612582001</c:v>
                </c:pt>
                <c:pt idx="19">
                  <c:v>100.61047624692986</c:v>
                </c:pt>
                <c:pt idx="20">
                  <c:v>100.78789142079252</c:v>
                </c:pt>
                <c:pt idx="21">
                  <c:v>100.963202183238</c:v>
                </c:pt>
                <c:pt idx="22">
                  <c:v>101.22421244710725</c:v>
                </c:pt>
                <c:pt idx="23">
                  <c:v>101.52175557541059</c:v>
                </c:pt>
                <c:pt idx="24">
                  <c:v>101.61769880732186</c:v>
                </c:pt>
                <c:pt idx="25">
                  <c:v>102.01748225724145</c:v>
                </c:pt>
                <c:pt idx="26">
                  <c:v>102.34152622518147</c:v>
                </c:pt>
                <c:pt idx="27">
                  <c:v>102.64775406794099</c:v>
                </c:pt>
                <c:pt idx="28">
                  <c:v>103.03175892439478</c:v>
                </c:pt>
                <c:pt idx="29">
                  <c:v>103.1472200721681</c:v>
                </c:pt>
                <c:pt idx="30">
                  <c:v>103.2331257321346</c:v>
                </c:pt>
                <c:pt idx="31">
                  <c:v>103.38637275541143</c:v>
                </c:pt>
                <c:pt idx="32">
                  <c:v>103.68864809607221</c:v>
                </c:pt>
                <c:pt idx="33">
                  <c:v>104.05862159286856</c:v>
                </c:pt>
                <c:pt idx="34">
                  <c:v>104.29413620255178</c:v>
                </c:pt>
                <c:pt idx="35">
                  <c:v>104.44775178218802</c:v>
                </c:pt>
                <c:pt idx="36">
                  <c:v>104.80393155884002</c:v>
                </c:pt>
                <c:pt idx="37">
                  <c:v>102.77920208954403</c:v>
                </c:pt>
                <c:pt idx="38">
                  <c:v>101.96017967404538</c:v>
                </c:pt>
                <c:pt idx="39">
                  <c:v>103.69815642856067</c:v>
                </c:pt>
                <c:pt idx="40">
                  <c:v>103.59121375960039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2'!$H$14:$H$54</c:f>
              <c:numCache>
                <c:formatCode>#,##0.0</c:formatCode>
                <c:ptCount val="41"/>
                <c:pt idx="0">
                  <c:v>100</c:v>
                </c:pt>
                <c:pt idx="1">
                  <c:v>100.44485886898367</c:v>
                </c:pt>
                <c:pt idx="2">
                  <c:v>100.33493920528693</c:v>
                </c:pt>
                <c:pt idx="3">
                  <c:v>100.1228165010496</c:v>
                </c:pt>
                <c:pt idx="4">
                  <c:v>100.38408496344063</c:v>
                </c:pt>
                <c:pt idx="5">
                  <c:v>100.33575381532395</c:v>
                </c:pt>
                <c:pt idx="6">
                  <c:v>100.19966970521206</c:v>
                </c:pt>
                <c:pt idx="7">
                  <c:v>100.40041535533946</c:v>
                </c:pt>
                <c:pt idx="8">
                  <c:v>100.56156737862774</c:v>
                </c:pt>
                <c:pt idx="9">
                  <c:v>100.48434478398549</c:v>
                </c:pt>
                <c:pt idx="10">
                  <c:v>100.67471252772908</c:v>
                </c:pt>
                <c:pt idx="11">
                  <c:v>101.03928822937127</c:v>
                </c:pt>
                <c:pt idx="12">
                  <c:v>101.53200466115531</c:v>
                </c:pt>
                <c:pt idx="13">
                  <c:v>101.84539697854737</c:v>
                </c:pt>
                <c:pt idx="14">
                  <c:v>102.01240742337021</c:v>
                </c:pt>
                <c:pt idx="15">
                  <c:v>102.31709420264204</c:v>
                </c:pt>
                <c:pt idx="16">
                  <c:v>102.56870758183432</c:v>
                </c:pt>
                <c:pt idx="17">
                  <c:v>102.77004673000675</c:v>
                </c:pt>
                <c:pt idx="18">
                  <c:v>103.33289158659819</c:v>
                </c:pt>
                <c:pt idx="19">
                  <c:v>103.05253551859266</c:v>
                </c:pt>
                <c:pt idx="20">
                  <c:v>103.51070800855342</c:v>
                </c:pt>
                <c:pt idx="21">
                  <c:v>104.00434859796309</c:v>
                </c:pt>
                <c:pt idx="22">
                  <c:v>104.40775920602677</c:v>
                </c:pt>
                <c:pt idx="23">
                  <c:v>104.68691425551174</c:v>
                </c:pt>
                <c:pt idx="24">
                  <c:v>104.77984197288239</c:v>
                </c:pt>
                <c:pt idx="25">
                  <c:v>105.19139826636435</c:v>
                </c:pt>
                <c:pt idx="26">
                  <c:v>105.44123724306557</c:v>
                </c:pt>
                <c:pt idx="27">
                  <c:v>106.09983571121018</c:v>
                </c:pt>
                <c:pt idx="28">
                  <c:v>106.29490518770734</c:v>
                </c:pt>
                <c:pt idx="29">
                  <c:v>106.92754824064583</c:v>
                </c:pt>
                <c:pt idx="30">
                  <c:v>107.11257324733548</c:v>
                </c:pt>
                <c:pt idx="31">
                  <c:v>107.27036363611376</c:v>
                </c:pt>
                <c:pt idx="32">
                  <c:v>107.58509136013697</c:v>
                </c:pt>
                <c:pt idx="33">
                  <c:v>107.82078908182984</c:v>
                </c:pt>
                <c:pt idx="34">
                  <c:v>108.22504778205742</c:v>
                </c:pt>
                <c:pt idx="35">
                  <c:v>108.87250698487058</c:v>
                </c:pt>
                <c:pt idx="36">
                  <c:v>109.09183527808399</c:v>
                </c:pt>
                <c:pt idx="37">
                  <c:v>107.00685762717276</c:v>
                </c:pt>
                <c:pt idx="38">
                  <c:v>106.37498037652007</c:v>
                </c:pt>
                <c:pt idx="39">
                  <c:v>108.52101398129076</c:v>
                </c:pt>
                <c:pt idx="40">
                  <c:v>108.84941559294157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91584"/>
        <c:axId val="139509760"/>
      </c:lineChart>
      <c:catAx>
        <c:axId val="1394915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950976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39509760"/>
        <c:scaling>
          <c:orientation val="minMax"/>
          <c:max val="110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49158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dep13_trim!$BH$91:$BH$111</c:f>
              <c:numCache>
                <c:formatCode>#,##0.0</c:formatCode>
                <c:ptCount val="21"/>
                <c:pt idx="0">
                  <c:v>0.12728186233461614</c:v>
                </c:pt>
                <c:pt idx="1">
                  <c:v>-0.47837286321211758</c:v>
                </c:pt>
                <c:pt idx="2">
                  <c:v>1.1966386554621788</c:v>
                </c:pt>
                <c:pt idx="3">
                  <c:v>0.89683119643924059</c:v>
                </c:pt>
                <c:pt idx="4">
                  <c:v>0.67487490123783189</c:v>
                </c:pt>
                <c:pt idx="5">
                  <c:v>0.51012066315685445</c:v>
                </c:pt>
                <c:pt idx="6">
                  <c:v>0.95324852783289504</c:v>
                </c:pt>
                <c:pt idx="7">
                  <c:v>0.22236545278762065</c:v>
                </c:pt>
                <c:pt idx="8">
                  <c:v>-2.8939837293806558E-2</c:v>
                </c:pt>
                <c:pt idx="9">
                  <c:v>-0.19298809906722614</c:v>
                </c:pt>
                <c:pt idx="10">
                  <c:v>-3.5449564937151123E-2</c:v>
                </c:pt>
                <c:pt idx="11">
                  <c:v>-0.81240529997743671</c:v>
                </c:pt>
                <c:pt idx="12">
                  <c:v>-0.41277992654468187</c:v>
                </c:pt>
                <c:pt idx="13">
                  <c:v>-0.79634464751957568</c:v>
                </c:pt>
                <c:pt idx="14">
                  <c:v>-1.1284379523621491</c:v>
                </c:pt>
                <c:pt idx="15">
                  <c:v>-1.6470901407513394</c:v>
                </c:pt>
                <c:pt idx="16">
                  <c:v>-0.20637390892483953</c:v>
                </c:pt>
                <c:pt idx="17">
                  <c:v>7.0108824626233357</c:v>
                </c:pt>
                <c:pt idx="18">
                  <c:v>-1.3084112149532756</c:v>
                </c:pt>
                <c:pt idx="19">
                  <c:v>-1.2904468412943015</c:v>
                </c:pt>
                <c:pt idx="20">
                  <c:v>0.16260162601626771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dep13_trim!$BI$91:$BI$111</c:f>
              <c:numCache>
                <c:formatCode>#,##0.0</c:formatCode>
                <c:ptCount val="21"/>
                <c:pt idx="0">
                  <c:v>0.65450643776823192</c:v>
                </c:pt>
                <c:pt idx="1">
                  <c:v>-0.27715595352307831</c:v>
                </c:pt>
                <c:pt idx="2">
                  <c:v>1.6354890432923597</c:v>
                </c:pt>
                <c:pt idx="3">
                  <c:v>1.0342167998877994</c:v>
                </c:pt>
                <c:pt idx="4">
                  <c:v>1.7835455775703668</c:v>
                </c:pt>
                <c:pt idx="5">
                  <c:v>1.8034295844270964</c:v>
                </c:pt>
                <c:pt idx="6">
                  <c:v>2.0125912530975842</c:v>
                </c:pt>
                <c:pt idx="7">
                  <c:v>1.3590257033122111</c:v>
                </c:pt>
                <c:pt idx="8">
                  <c:v>0.98779026459825392</c:v>
                </c:pt>
                <c:pt idx="9">
                  <c:v>0.68308639599770071</c:v>
                </c:pt>
                <c:pt idx="10">
                  <c:v>0.43318999840737948</c:v>
                </c:pt>
                <c:pt idx="11">
                  <c:v>-0.59623862230819835</c:v>
                </c:pt>
                <c:pt idx="12">
                  <c:v>0.1308107073349607</c:v>
                </c:pt>
                <c:pt idx="13">
                  <c:v>-0.5512362987509456</c:v>
                </c:pt>
                <c:pt idx="14">
                  <c:v>-1.2559674473743287</c:v>
                </c:pt>
                <c:pt idx="15">
                  <c:v>-1.4601382264187723</c:v>
                </c:pt>
                <c:pt idx="16">
                  <c:v>-0.56307418749382832</c:v>
                </c:pt>
                <c:pt idx="17">
                  <c:v>4.6890522551162439</c:v>
                </c:pt>
                <c:pt idx="18">
                  <c:v>-0.92047826912127206</c:v>
                </c:pt>
                <c:pt idx="19">
                  <c:v>-2.0368419372346236</c:v>
                </c:pt>
                <c:pt idx="20">
                  <c:v>0.49535603715171739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18752"/>
        <c:axId val="140220288"/>
      </c:barChart>
      <c:catAx>
        <c:axId val="1402187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022028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0220288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021875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(données)'!$M$3:$M$13</c:f>
              <c:numCache>
                <c:formatCode>0.0</c:formatCode>
                <c:ptCount val="11"/>
                <c:pt idx="0">
                  <c:v>6.4812676121402291</c:v>
                </c:pt>
                <c:pt idx="1">
                  <c:v>3.3449023861171323</c:v>
                </c:pt>
                <c:pt idx="2">
                  <c:v>7.0316107636119618</c:v>
                </c:pt>
                <c:pt idx="3">
                  <c:v>6.0597740822089685</c:v>
                </c:pt>
                <c:pt idx="4">
                  <c:v>6.2312784290521783</c:v>
                </c:pt>
                <c:pt idx="5">
                  <c:v>3.9302374155817166</c:v>
                </c:pt>
                <c:pt idx="6">
                  <c:v>1.7451013230614487</c:v>
                </c:pt>
                <c:pt idx="7">
                  <c:v>2.3801685541216644</c:v>
                </c:pt>
                <c:pt idx="8">
                  <c:v>-1.0675584423936346</c:v>
                </c:pt>
                <c:pt idx="9">
                  <c:v>-3.929534891279618</c:v>
                </c:pt>
                <c:pt idx="10">
                  <c:v>4.0327491711211749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(données)'!$T$3:$T$13</c:f>
              <c:numCache>
                <c:formatCode>0.0</c:formatCode>
                <c:ptCount val="11"/>
                <c:pt idx="0">
                  <c:v>6.7308622858801792</c:v>
                </c:pt>
                <c:pt idx="1">
                  <c:v>6.8912363422042988</c:v>
                </c:pt>
                <c:pt idx="2">
                  <c:v>5.13636170844467</c:v>
                </c:pt>
                <c:pt idx="3">
                  <c:v>3.461352267226081</c:v>
                </c:pt>
                <c:pt idx="4">
                  <c:v>3.6106995242922713</c:v>
                </c:pt>
                <c:pt idx="5">
                  <c:v>5.2235435797079788</c:v>
                </c:pt>
                <c:pt idx="6">
                  <c:v>3.0722460658082928</c:v>
                </c:pt>
                <c:pt idx="7">
                  <c:v>7.1411221763419963</c:v>
                </c:pt>
                <c:pt idx="8">
                  <c:v>1.5092139780419123</c:v>
                </c:pt>
                <c:pt idx="9">
                  <c:v>-3.1075519254698092</c:v>
                </c:pt>
                <c:pt idx="10">
                  <c:v>1.0405347558365419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88384"/>
        <c:axId val="140289920"/>
      </c:barChart>
      <c:catAx>
        <c:axId val="1402883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0289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0289920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028838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dep13_trim!$BJ$91:$BJ$111</c:f>
              <c:numCache>
                <c:formatCode>#,##0.0</c:formatCode>
                <c:ptCount val="21"/>
                <c:pt idx="0">
                  <c:v>5.4083288263928608E-2</c:v>
                </c:pt>
                <c:pt idx="1">
                  <c:v>-1.1486486486486536</c:v>
                </c:pt>
                <c:pt idx="2">
                  <c:v>2.0369104579631037</c:v>
                </c:pt>
                <c:pt idx="3">
                  <c:v>2.6795284030023403E-2</c:v>
                </c:pt>
                <c:pt idx="4">
                  <c:v>-0.26788106080900542</c:v>
                </c:pt>
                <c:pt idx="5">
                  <c:v>0.40290088638195165</c:v>
                </c:pt>
                <c:pt idx="6">
                  <c:v>2.0064205457463791</c:v>
                </c:pt>
                <c:pt idx="7">
                  <c:v>-0.34093889325990112</c:v>
                </c:pt>
                <c:pt idx="8">
                  <c:v>1.0000000000000009</c:v>
                </c:pt>
                <c:pt idx="9">
                  <c:v>0.74257425742574323</c:v>
                </c:pt>
                <c:pt idx="10">
                  <c:v>0.23276865382129142</c:v>
                </c:pt>
                <c:pt idx="11">
                  <c:v>-1.0321248871113409</c:v>
                </c:pt>
                <c:pt idx="12">
                  <c:v>0.52144440099073375</c:v>
                </c:pt>
                <c:pt idx="13">
                  <c:v>-0.15562183893139681</c:v>
                </c:pt>
                <c:pt idx="14">
                  <c:v>-2.2860111702818431</c:v>
                </c:pt>
                <c:pt idx="15">
                  <c:v>-3.1636315299747531</c:v>
                </c:pt>
                <c:pt idx="16">
                  <c:v>-0.576527110501035</c:v>
                </c:pt>
                <c:pt idx="17">
                  <c:v>11.41792075107</c:v>
                </c:pt>
                <c:pt idx="18">
                  <c:v>-2.6641883519206933</c:v>
                </c:pt>
                <c:pt idx="19">
                  <c:v>-3.4245703373647296</c:v>
                </c:pt>
                <c:pt idx="20">
                  <c:v>0.31637226469811708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dep13_trim!$BK$91:$BK$111</c:f>
              <c:numCache>
                <c:formatCode>#,##0.0</c:formatCode>
                <c:ptCount val="21"/>
                <c:pt idx="0">
                  <c:v>0.19171054407993715</c:v>
                </c:pt>
                <c:pt idx="1">
                  <c:v>-0.67374548590525274</c:v>
                </c:pt>
                <c:pt idx="2">
                  <c:v>1.0635988712828448</c:v>
                </c:pt>
                <c:pt idx="3">
                  <c:v>0.7141323024055124</c:v>
                </c:pt>
                <c:pt idx="4">
                  <c:v>0.98096710561390577</c:v>
                </c:pt>
                <c:pt idx="5">
                  <c:v>0.87376590465129134</c:v>
                </c:pt>
                <c:pt idx="6">
                  <c:v>0.98395833878521799</c:v>
                </c:pt>
                <c:pt idx="7">
                  <c:v>0.68672419601440993</c:v>
                </c:pt>
                <c:pt idx="8">
                  <c:v>0.28311113398877819</c:v>
                </c:pt>
                <c:pt idx="9">
                  <c:v>-0.15142182527461134</c:v>
                </c:pt>
                <c:pt idx="10">
                  <c:v>-4.1125819303422517E-2</c:v>
                </c:pt>
                <c:pt idx="11">
                  <c:v>-0.98485432898763881</c:v>
                </c:pt>
                <c:pt idx="12">
                  <c:v>-0.43889264010803508</c:v>
                </c:pt>
                <c:pt idx="13">
                  <c:v>-0.98077575188459942</c:v>
                </c:pt>
                <c:pt idx="14">
                  <c:v>-1.2512842127446633</c:v>
                </c:pt>
                <c:pt idx="15">
                  <c:v>-1.6752921090540385</c:v>
                </c:pt>
                <c:pt idx="16">
                  <c:v>-0.49378696619458706</c:v>
                </c:pt>
                <c:pt idx="17">
                  <c:v>5.8185189224561062</c:v>
                </c:pt>
                <c:pt idx="18">
                  <c:v>-1.4351971141458475</c:v>
                </c:pt>
                <c:pt idx="19">
                  <c:v>-1.6782997411967648</c:v>
                </c:pt>
                <c:pt idx="20">
                  <c:v>0.41743107069740493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dep13_trim!$BL$91:$BL$111</c:f>
              <c:numCache>
                <c:formatCode>#,##0.0</c:formatCode>
                <c:ptCount val="21"/>
                <c:pt idx="0">
                  <c:v>1.0908547519426159</c:v>
                </c:pt>
                <c:pt idx="1">
                  <c:v>0.84257206208426805</c:v>
                </c:pt>
                <c:pt idx="2">
                  <c:v>2.0082087364409418</c:v>
                </c:pt>
                <c:pt idx="3">
                  <c:v>2.1339272884035143</c:v>
                </c:pt>
                <c:pt idx="4">
                  <c:v>2.6099190995427346</c:v>
                </c:pt>
                <c:pt idx="5">
                  <c:v>2.2213081036610349</c:v>
                </c:pt>
                <c:pt idx="6">
                  <c:v>2.4681421864520381</c:v>
                </c:pt>
                <c:pt idx="7">
                  <c:v>1.5970676790155736</c:v>
                </c:pt>
                <c:pt idx="8">
                  <c:v>0.70867156294291966</c:v>
                </c:pt>
                <c:pt idx="9">
                  <c:v>0.99155578300922365</c:v>
                </c:pt>
                <c:pt idx="10">
                  <c:v>0.77912206245644988</c:v>
                </c:pt>
                <c:pt idx="11">
                  <c:v>0.14456316781896739</c:v>
                </c:pt>
                <c:pt idx="12">
                  <c:v>0.26988012301512043</c:v>
                </c:pt>
                <c:pt idx="13">
                  <c:v>-0.18152228342515064</c:v>
                </c:pt>
                <c:pt idx="14">
                  <c:v>-0.52674484229008334</c:v>
                </c:pt>
                <c:pt idx="15">
                  <c:v>-0.49801424698984187</c:v>
                </c:pt>
                <c:pt idx="16">
                  <c:v>-5.0684237202236471E-2</c:v>
                </c:pt>
                <c:pt idx="17">
                  <c:v>3.3151622718052831</c:v>
                </c:pt>
                <c:pt idx="18">
                  <c:v>0.41720350941774065</c:v>
                </c:pt>
                <c:pt idx="19">
                  <c:v>-0.78817132033970339</c:v>
                </c:pt>
                <c:pt idx="20">
                  <c:v>0.12932627170834099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71840"/>
        <c:axId val="140373376"/>
      </c:barChart>
      <c:catAx>
        <c:axId val="140371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403733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0373376"/>
        <c:scaling>
          <c:orientation val="minMax"/>
          <c:max val="12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037184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(données)'!$AA$3:$AA$13</c:f>
              <c:numCache>
                <c:formatCode>0.0</c:formatCode>
                <c:ptCount val="11"/>
                <c:pt idx="0">
                  <c:v>-0.43750911477322685</c:v>
                </c:pt>
                <c:pt idx="1">
                  <c:v>1.3182950051267017</c:v>
                </c:pt>
                <c:pt idx="2">
                  <c:v>5.8840537805406878</c:v>
                </c:pt>
                <c:pt idx="3">
                  <c:v>1.1605679956308235</c:v>
                </c:pt>
                <c:pt idx="4">
                  <c:v>-0.44540423808880902</c:v>
                </c:pt>
                <c:pt idx="5">
                  <c:v>0.27114967462038564</c:v>
                </c:pt>
                <c:pt idx="6">
                  <c:v>0.94645754461872844</c:v>
                </c:pt>
                <c:pt idx="7">
                  <c:v>1.7948031074203064</c:v>
                </c:pt>
                <c:pt idx="8">
                  <c:v>0.93421052631579293</c:v>
                </c:pt>
                <c:pt idx="9">
                  <c:v>-5.0319384695606928</c:v>
                </c:pt>
                <c:pt idx="10">
                  <c:v>4.1317776252573823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(données)'!$AH$3:$AH$13</c:f>
              <c:numCache>
                <c:formatCode>0.0</c:formatCode>
                <c:ptCount val="11"/>
                <c:pt idx="0">
                  <c:v>6.031375510624426</c:v>
                </c:pt>
                <c:pt idx="1">
                  <c:v>3.0723905723905709</c:v>
                </c:pt>
                <c:pt idx="2">
                  <c:v>3.8257373496246583</c:v>
                </c:pt>
                <c:pt idx="3">
                  <c:v>3.7664498563001025</c:v>
                </c:pt>
                <c:pt idx="4">
                  <c:v>4.1516034985422889</c:v>
                </c:pt>
                <c:pt idx="5">
                  <c:v>3.6698018139066146</c:v>
                </c:pt>
                <c:pt idx="6">
                  <c:v>1.2933711354124577</c:v>
                </c:pt>
                <c:pt idx="7">
                  <c:v>3.5719997867462716</c:v>
                </c:pt>
                <c:pt idx="8">
                  <c:v>-0.89566067843722674</c:v>
                </c:pt>
                <c:pt idx="9">
                  <c:v>-4.2798524905209518</c:v>
                </c:pt>
                <c:pt idx="10">
                  <c:v>2.0429757447501196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(données)'!$AO$3:$AO$13</c:f>
              <c:numCache>
                <c:formatCode>0.0</c:formatCode>
                <c:ptCount val="11"/>
                <c:pt idx="0">
                  <c:v>16.869565217391312</c:v>
                </c:pt>
                <c:pt idx="1">
                  <c:v>16.937229437229441</c:v>
                </c:pt>
                <c:pt idx="2">
                  <c:v>14.588153632577505</c:v>
                </c:pt>
                <c:pt idx="3">
                  <c:v>10.832912670368522</c:v>
                </c:pt>
                <c:pt idx="4">
                  <c:v>11.113135361632342</c:v>
                </c:pt>
                <c:pt idx="5">
                  <c:v>9.7229053943269417</c:v>
                </c:pt>
                <c:pt idx="6">
                  <c:v>6.2089061566048986</c:v>
                </c:pt>
                <c:pt idx="7">
                  <c:v>9.1945128385508177</c:v>
                </c:pt>
                <c:pt idx="8">
                  <c:v>2.6478546579049134</c:v>
                </c:pt>
                <c:pt idx="9">
                  <c:v>-0.93516600765706226</c:v>
                </c:pt>
                <c:pt idx="10">
                  <c:v>2.8763304612265506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415936"/>
        <c:axId val="141417472"/>
      </c:barChart>
      <c:catAx>
        <c:axId val="1414159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414174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141747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141593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dep13_trim!$BS$91:$BS$111</c:f>
              <c:numCache>
                <c:formatCode>#,##0.0</c:formatCode>
                <c:ptCount val="21"/>
                <c:pt idx="0">
                  <c:v>0.29294440289204804</c:v>
                </c:pt>
                <c:pt idx="1">
                  <c:v>0.90733950655645934</c:v>
                </c:pt>
                <c:pt idx="2">
                  <c:v>3.8276775266366858</c:v>
                </c:pt>
                <c:pt idx="3">
                  <c:v>1.3939555713734952</c:v>
                </c:pt>
                <c:pt idx="4">
                  <c:v>1.4654693304472444</c:v>
                </c:pt>
                <c:pt idx="5">
                  <c:v>-0.1816190036900367</c:v>
                </c:pt>
                <c:pt idx="6">
                  <c:v>0.16462093862816829</c:v>
                </c:pt>
                <c:pt idx="7">
                  <c:v>-0.68623493454819107</c:v>
                </c:pt>
                <c:pt idx="8">
                  <c:v>-1.0074323539658536</c:v>
                </c:pt>
                <c:pt idx="9">
                  <c:v>-1.0176848403085303</c:v>
                </c:pt>
                <c:pt idx="10">
                  <c:v>-0.47111111111111104</c:v>
                </c:pt>
                <c:pt idx="11">
                  <c:v>-1.5837575541067461</c:v>
                </c:pt>
                <c:pt idx="12">
                  <c:v>-0.7985722496143266</c:v>
                </c:pt>
                <c:pt idx="13">
                  <c:v>-0.7257203842049198</c:v>
                </c:pt>
                <c:pt idx="14">
                  <c:v>-1.7845624596860787</c:v>
                </c:pt>
                <c:pt idx="15">
                  <c:v>-1.3322491868901665</c:v>
                </c:pt>
                <c:pt idx="16">
                  <c:v>0.58320126782884785</c:v>
                </c:pt>
                <c:pt idx="17">
                  <c:v>6.3559589084262846</c:v>
                </c:pt>
                <c:pt idx="18">
                  <c:v>-3.7124825931083461</c:v>
                </c:pt>
                <c:pt idx="19">
                  <c:v>-4.3202658625146162</c:v>
                </c:pt>
                <c:pt idx="20">
                  <c:v>-0.9358718723869508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dep13_trim!$BT$91:$BT$111</c:f>
              <c:numCache>
                <c:formatCode>#,##0.0</c:formatCode>
                <c:ptCount val="21"/>
                <c:pt idx="0">
                  <c:v>0.49364480895557339</c:v>
                </c:pt>
                <c:pt idx="1">
                  <c:v>-1.984219076351823</c:v>
                </c:pt>
                <c:pt idx="2">
                  <c:v>-1.6889625508069939</c:v>
                </c:pt>
                <c:pt idx="3">
                  <c:v>0.38132701802271463</c:v>
                </c:pt>
                <c:pt idx="4">
                  <c:v>0.87172104926425131</c:v>
                </c:pt>
                <c:pt idx="5">
                  <c:v>2.9651946404503304</c:v>
                </c:pt>
                <c:pt idx="6">
                  <c:v>3.2224532224532254</c:v>
                </c:pt>
                <c:pt idx="7">
                  <c:v>2.6891947335049071</c:v>
                </c:pt>
                <c:pt idx="8">
                  <c:v>2.3354641871277115</c:v>
                </c:pt>
                <c:pt idx="9">
                  <c:v>1.7746228926353025</c:v>
                </c:pt>
                <c:pt idx="10">
                  <c:v>0.9904097646033172</c:v>
                </c:pt>
                <c:pt idx="11">
                  <c:v>0.31769052798784614</c:v>
                </c:pt>
                <c:pt idx="12">
                  <c:v>0.61271556917146253</c:v>
                </c:pt>
                <c:pt idx="13">
                  <c:v>-0.61240548770057357</c:v>
                </c:pt>
                <c:pt idx="14">
                  <c:v>-0.53012048192770944</c:v>
                </c:pt>
                <c:pt idx="15">
                  <c:v>-1.7960963455149526</c:v>
                </c:pt>
                <c:pt idx="16">
                  <c:v>-1.4659759664517047</c:v>
                </c:pt>
                <c:pt idx="17">
                  <c:v>5.2465934694753358</c:v>
                </c:pt>
                <c:pt idx="18">
                  <c:v>1.8655702052467138</c:v>
                </c:pt>
                <c:pt idx="19">
                  <c:v>1.2142642692731132</c:v>
                </c:pt>
                <c:pt idx="20">
                  <c:v>1.6248640453511598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34944"/>
        <c:axId val="141236480"/>
      </c:barChart>
      <c:catAx>
        <c:axId val="1412349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412364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1236480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12349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(données)'!$AV$3:$AV$13</c:f>
              <c:numCache>
                <c:formatCode>0.0</c:formatCode>
                <c:ptCount val="11"/>
                <c:pt idx="0">
                  <c:v>-1.7436514111905055</c:v>
                </c:pt>
                <c:pt idx="1">
                  <c:v>3.2756200280767533</c:v>
                </c:pt>
                <c:pt idx="2">
                  <c:v>4.8028998640688769</c:v>
                </c:pt>
                <c:pt idx="3">
                  <c:v>1.6262596029132936</c:v>
                </c:pt>
                <c:pt idx="4">
                  <c:v>3.5342627135283688</c:v>
                </c:pt>
                <c:pt idx="5">
                  <c:v>1.4223402237815375</c:v>
                </c:pt>
                <c:pt idx="6">
                  <c:v>6.5413861879830559</c:v>
                </c:pt>
                <c:pt idx="7">
                  <c:v>0.75174774036914638</c:v>
                </c:pt>
                <c:pt idx="8">
                  <c:v>-4.0210196260596849</c:v>
                </c:pt>
                <c:pt idx="9">
                  <c:v>-4.5645663813182473</c:v>
                </c:pt>
                <c:pt idx="10">
                  <c:v>-1.4453248811410413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(données)'!$BC$3:$BC$13</c:f>
              <c:numCache>
                <c:formatCode>0.0</c:formatCode>
                <c:ptCount val="11"/>
                <c:pt idx="0">
                  <c:v>23.413348529097533</c:v>
                </c:pt>
                <c:pt idx="1">
                  <c:v>7.9706799030358821</c:v>
                </c:pt>
                <c:pt idx="2">
                  <c:v>8.0611535788742259</c:v>
                </c:pt>
                <c:pt idx="3">
                  <c:v>9.4682166707890083</c:v>
                </c:pt>
                <c:pt idx="4">
                  <c:v>6.9185232048443401</c:v>
                </c:pt>
                <c:pt idx="5">
                  <c:v>8.7362637362637265</c:v>
                </c:pt>
                <c:pt idx="6">
                  <c:v>-2.7947292727484752</c:v>
                </c:pt>
                <c:pt idx="7">
                  <c:v>10.092770313499667</c:v>
                </c:pt>
                <c:pt idx="8">
                  <c:v>5.5172163300886368</c:v>
                </c:pt>
                <c:pt idx="9">
                  <c:v>-2.3200578293346208</c:v>
                </c:pt>
                <c:pt idx="10">
                  <c:v>6.9210980723825699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00096"/>
        <c:axId val="141301632"/>
      </c:barChart>
      <c:catAx>
        <c:axId val="1413000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41301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1301632"/>
        <c:scaling>
          <c:orientation val="minMax"/>
          <c:max val="2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130009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Graph3'!$P$10:$P$49</c:f>
              <c:numCache>
                <c:formatCode>#,##0</c:formatCode>
                <c:ptCount val="40"/>
                <c:pt idx="0">
                  <c:v>3166.9935423277784</c:v>
                </c:pt>
                <c:pt idx="1">
                  <c:v>-88.598617461393587</c:v>
                </c:pt>
                <c:pt idx="2">
                  <c:v>-1820.068709518644</c:v>
                </c:pt>
                <c:pt idx="3">
                  <c:v>2000.9966187487589</c:v>
                </c:pt>
                <c:pt idx="4">
                  <c:v>396.11617091170046</c:v>
                </c:pt>
                <c:pt idx="5">
                  <c:v>-356.01100634410977</c:v>
                </c:pt>
                <c:pt idx="6">
                  <c:v>1098.9852480861591</c:v>
                </c:pt>
                <c:pt idx="7">
                  <c:v>1437.0331216391642</c:v>
                </c:pt>
                <c:pt idx="8">
                  <c:v>-575.40629723423626</c:v>
                </c:pt>
                <c:pt idx="9">
                  <c:v>1549.2342056430643</c:v>
                </c:pt>
                <c:pt idx="10">
                  <c:v>2739.6654922078596</c:v>
                </c:pt>
                <c:pt idx="11">
                  <c:v>3487.7923685902497</c:v>
                </c:pt>
                <c:pt idx="12">
                  <c:v>2462.3618121180916</c:v>
                </c:pt>
                <c:pt idx="13">
                  <c:v>1085.4116285223281</c:v>
                </c:pt>
                <c:pt idx="14">
                  <c:v>2312.7961505795829</c:v>
                </c:pt>
                <c:pt idx="15">
                  <c:v>1538.7449368864764</c:v>
                </c:pt>
                <c:pt idx="16">
                  <c:v>2186.6586400375236</c:v>
                </c:pt>
                <c:pt idx="17">
                  <c:v>2789.5714064309141</c:v>
                </c:pt>
                <c:pt idx="18">
                  <c:v>-2129.6697259892244</c:v>
                </c:pt>
                <c:pt idx="19">
                  <c:v>3360.7427116546314</c:v>
                </c:pt>
                <c:pt idx="20">
                  <c:v>3490.7648324592737</c:v>
                </c:pt>
                <c:pt idx="21">
                  <c:v>2445.8310204651207</c:v>
                </c:pt>
                <c:pt idx="22">
                  <c:v>1971.3567283060402</c:v>
                </c:pt>
                <c:pt idx="23">
                  <c:v>474.11738799710292</c:v>
                </c:pt>
                <c:pt idx="24">
                  <c:v>2101.799953034264</c:v>
                </c:pt>
                <c:pt idx="25">
                  <c:v>1042.760580731323</c:v>
                </c:pt>
                <c:pt idx="26">
                  <c:v>4293.7126116494182</c:v>
                </c:pt>
                <c:pt idx="27">
                  <c:v>80.867906471597962</c:v>
                </c:pt>
                <c:pt idx="28">
                  <c:v>4416.3994267978705</c:v>
                </c:pt>
                <c:pt idx="29">
                  <c:v>1671.3044619746506</c:v>
                </c:pt>
                <c:pt idx="30">
                  <c:v>92.791762185050175</c:v>
                </c:pt>
                <c:pt idx="31">
                  <c:v>2433.8653306626948</c:v>
                </c:pt>
                <c:pt idx="32">
                  <c:v>2547.5321821396938</c:v>
                </c:pt>
                <c:pt idx="33">
                  <c:v>3048.9632264663232</c:v>
                </c:pt>
                <c:pt idx="34">
                  <c:v>4263.0516096107895</c:v>
                </c:pt>
                <c:pt idx="35">
                  <c:v>1574.0031418196158</c:v>
                </c:pt>
                <c:pt idx="36">
                  <c:v>-5474.5829122830182</c:v>
                </c:pt>
                <c:pt idx="37">
                  <c:v>-9855.6329564912012</c:v>
                </c:pt>
                <c:pt idx="38">
                  <c:v>13111.389641525806</c:v>
                </c:pt>
                <c:pt idx="39">
                  <c:v>960.62100202590227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Graph3'!$Q$10:$Q$49</c:f>
              <c:numCache>
                <c:formatCode>#,##0</c:formatCode>
                <c:ptCount val="40"/>
                <c:pt idx="0">
                  <c:v>211.01565436904275</c:v>
                </c:pt>
                <c:pt idx="1">
                  <c:v>-746.06977009632465</c:v>
                </c:pt>
                <c:pt idx="2">
                  <c:v>209.3276504969399</c:v>
                </c:pt>
                <c:pt idx="3">
                  <c:v>-17.070186574885156</c:v>
                </c:pt>
                <c:pt idx="4">
                  <c:v>-763.11585150251994</c:v>
                </c:pt>
                <c:pt idx="5">
                  <c:v>-677.3355391176774</c:v>
                </c:pt>
                <c:pt idx="6">
                  <c:v>425.3648314717102</c:v>
                </c:pt>
                <c:pt idx="7">
                  <c:v>-213.33487779428106</c:v>
                </c:pt>
                <c:pt idx="8">
                  <c:v>-10.978853387394338</c:v>
                </c:pt>
                <c:pt idx="9">
                  <c:v>-103.68813708989546</c:v>
                </c:pt>
                <c:pt idx="10">
                  <c:v>28.718278251977608</c:v>
                </c:pt>
                <c:pt idx="11">
                  <c:v>253.62036694226845</c:v>
                </c:pt>
                <c:pt idx="12">
                  <c:v>-82.636006621109118</c:v>
                </c:pt>
                <c:pt idx="13">
                  <c:v>182.77218861689107</c:v>
                </c:pt>
                <c:pt idx="14">
                  <c:v>0.82467223000276135</c:v>
                </c:pt>
                <c:pt idx="15">
                  <c:v>371.8661988773456</c:v>
                </c:pt>
                <c:pt idx="16">
                  <c:v>-657.80186859577952</c:v>
                </c:pt>
                <c:pt idx="17">
                  <c:v>1484.3573256704767</c:v>
                </c:pt>
                <c:pt idx="18">
                  <c:v>0.80270298015602748</c:v>
                </c:pt>
                <c:pt idx="19">
                  <c:v>118.36266910766062</c:v>
                </c:pt>
                <c:pt idx="20">
                  <c:v>257.66543869263842</c:v>
                </c:pt>
                <c:pt idx="21">
                  <c:v>617.44328762601072</c:v>
                </c:pt>
                <c:pt idx="22">
                  <c:v>148.39043244846835</c:v>
                </c:pt>
                <c:pt idx="23">
                  <c:v>231.52367210652301</c:v>
                </c:pt>
                <c:pt idx="24">
                  <c:v>1023.3281297590693</c:v>
                </c:pt>
                <c:pt idx="25">
                  <c:v>854.37673591519342</c:v>
                </c:pt>
                <c:pt idx="26">
                  <c:v>707.31543889981185</c:v>
                </c:pt>
                <c:pt idx="27">
                  <c:v>1400.3804883455741</c:v>
                </c:pt>
                <c:pt idx="28">
                  <c:v>387.53773182281657</c:v>
                </c:pt>
                <c:pt idx="29">
                  <c:v>-266.32814747641896</c:v>
                </c:pt>
                <c:pt idx="30">
                  <c:v>1105.3801112028232</c:v>
                </c:pt>
                <c:pt idx="31">
                  <c:v>-43.999194836793322</c:v>
                </c:pt>
                <c:pt idx="32">
                  <c:v>-757.77563904099225</c:v>
                </c:pt>
                <c:pt idx="33">
                  <c:v>20.751018712951918</c:v>
                </c:pt>
                <c:pt idx="34">
                  <c:v>653.39109633247062</c:v>
                </c:pt>
                <c:pt idx="35">
                  <c:v>91.453125835385435</c:v>
                </c:pt>
                <c:pt idx="36">
                  <c:v>-10357.570093402457</c:v>
                </c:pt>
                <c:pt idx="37">
                  <c:v>5057.5108716943068</c:v>
                </c:pt>
                <c:pt idx="38">
                  <c:v>3184.3880955751665</c:v>
                </c:pt>
                <c:pt idx="39">
                  <c:v>1533.076981113838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817728"/>
        <c:axId val="139819264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Graph3'!$O$10:$O$49</c:f>
              <c:numCache>
                <c:formatCode>#,##0</c:formatCode>
                <c:ptCount val="40"/>
                <c:pt idx="0">
                  <c:v>3378.009196696803</c:v>
                </c:pt>
                <c:pt idx="1">
                  <c:v>-834.66838755772915</c:v>
                </c:pt>
                <c:pt idx="2">
                  <c:v>-1610.741059021675</c:v>
                </c:pt>
                <c:pt idx="3">
                  <c:v>1983.926432173932</c:v>
                </c:pt>
                <c:pt idx="4">
                  <c:v>-366.99968059081584</c:v>
                </c:pt>
                <c:pt idx="5">
                  <c:v>-1033.3465454617981</c:v>
                </c:pt>
                <c:pt idx="6">
                  <c:v>1524.3500795578584</c:v>
                </c:pt>
                <c:pt idx="7">
                  <c:v>1223.6982438449049</c:v>
                </c:pt>
                <c:pt idx="8">
                  <c:v>-586.38515062164515</c:v>
                </c:pt>
                <c:pt idx="9">
                  <c:v>1445.5460685531143</c:v>
                </c:pt>
                <c:pt idx="10">
                  <c:v>2768.3837704599136</c:v>
                </c:pt>
                <c:pt idx="11">
                  <c:v>3741.4127355325036</c:v>
                </c:pt>
                <c:pt idx="12">
                  <c:v>2379.7258054969134</c:v>
                </c:pt>
                <c:pt idx="13">
                  <c:v>1268.1838171392446</c:v>
                </c:pt>
                <c:pt idx="14">
                  <c:v>2313.6208228096366</c:v>
                </c:pt>
                <c:pt idx="15">
                  <c:v>1910.6111357638147</c:v>
                </c:pt>
                <c:pt idx="16">
                  <c:v>1528.8567714417586</c:v>
                </c:pt>
                <c:pt idx="17">
                  <c:v>4273.9287321013398</c:v>
                </c:pt>
                <c:pt idx="18">
                  <c:v>-2128.8670230091084</c:v>
                </c:pt>
                <c:pt idx="19">
                  <c:v>3479.1053807623684</c:v>
                </c:pt>
                <c:pt idx="20">
                  <c:v>3748.4302711518249</c:v>
                </c:pt>
                <c:pt idx="21">
                  <c:v>3063.2743080911459</c:v>
                </c:pt>
                <c:pt idx="22">
                  <c:v>2119.7471607545158</c:v>
                </c:pt>
                <c:pt idx="23">
                  <c:v>705.64106010366231</c:v>
                </c:pt>
                <c:pt idx="24">
                  <c:v>3125.1280827933224</c:v>
                </c:pt>
                <c:pt idx="25">
                  <c:v>1897.13731664652</c:v>
                </c:pt>
                <c:pt idx="26">
                  <c:v>5001.0280505492119</c:v>
                </c:pt>
                <c:pt idx="27">
                  <c:v>1481.2483948172303</c:v>
                </c:pt>
                <c:pt idx="28">
                  <c:v>4803.9371586206835</c:v>
                </c:pt>
                <c:pt idx="29">
                  <c:v>1404.976314498228</c:v>
                </c:pt>
                <c:pt idx="30">
                  <c:v>1198.1718733878806</c:v>
                </c:pt>
                <c:pt idx="31">
                  <c:v>2389.8661358258687</c:v>
                </c:pt>
                <c:pt idx="32">
                  <c:v>1789.7565430987161</c:v>
                </c:pt>
                <c:pt idx="33">
                  <c:v>3069.7142451792024</c:v>
                </c:pt>
                <c:pt idx="34">
                  <c:v>4916.4427059433656</c:v>
                </c:pt>
                <c:pt idx="35">
                  <c:v>1665.4562676548958</c:v>
                </c:pt>
                <c:pt idx="36">
                  <c:v>-15832.153005685424</c:v>
                </c:pt>
                <c:pt idx="37">
                  <c:v>-4798.1220847968943</c:v>
                </c:pt>
                <c:pt idx="38">
                  <c:v>16295.777737100958</c:v>
                </c:pt>
                <c:pt idx="39">
                  <c:v>2493.6979831397766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17728"/>
        <c:axId val="139819264"/>
      </c:lineChart>
      <c:catAx>
        <c:axId val="1398177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98192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9819264"/>
        <c:scaling>
          <c:orientation val="minMax"/>
          <c:max val="20000"/>
          <c:min val="-20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9817728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2'!$AG$8:$AG$9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2'!$AG$14:$AG$54</c:f>
              <c:numCache>
                <c:formatCode>#,##0.0</c:formatCode>
                <c:ptCount val="41"/>
                <c:pt idx="0">
                  <c:v>100</c:v>
                </c:pt>
                <c:pt idx="1">
                  <c:v>99.818863446164713</c:v>
                </c:pt>
                <c:pt idx="2">
                  <c:v>100.51724828325335</c:v>
                </c:pt>
                <c:pt idx="3">
                  <c:v>100.19776574112601</c:v>
                </c:pt>
                <c:pt idx="4">
                  <c:v>100.8580097815708</c:v>
                </c:pt>
                <c:pt idx="5">
                  <c:v>100.25698067132214</c:v>
                </c:pt>
                <c:pt idx="6">
                  <c:v>98.765803421526257</c:v>
                </c:pt>
                <c:pt idx="7">
                  <c:v>98.001826676695885</c:v>
                </c:pt>
                <c:pt idx="8">
                  <c:v>98.31345048845526</c:v>
                </c:pt>
                <c:pt idx="9">
                  <c:v>96.850341978591075</c:v>
                </c:pt>
                <c:pt idx="10">
                  <c:v>97.163211754050749</c:v>
                </c:pt>
                <c:pt idx="11">
                  <c:v>97.308004721682181</c:v>
                </c:pt>
                <c:pt idx="12">
                  <c:v>97.05854996448015</c:v>
                </c:pt>
                <c:pt idx="13">
                  <c:v>96.547313798928457</c:v>
                </c:pt>
                <c:pt idx="14">
                  <c:v>95.641867678680185</c:v>
                </c:pt>
                <c:pt idx="15">
                  <c:v>94.621429608254942</c:v>
                </c:pt>
                <c:pt idx="16">
                  <c:v>93.840603324220112</c:v>
                </c:pt>
                <c:pt idx="17">
                  <c:v>93.094304005602339</c:v>
                </c:pt>
                <c:pt idx="18">
                  <c:v>93.706051414197816</c:v>
                </c:pt>
                <c:pt idx="19">
                  <c:v>92.717134303432644</c:v>
                </c:pt>
                <c:pt idx="20">
                  <c:v>93.43901090692836</c:v>
                </c:pt>
                <c:pt idx="21">
                  <c:v>93.644222768429131</c:v>
                </c:pt>
                <c:pt idx="22">
                  <c:v>93.941478105295261</c:v>
                </c:pt>
                <c:pt idx="23">
                  <c:v>94.214596154560354</c:v>
                </c:pt>
                <c:pt idx="24">
                  <c:v>94.817624839338393</c:v>
                </c:pt>
                <c:pt idx="25">
                  <c:v>95.597428295906667</c:v>
                </c:pt>
                <c:pt idx="26">
                  <c:v>96.221508696738894</c:v>
                </c:pt>
                <c:pt idx="27">
                  <c:v>97.385809308091538</c:v>
                </c:pt>
                <c:pt idx="28">
                  <c:v>98.841562993154383</c:v>
                </c:pt>
                <c:pt idx="29">
                  <c:v>98.97374556374821</c:v>
                </c:pt>
                <c:pt idx="30">
                  <c:v>98.584949361058136</c:v>
                </c:pt>
                <c:pt idx="31">
                  <c:v>101.01226782396424</c:v>
                </c:pt>
                <c:pt idx="32">
                  <c:v>101.89827919112666</c:v>
                </c:pt>
                <c:pt idx="33">
                  <c:v>103.78512985049042</c:v>
                </c:pt>
                <c:pt idx="34">
                  <c:v>105.00732592662155</c:v>
                </c:pt>
                <c:pt idx="35">
                  <c:v>105.39579410126036</c:v>
                </c:pt>
                <c:pt idx="36">
                  <c:v>105.20553911645314</c:v>
                </c:pt>
                <c:pt idx="37">
                  <c:v>96.445442715221589</c:v>
                </c:pt>
                <c:pt idx="38">
                  <c:v>102.5834303294576</c:v>
                </c:pt>
                <c:pt idx="39">
                  <c:v>105.98691482052989</c:v>
                </c:pt>
                <c:pt idx="40">
                  <c:v>107.50834388150446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2'!$AF$8:$AF$9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2'!$AF$14:$AF$54</c:f>
              <c:numCache>
                <c:formatCode>#,##0.0</c:formatCode>
                <c:ptCount val="41"/>
                <c:pt idx="0">
                  <c:v>100</c:v>
                </c:pt>
                <c:pt idx="1">
                  <c:v>100.08381013731163</c:v>
                </c:pt>
                <c:pt idx="2">
                  <c:v>100.48343247372003</c:v>
                </c:pt>
                <c:pt idx="3">
                  <c:v>100.23781167088812</c:v>
                </c:pt>
                <c:pt idx="4">
                  <c:v>100.72153545744136</c:v>
                </c:pt>
                <c:pt idx="5">
                  <c:v>100.07020146529359</c:v>
                </c:pt>
                <c:pt idx="6">
                  <c:v>100.14332393945695</c:v>
                </c:pt>
                <c:pt idx="7">
                  <c:v>100.5843473558057</c:v>
                </c:pt>
                <c:pt idx="8">
                  <c:v>100.86484421900292</c:v>
                </c:pt>
                <c:pt idx="9">
                  <c:v>100.63611034582567</c:v>
                </c:pt>
                <c:pt idx="10">
                  <c:v>100.4369757747948</c:v>
                </c:pt>
                <c:pt idx="11">
                  <c:v>100.19574350180758</c:v>
                </c:pt>
                <c:pt idx="12">
                  <c:v>100.27749839151289</c:v>
                </c:pt>
                <c:pt idx="13">
                  <c:v>100.2007776609793</c:v>
                </c:pt>
                <c:pt idx="14">
                  <c:v>100.09713684707071</c:v>
                </c:pt>
                <c:pt idx="15">
                  <c:v>99.834859995070261</c:v>
                </c:pt>
                <c:pt idx="16">
                  <c:v>100.10117830031744</c:v>
                </c:pt>
                <c:pt idx="17">
                  <c:v>99.576483479162093</c:v>
                </c:pt>
                <c:pt idx="18">
                  <c:v>99.909222201250628</c:v>
                </c:pt>
                <c:pt idx="19">
                  <c:v>99.825371083627502</c:v>
                </c:pt>
                <c:pt idx="20">
                  <c:v>99.559202493422688</c:v>
                </c:pt>
                <c:pt idx="21">
                  <c:v>99.900794208817331</c:v>
                </c:pt>
                <c:pt idx="22">
                  <c:v>99.470637709618487</c:v>
                </c:pt>
                <c:pt idx="23">
                  <c:v>99.1922338086884</c:v>
                </c:pt>
                <c:pt idx="24">
                  <c:v>98.856373409651411</c:v>
                </c:pt>
                <c:pt idx="25">
                  <c:v>98.94898120986376</c:v>
                </c:pt>
                <c:pt idx="26">
                  <c:v>98.705404302694689</c:v>
                </c:pt>
                <c:pt idx="27">
                  <c:v>98.731663921479111</c:v>
                </c:pt>
                <c:pt idx="28">
                  <c:v>99.143095316766889</c:v>
                </c:pt>
                <c:pt idx="29">
                  <c:v>99.50122277038335</c:v>
                </c:pt>
                <c:pt idx="30">
                  <c:v>100.17468268772207</c:v>
                </c:pt>
                <c:pt idx="31">
                  <c:v>100.56215223066222</c:v>
                </c:pt>
                <c:pt idx="32">
                  <c:v>100.35833797681437</c:v>
                </c:pt>
                <c:pt idx="33">
                  <c:v>100.1468752490541</c:v>
                </c:pt>
                <c:pt idx="34">
                  <c:v>100.49534295336167</c:v>
                </c:pt>
                <c:pt idx="35">
                  <c:v>100.42269261674655</c:v>
                </c:pt>
                <c:pt idx="36">
                  <c:v>99.987299073670826</c:v>
                </c:pt>
                <c:pt idx="37">
                  <c:v>96.535775430427577</c:v>
                </c:pt>
                <c:pt idx="38">
                  <c:v>97.081087666137023</c:v>
                </c:pt>
                <c:pt idx="39">
                  <c:v>98.111065807791718</c:v>
                </c:pt>
                <c:pt idx="40">
                  <c:v>98.594263540585771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2'!$AH$8:$AH$9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2'!$AH$14:$AH$54</c:f>
              <c:numCache>
                <c:formatCode>#,##0.0</c:formatCode>
                <c:ptCount val="41"/>
                <c:pt idx="0">
                  <c:v>100</c:v>
                </c:pt>
                <c:pt idx="1">
                  <c:v>100.68806282143763</c:v>
                </c:pt>
                <c:pt idx="2">
                  <c:v>100.46409540907109</c:v>
                </c:pt>
                <c:pt idx="3">
                  <c:v>100.14314181344317</c:v>
                </c:pt>
                <c:pt idx="4">
                  <c:v>100.43325314070184</c:v>
                </c:pt>
                <c:pt idx="5">
                  <c:v>100.53673868808977</c:v>
                </c:pt>
                <c:pt idx="6">
                  <c:v>100.40399819807435</c:v>
                </c:pt>
                <c:pt idx="7">
                  <c:v>100.71246766295152</c:v>
                </c:pt>
                <c:pt idx="8">
                  <c:v>100.74995605139385</c:v>
                </c:pt>
                <c:pt idx="9">
                  <c:v>100.93815304515221</c:v>
                </c:pt>
                <c:pt idx="10">
                  <c:v>100.87250784676927</c:v>
                </c:pt>
                <c:pt idx="11">
                  <c:v>101.30960145315588</c:v>
                </c:pt>
                <c:pt idx="12">
                  <c:v>101.39450571156144</c:v>
                </c:pt>
                <c:pt idx="13">
                  <c:v>101.51697274051892</c:v>
                </c:pt>
                <c:pt idx="14">
                  <c:v>102.1889026420008</c:v>
                </c:pt>
                <c:pt idx="15">
                  <c:v>102.50398967373013</c:v>
                </c:pt>
                <c:pt idx="16">
                  <c:v>102.75254559878771</c:v>
                </c:pt>
                <c:pt idx="17">
                  <c:v>102.98419615290743</c:v>
                </c:pt>
                <c:pt idx="18">
                  <c:v>103.561060092801</c:v>
                </c:pt>
                <c:pt idx="19">
                  <c:v>103.63575929113402</c:v>
                </c:pt>
                <c:pt idx="20">
                  <c:v>104.18003934627593</c:v>
                </c:pt>
                <c:pt idx="21">
                  <c:v>104.76737563352579</c:v>
                </c:pt>
                <c:pt idx="22">
                  <c:v>105.09660378272123</c:v>
                </c:pt>
                <c:pt idx="23">
                  <c:v>105.46058413458277</c:v>
                </c:pt>
                <c:pt idx="24">
                  <c:v>105.26506763223628</c:v>
                </c:pt>
                <c:pt idx="25">
                  <c:v>105.88086763376781</c:v>
                </c:pt>
                <c:pt idx="26">
                  <c:v>106.4683124347892</c:v>
                </c:pt>
                <c:pt idx="27">
                  <c:v>107.5368152178156</c:v>
                </c:pt>
                <c:pt idx="28">
                  <c:v>108.13926484115741</c:v>
                </c:pt>
                <c:pt idx="29">
                  <c:v>109.05175806871669</c:v>
                </c:pt>
                <c:pt idx="30">
                  <c:v>109.1818904078354</c:v>
                </c:pt>
                <c:pt idx="31">
                  <c:v>109.62119715664164</c:v>
                </c:pt>
                <c:pt idx="32">
                  <c:v>110.06457959108984</c:v>
                </c:pt>
                <c:pt idx="33">
                  <c:v>110.44707279367361</c:v>
                </c:pt>
                <c:pt idx="34">
                  <c:v>110.94069647169178</c:v>
                </c:pt>
                <c:pt idx="35">
                  <c:v>111.78712450077006</c:v>
                </c:pt>
                <c:pt idx="36">
                  <c:v>112.45983844488552</c:v>
                </c:pt>
                <c:pt idx="37">
                  <c:v>110.09517021138183</c:v>
                </c:pt>
                <c:pt idx="38">
                  <c:v>108.54600348966663</c:v>
                </c:pt>
                <c:pt idx="39">
                  <c:v>110.91416148882458</c:v>
                </c:pt>
                <c:pt idx="40">
                  <c:v>110.73400777576083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2'!$AI$8:$AI$9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2'!$AI$14:$AI$54</c:f>
              <c:numCache>
                <c:formatCode>#,##0.0</c:formatCode>
                <c:ptCount val="41"/>
                <c:pt idx="0">
                  <c:v>100</c:v>
                </c:pt>
                <c:pt idx="1">
                  <c:v>100.45734955446054</c:v>
                </c:pt>
                <c:pt idx="2">
                  <c:v>100.3867311856206</c:v>
                </c:pt>
                <c:pt idx="3">
                  <c:v>100.20960487048728</c:v>
                </c:pt>
                <c:pt idx="4">
                  <c:v>100.18779688834812</c:v>
                </c:pt>
                <c:pt idx="5">
                  <c:v>100.21392024526354</c:v>
                </c:pt>
                <c:pt idx="6">
                  <c:v>100.21902009642341</c:v>
                </c:pt>
                <c:pt idx="7">
                  <c:v>100.47782271849901</c:v>
                </c:pt>
                <c:pt idx="8">
                  <c:v>100.69516224792308</c:v>
                </c:pt>
                <c:pt idx="9">
                  <c:v>100.55940183738782</c:v>
                </c:pt>
                <c:pt idx="10">
                  <c:v>101.29924375223152</c:v>
                </c:pt>
                <c:pt idx="11">
                  <c:v>101.52613125572758</c:v>
                </c:pt>
                <c:pt idx="12">
                  <c:v>103.00116448039259</c:v>
                </c:pt>
                <c:pt idx="13">
                  <c:v>103.83325319027526</c:v>
                </c:pt>
                <c:pt idx="14">
                  <c:v>103.66487318976129</c:v>
                </c:pt>
                <c:pt idx="15">
                  <c:v>104.45785306174022</c:v>
                </c:pt>
                <c:pt idx="16">
                  <c:v>104.83721491319105</c:v>
                </c:pt>
                <c:pt idx="17">
                  <c:v>105.31092356448364</c:v>
                </c:pt>
                <c:pt idx="18">
                  <c:v>105.9085269136397</c:v>
                </c:pt>
                <c:pt idx="19">
                  <c:v>105.24549274417198</c:v>
                </c:pt>
                <c:pt idx="20">
                  <c:v>105.75752869668507</c:v>
                </c:pt>
                <c:pt idx="21">
                  <c:v>106.19424274390774</c:v>
                </c:pt>
                <c:pt idx="22">
                  <c:v>106.95266770481233</c:v>
                </c:pt>
                <c:pt idx="23">
                  <c:v>107.38893826816576</c:v>
                </c:pt>
                <c:pt idx="24">
                  <c:v>107.91142813592785</c:v>
                </c:pt>
                <c:pt idx="25">
                  <c:v>107.99581974669967</c:v>
                </c:pt>
                <c:pt idx="26">
                  <c:v>107.90301961911923</c:v>
                </c:pt>
                <c:pt idx="27">
                  <c:v>107.97036858606666</c:v>
                </c:pt>
                <c:pt idx="28">
                  <c:v>107.31128410326176</c:v>
                </c:pt>
                <c:pt idx="29">
                  <c:v>107.75375353951178</c:v>
                </c:pt>
                <c:pt idx="30">
                  <c:v>107.958838572955</c:v>
                </c:pt>
                <c:pt idx="31">
                  <c:v>107.26843258870767</c:v>
                </c:pt>
                <c:pt idx="32">
                  <c:v>107.38448417624713</c:v>
                </c:pt>
                <c:pt idx="33">
                  <c:v>107.15344031846014</c:v>
                </c:pt>
                <c:pt idx="34">
                  <c:v>107.23333094021272</c:v>
                </c:pt>
                <c:pt idx="35">
                  <c:v>107.91973331808474</c:v>
                </c:pt>
                <c:pt idx="36">
                  <c:v>107.86449943051409</c:v>
                </c:pt>
                <c:pt idx="37">
                  <c:v>107.70220972489778</c:v>
                </c:pt>
                <c:pt idx="38">
                  <c:v>107.10489294080361</c:v>
                </c:pt>
                <c:pt idx="39">
                  <c:v>109.00673637835561</c:v>
                </c:pt>
                <c:pt idx="40">
                  <c:v>109.66139282747021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732288"/>
        <c:axId val="138733824"/>
      </c:lineChart>
      <c:catAx>
        <c:axId val="1387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87338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38733824"/>
        <c:scaling>
          <c:orientation val="minMax"/>
          <c:max val="11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32288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300173033685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annuel'!$BY$48:$CC$48</c:f>
              <c:numCache>
                <c:formatCode>#,##0</c:formatCode>
                <c:ptCount val="5"/>
                <c:pt idx="0">
                  <c:v>-1260</c:v>
                </c:pt>
                <c:pt idx="1">
                  <c:v>-6260</c:v>
                </c:pt>
                <c:pt idx="2">
                  <c:v>4360</c:v>
                </c:pt>
                <c:pt idx="3">
                  <c:v>-810</c:v>
                </c:pt>
                <c:pt idx="4">
                  <c:v>1440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240857547974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0527718224832E-3"/>
                  <c:y val="-1.437562867057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annuel'!$CE$48:$CI$48</c:f>
              <c:numCache>
                <c:formatCode>#,##0</c:formatCode>
                <c:ptCount val="5"/>
                <c:pt idx="0">
                  <c:v>-580</c:v>
                </c:pt>
                <c:pt idx="1">
                  <c:v>-80</c:v>
                </c:pt>
                <c:pt idx="2">
                  <c:v>210</c:v>
                </c:pt>
                <c:pt idx="3">
                  <c:v>-350</c:v>
                </c:pt>
                <c:pt idx="4">
                  <c:v>-330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81725713681304E-5"/>
                  <c:y val="-5.85366869675048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142019107439977E-3"/>
                  <c:y val="0.10353450112393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669998273949E-3"/>
                  <c:y val="5.92663579997459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1.1202250185021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51889386298876E-3"/>
                  <c:y val="-1.13351440404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annuel'!$BS$48:$BW$48</c:f>
              <c:numCache>
                <c:formatCode>#,##0</c:formatCode>
                <c:ptCount val="5"/>
                <c:pt idx="0">
                  <c:v>-1840</c:v>
                </c:pt>
                <c:pt idx="1">
                  <c:v>-6350</c:v>
                </c:pt>
                <c:pt idx="2">
                  <c:v>4560</c:v>
                </c:pt>
                <c:pt idx="3">
                  <c:v>-1150</c:v>
                </c:pt>
                <c:pt idx="4">
                  <c:v>1110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884608"/>
        <c:axId val="138886144"/>
      </c:barChart>
      <c:catAx>
        <c:axId val="13888460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38886144"/>
        <c:crosses val="autoZero"/>
        <c:auto val="1"/>
        <c:lblAlgn val="ctr"/>
        <c:lblOffset val="100"/>
        <c:noMultiLvlLbl val="0"/>
      </c:catAx>
      <c:valAx>
        <c:axId val="138886144"/>
        <c:scaling>
          <c:orientation val="minMax"/>
          <c:max val="5000"/>
          <c:min val="-7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8884608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494761559671265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GRAPHIQUE_stocks_bénéf'!$AU$3:$AU$46</c:f>
              <c:numCache>
                <c:formatCode>#,##0</c:formatCode>
                <c:ptCount val="44"/>
                <c:pt idx="0">
                  <c:v>2942</c:v>
                </c:pt>
                <c:pt idx="1">
                  <c:v>6428</c:v>
                </c:pt>
                <c:pt idx="2">
                  <c:v>9324</c:v>
                </c:pt>
                <c:pt idx="3">
                  <c:v>9347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9182</c:v>
                </c:pt>
                <c:pt idx="9">
                  <c:v>9742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7651</c:v>
                </c:pt>
                <c:pt idx="15">
                  <c:v>8367</c:v>
                </c:pt>
                <c:pt idx="16">
                  <c:v>9145</c:v>
                </c:pt>
                <c:pt idx="17">
                  <c:v>9961</c:v>
                </c:pt>
                <c:pt idx="18">
                  <c:v>9309</c:v>
                </c:pt>
                <c:pt idx="19">
                  <c:v>8796</c:v>
                </c:pt>
                <c:pt idx="20">
                  <c:v>9105</c:v>
                </c:pt>
                <c:pt idx="21">
                  <c:v>9661</c:v>
                </c:pt>
                <c:pt idx="22">
                  <c:v>9604</c:v>
                </c:pt>
                <c:pt idx="23">
                  <c:v>9597</c:v>
                </c:pt>
                <c:pt idx="24">
                  <c:v>10261</c:v>
                </c:pt>
                <c:pt idx="25">
                  <c:v>10882</c:v>
                </c:pt>
                <c:pt idx="26">
                  <c:v>11034</c:v>
                </c:pt>
                <c:pt idx="27">
                  <c:v>10868</c:v>
                </c:pt>
                <c:pt idx="28">
                  <c:v>10952</c:v>
                </c:pt>
                <c:pt idx="29">
                  <c:v>9970</c:v>
                </c:pt>
                <c:pt idx="30">
                  <c:v>7461</c:v>
                </c:pt>
                <c:pt idx="31">
                  <c:v>5449</c:v>
                </c:pt>
                <c:pt idx="32">
                  <c:v>4575</c:v>
                </c:pt>
                <c:pt idx="33">
                  <c:v>4127</c:v>
                </c:pt>
                <c:pt idx="34">
                  <c:v>3599</c:v>
                </c:pt>
                <c:pt idx="35">
                  <c:v>3614</c:v>
                </c:pt>
                <c:pt idx="36">
                  <c:v>3666</c:v>
                </c:pt>
                <c:pt idx="37">
                  <c:v>3673</c:v>
                </c:pt>
                <c:pt idx="38">
                  <c:v>3336</c:v>
                </c:pt>
                <c:pt idx="39">
                  <c:v>2711</c:v>
                </c:pt>
                <c:pt idx="40">
                  <c:v>2307</c:v>
                </c:pt>
                <c:pt idx="41">
                  <c:v>1894</c:v>
                </c:pt>
                <c:pt idx="42">
                  <c:v>1936</c:v>
                </c:pt>
                <c:pt idx="43">
                  <c:v>2052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GRAPHIQUE_stocks_bénéf'!$AX$3:$AX$46</c:f>
              <c:numCache>
                <c:formatCode>#,##0</c:formatCode>
                <c:ptCount val="44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1065</c:v>
                </c:pt>
                <c:pt idx="20">
                  <c:v>1147</c:v>
                </c:pt>
                <c:pt idx="21">
                  <c:v>1477</c:v>
                </c:pt>
                <c:pt idx="22">
                  <c:v>1854</c:v>
                </c:pt>
                <c:pt idx="23">
                  <c:v>2205</c:v>
                </c:pt>
                <c:pt idx="24">
                  <c:v>2744</c:v>
                </c:pt>
                <c:pt idx="25">
                  <c:v>2631</c:v>
                </c:pt>
                <c:pt idx="26">
                  <c:v>2028</c:v>
                </c:pt>
                <c:pt idx="27">
                  <c:v>1732</c:v>
                </c:pt>
                <c:pt idx="28">
                  <c:v>1399</c:v>
                </c:pt>
                <c:pt idx="29">
                  <c:v>1028</c:v>
                </c:pt>
                <c:pt idx="30">
                  <c:v>705</c:v>
                </c:pt>
                <c:pt idx="31">
                  <c:v>420</c:v>
                </c:pt>
                <c:pt idx="32">
                  <c:v>174</c:v>
                </c:pt>
                <c:pt idx="33">
                  <c:v>77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76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GRAPHIQUE_stocks_bénéf'!$BA$3:$BA$46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766</c:v>
                </c:pt>
                <c:pt idx="14">
                  <c:v>1862</c:v>
                </c:pt>
                <c:pt idx="15">
                  <c:v>3191</c:v>
                </c:pt>
                <c:pt idx="16">
                  <c:v>4023</c:v>
                </c:pt>
                <c:pt idx="17">
                  <c:v>4363</c:v>
                </c:pt>
                <c:pt idx="18">
                  <c:v>4408</c:v>
                </c:pt>
                <c:pt idx="19">
                  <c:v>4563</c:v>
                </c:pt>
                <c:pt idx="20">
                  <c:v>4658</c:v>
                </c:pt>
                <c:pt idx="21">
                  <c:v>4655</c:v>
                </c:pt>
                <c:pt idx="22">
                  <c:v>4617</c:v>
                </c:pt>
                <c:pt idx="23">
                  <c:v>4621</c:v>
                </c:pt>
                <c:pt idx="24">
                  <c:v>4460</c:v>
                </c:pt>
                <c:pt idx="25">
                  <c:v>4337</c:v>
                </c:pt>
                <c:pt idx="26">
                  <c:v>3945</c:v>
                </c:pt>
                <c:pt idx="27">
                  <c:v>3438</c:v>
                </c:pt>
                <c:pt idx="28">
                  <c:v>3187</c:v>
                </c:pt>
                <c:pt idx="29">
                  <c:v>2985</c:v>
                </c:pt>
                <c:pt idx="30">
                  <c:v>2410</c:v>
                </c:pt>
                <c:pt idx="31">
                  <c:v>1947</c:v>
                </c:pt>
                <c:pt idx="32">
                  <c:v>1499</c:v>
                </c:pt>
                <c:pt idx="33">
                  <c:v>1197</c:v>
                </c:pt>
                <c:pt idx="34">
                  <c:v>908</c:v>
                </c:pt>
                <c:pt idx="35">
                  <c:v>655</c:v>
                </c:pt>
                <c:pt idx="36">
                  <c:v>514</c:v>
                </c:pt>
                <c:pt idx="37">
                  <c:v>410</c:v>
                </c:pt>
                <c:pt idx="38">
                  <c:v>273</c:v>
                </c:pt>
                <c:pt idx="39">
                  <c:v>178</c:v>
                </c:pt>
                <c:pt idx="40">
                  <c:v>71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GRAPHIQUE_stocks_bénéf'!$BB$3:$BB$46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1662</c:v>
                </c:pt>
                <c:pt idx="21">
                  <c:v>1769</c:v>
                </c:pt>
                <c:pt idx="22">
                  <c:v>1731</c:v>
                </c:pt>
                <c:pt idx="23">
                  <c:v>1663</c:v>
                </c:pt>
                <c:pt idx="24">
                  <c:v>1752</c:v>
                </c:pt>
                <c:pt idx="25">
                  <c:v>1785</c:v>
                </c:pt>
                <c:pt idx="26">
                  <c:v>1767</c:v>
                </c:pt>
                <c:pt idx="27">
                  <c:v>1857</c:v>
                </c:pt>
                <c:pt idx="28">
                  <c:v>1853</c:v>
                </c:pt>
                <c:pt idx="29">
                  <c:v>1783</c:v>
                </c:pt>
                <c:pt idx="30">
                  <c:v>1841</c:v>
                </c:pt>
                <c:pt idx="31">
                  <c:v>1955</c:v>
                </c:pt>
                <c:pt idx="32">
                  <c:v>1870</c:v>
                </c:pt>
                <c:pt idx="33">
                  <c:v>1819</c:v>
                </c:pt>
                <c:pt idx="34">
                  <c:v>1806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2138</c:v>
                </c:pt>
                <c:pt idx="40">
                  <c:v>2139</c:v>
                </c:pt>
                <c:pt idx="41">
                  <c:v>2179</c:v>
                </c:pt>
                <c:pt idx="42">
                  <c:v>2236</c:v>
                </c:pt>
                <c:pt idx="43">
                  <c:v>2311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98240"/>
        <c:axId val="139916416"/>
      </c:areaChart>
      <c:catAx>
        <c:axId val="1398982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9916416"/>
        <c:crossesAt val="0"/>
        <c:auto val="0"/>
        <c:lblAlgn val="ctr"/>
        <c:lblOffset val="100"/>
        <c:tickLblSkip val="4"/>
        <c:noMultiLvlLbl val="0"/>
      </c:catAx>
      <c:valAx>
        <c:axId val="139916416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9898240"/>
        <c:crosses val="autoZero"/>
        <c:crossBetween val="between"/>
        <c:majorUnit val="5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Données!$C$124:$C$164</c:f>
              <c:numCache>
                <c:formatCode>#,##0.0</c:formatCode>
                <c:ptCount val="41"/>
                <c:pt idx="0">
                  <c:v>10.199999999999999</c:v>
                </c:pt>
                <c:pt idx="1">
                  <c:v>10.199999999999999</c:v>
                </c:pt>
                <c:pt idx="2">
                  <c:v>10.3</c:v>
                </c:pt>
                <c:pt idx="3">
                  <c:v>10.4</c:v>
                </c:pt>
                <c:pt idx="4">
                  <c:v>10.6</c:v>
                </c:pt>
                <c:pt idx="5">
                  <c:v>10.6</c:v>
                </c:pt>
                <c:pt idx="6">
                  <c:v>10.8</c:v>
                </c:pt>
                <c:pt idx="7">
                  <c:v>10.8</c:v>
                </c:pt>
                <c:pt idx="8">
                  <c:v>11.1</c:v>
                </c:pt>
                <c:pt idx="9">
                  <c:v>11.3</c:v>
                </c:pt>
                <c:pt idx="10">
                  <c:v>11.5</c:v>
                </c:pt>
                <c:pt idx="11">
                  <c:v>11.3</c:v>
                </c:pt>
                <c:pt idx="12">
                  <c:v>11.2</c:v>
                </c:pt>
                <c:pt idx="13">
                  <c:v>11.2</c:v>
                </c:pt>
                <c:pt idx="14">
                  <c:v>11.3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11.7</c:v>
                </c:pt>
                <c:pt idx="19">
                  <c:v>11.5</c:v>
                </c:pt>
                <c:pt idx="20">
                  <c:v>11.4</c:v>
                </c:pt>
                <c:pt idx="21">
                  <c:v>11.4</c:v>
                </c:pt>
                <c:pt idx="22">
                  <c:v>11.2</c:v>
                </c:pt>
                <c:pt idx="23">
                  <c:v>11.1</c:v>
                </c:pt>
                <c:pt idx="24">
                  <c:v>11.4</c:v>
                </c:pt>
                <c:pt idx="25">
                  <c:v>10.9</c:v>
                </c:pt>
                <c:pt idx="26">
                  <c:v>10.8</c:v>
                </c:pt>
                <c:pt idx="27">
                  <c:v>10.9</c:v>
                </c:pt>
                <c:pt idx="28">
                  <c:v>10.3</c:v>
                </c:pt>
                <c:pt idx="29">
                  <c:v>10.6</c:v>
                </c:pt>
                <c:pt idx="30">
                  <c:v>10.4</c:v>
                </c:pt>
                <c:pt idx="31">
                  <c:v>10.3</c:v>
                </c:pt>
                <c:pt idx="32">
                  <c:v>10</c:v>
                </c:pt>
                <c:pt idx="33">
                  <c:v>10</c:v>
                </c:pt>
                <c:pt idx="34">
                  <c:v>9.6999999999999993</c:v>
                </c:pt>
                <c:pt idx="35">
                  <c:v>9.6</c:v>
                </c:pt>
                <c:pt idx="36">
                  <c:v>9.1</c:v>
                </c:pt>
                <c:pt idx="37">
                  <c:v>8.8000000000000007</c:v>
                </c:pt>
                <c:pt idx="38">
                  <c:v>8.3000000000000007</c:v>
                </c:pt>
                <c:pt idx="39">
                  <c:v>10.3</c:v>
                </c:pt>
                <c:pt idx="40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Données!$B$124:$B$164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9</c:v>
                </c:pt>
                <c:pt idx="5">
                  <c:v>9.1</c:v>
                </c:pt>
                <c:pt idx="6">
                  <c:v>9.3000000000000007</c:v>
                </c:pt>
                <c:pt idx="7">
                  <c:v>9.4</c:v>
                </c:pt>
                <c:pt idx="8">
                  <c:v>9.6999999999999993</c:v>
                </c:pt>
                <c:pt idx="9">
                  <c:v>9.9</c:v>
                </c:pt>
                <c:pt idx="10">
                  <c:v>10.1</c:v>
                </c:pt>
                <c:pt idx="11">
                  <c:v>9.9</c:v>
                </c:pt>
                <c:pt idx="12">
                  <c:v>9.8000000000000007</c:v>
                </c:pt>
                <c:pt idx="13">
                  <c:v>9.8000000000000007</c:v>
                </c:pt>
                <c:pt idx="14">
                  <c:v>9.8000000000000007</c:v>
                </c:pt>
                <c:pt idx="15">
                  <c:v>9.9</c:v>
                </c:pt>
                <c:pt idx="16">
                  <c:v>10.1</c:v>
                </c:pt>
                <c:pt idx="17">
                  <c:v>10</c:v>
                </c:pt>
                <c:pt idx="18">
                  <c:v>10.199999999999999</c:v>
                </c:pt>
                <c:pt idx="19">
                  <c:v>10</c:v>
                </c:pt>
                <c:pt idx="20">
                  <c:v>9.9</c:v>
                </c:pt>
                <c:pt idx="21">
                  <c:v>9.9</c:v>
                </c:pt>
                <c:pt idx="22">
                  <c:v>9.6999999999999993</c:v>
                </c:pt>
                <c:pt idx="23">
                  <c:v>9.6</c:v>
                </c:pt>
                <c:pt idx="24">
                  <c:v>9.6999999999999993</c:v>
                </c:pt>
                <c:pt idx="25">
                  <c:v>9.3000000000000007</c:v>
                </c:pt>
                <c:pt idx="26">
                  <c:v>9.1999999999999993</c:v>
                </c:pt>
                <c:pt idx="27">
                  <c:v>9.1999999999999993</c:v>
                </c:pt>
                <c:pt idx="28">
                  <c:v>8.6</c:v>
                </c:pt>
                <c:pt idx="29">
                  <c:v>8.9</c:v>
                </c:pt>
                <c:pt idx="30">
                  <c:v>8.8000000000000007</c:v>
                </c:pt>
                <c:pt idx="31">
                  <c:v>8.6999999999999993</c:v>
                </c:pt>
                <c:pt idx="32">
                  <c:v>8.4</c:v>
                </c:pt>
                <c:pt idx="33">
                  <c:v>8.4</c:v>
                </c:pt>
                <c:pt idx="34">
                  <c:v>8.1</c:v>
                </c:pt>
                <c:pt idx="35">
                  <c:v>8.1999999999999993</c:v>
                </c:pt>
                <c:pt idx="36">
                  <c:v>7.8</c:v>
                </c:pt>
                <c:pt idx="37">
                  <c:v>7.6</c:v>
                </c:pt>
                <c:pt idx="38">
                  <c:v>7</c:v>
                </c:pt>
                <c:pt idx="39">
                  <c:v>8.9</c:v>
                </c:pt>
                <c:pt idx="40">
                  <c:v>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Données!$G$124:$G$164</c:f>
              <c:numCache>
                <c:formatCode>#,##0.0</c:formatCode>
                <c:ptCount val="41"/>
                <c:pt idx="0">
                  <c:v>11.3</c:v>
                </c:pt>
                <c:pt idx="1">
                  <c:v>11.4</c:v>
                </c:pt>
                <c:pt idx="2">
                  <c:v>11.3</c:v>
                </c:pt>
                <c:pt idx="3">
                  <c:v>11.5</c:v>
                </c:pt>
                <c:pt idx="4">
                  <c:v>11.6</c:v>
                </c:pt>
                <c:pt idx="5">
                  <c:v>11.6</c:v>
                </c:pt>
                <c:pt idx="6">
                  <c:v>11.7</c:v>
                </c:pt>
                <c:pt idx="7">
                  <c:v>11.7</c:v>
                </c:pt>
                <c:pt idx="8">
                  <c:v>11.9</c:v>
                </c:pt>
                <c:pt idx="9">
                  <c:v>12.2</c:v>
                </c:pt>
                <c:pt idx="10">
                  <c:v>12.3</c:v>
                </c:pt>
                <c:pt idx="11">
                  <c:v>12</c:v>
                </c:pt>
                <c:pt idx="12">
                  <c:v>11.8</c:v>
                </c:pt>
                <c:pt idx="13">
                  <c:v>11.8</c:v>
                </c:pt>
                <c:pt idx="14">
                  <c:v>11.8</c:v>
                </c:pt>
                <c:pt idx="15">
                  <c:v>11.9</c:v>
                </c:pt>
                <c:pt idx="16">
                  <c:v>12</c:v>
                </c:pt>
                <c:pt idx="17">
                  <c:v>11.9</c:v>
                </c:pt>
                <c:pt idx="18">
                  <c:v>12.1</c:v>
                </c:pt>
                <c:pt idx="19">
                  <c:v>11.9</c:v>
                </c:pt>
                <c:pt idx="20">
                  <c:v>11.7</c:v>
                </c:pt>
                <c:pt idx="21">
                  <c:v>11.7</c:v>
                </c:pt>
                <c:pt idx="22">
                  <c:v>11.5</c:v>
                </c:pt>
                <c:pt idx="23">
                  <c:v>11.4</c:v>
                </c:pt>
                <c:pt idx="24">
                  <c:v>11.9</c:v>
                </c:pt>
                <c:pt idx="25">
                  <c:v>11.4</c:v>
                </c:pt>
                <c:pt idx="26">
                  <c:v>11.3</c:v>
                </c:pt>
                <c:pt idx="27">
                  <c:v>11.4</c:v>
                </c:pt>
                <c:pt idx="28">
                  <c:v>10.7</c:v>
                </c:pt>
                <c:pt idx="29">
                  <c:v>11.1</c:v>
                </c:pt>
                <c:pt idx="30">
                  <c:v>11</c:v>
                </c:pt>
                <c:pt idx="31">
                  <c:v>10.8</c:v>
                </c:pt>
                <c:pt idx="32">
                  <c:v>10.4</c:v>
                </c:pt>
                <c:pt idx="33">
                  <c:v>10.4</c:v>
                </c:pt>
                <c:pt idx="34">
                  <c:v>10.1</c:v>
                </c:pt>
                <c:pt idx="35">
                  <c:v>10</c:v>
                </c:pt>
                <c:pt idx="36">
                  <c:v>9.5</c:v>
                </c:pt>
                <c:pt idx="37">
                  <c:v>9.1999999999999993</c:v>
                </c:pt>
                <c:pt idx="38">
                  <c:v>8.3000000000000007</c:v>
                </c:pt>
                <c:pt idx="39">
                  <c:v>10.4</c:v>
                </c:pt>
                <c:pt idx="40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80800"/>
        <c:axId val="140386688"/>
      </c:lineChart>
      <c:catAx>
        <c:axId val="1403808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4038668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0386688"/>
        <c:scaling>
          <c:orientation val="minMax"/>
          <c:max val="13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403808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graphiques'!$G$50:$G$58</c:f>
              <c:strCache>
                <c:ptCount val="9"/>
                <c:pt idx="0">
                  <c:v>Seine-Saint-Denis</c:v>
                </c:pt>
                <c:pt idx="1">
                  <c:v>Nord</c:v>
                </c:pt>
                <c:pt idx="2">
                  <c:v>Bouches-du-Rhone</c:v>
                </c:pt>
                <c:pt idx="3">
                  <c:v>Paca</c:v>
                </c:pt>
                <c:pt idx="4">
                  <c:v>Haute-Garonne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Rhône</c:v>
                </c:pt>
                <c:pt idx="8">
                  <c:v>Loire-Atlantique</c:v>
                </c:pt>
              </c:strCache>
            </c:strRef>
          </c:cat>
          <c:val>
            <c:numRef>
              <c:f>'données graphiques'!$H$50:$H$58</c:f>
              <c:numCache>
                <c:formatCode>#,##0.0</c:formatCode>
                <c:ptCount val="9"/>
                <c:pt idx="0">
                  <c:v>11.1</c:v>
                </c:pt>
                <c:pt idx="1">
                  <c:v>9.6999999999999993</c:v>
                </c:pt>
                <c:pt idx="2">
                  <c:v>9.1</c:v>
                </c:pt>
                <c:pt idx="3">
                  <c:v>8.9</c:v>
                </c:pt>
                <c:pt idx="4">
                  <c:v>8.1999999999999993</c:v>
                </c:pt>
                <c:pt idx="5">
                  <c:v>7.7</c:v>
                </c:pt>
                <c:pt idx="6">
                  <c:v>7.4</c:v>
                </c:pt>
                <c:pt idx="7">
                  <c:v>7.2</c:v>
                </c:pt>
                <c:pt idx="8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444032"/>
        <c:axId val="140445952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graphiques'!$J$50:$J$58</c:f>
              <c:numCache>
                <c:formatCode>#,##0.0</c:formatCode>
                <c:ptCount val="9"/>
                <c:pt idx="0">
                  <c:v>0.5</c:v>
                </c:pt>
                <c:pt idx="1">
                  <c:v>-0.70000000000000107</c:v>
                </c:pt>
                <c:pt idx="2">
                  <c:v>-0.40000000000000036</c:v>
                </c:pt>
                <c:pt idx="3">
                  <c:v>-0.19999999999999929</c:v>
                </c:pt>
                <c:pt idx="4">
                  <c:v>0.39999999999999947</c:v>
                </c:pt>
                <c:pt idx="5">
                  <c:v>-9.9999999999999645E-2</c:v>
                </c:pt>
                <c:pt idx="6">
                  <c:v>-0.19999999999999929</c:v>
                </c:pt>
                <c:pt idx="7">
                  <c:v>0</c:v>
                </c:pt>
                <c:pt idx="8">
                  <c:v>0.10000000000000053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451840"/>
        <c:axId val="140453376"/>
      </c:scatterChart>
      <c:catAx>
        <c:axId val="14044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40445952"/>
        <c:crosses val="autoZero"/>
        <c:auto val="1"/>
        <c:lblAlgn val="ctr"/>
        <c:lblOffset val="100"/>
        <c:noMultiLvlLbl val="0"/>
      </c:catAx>
      <c:valAx>
        <c:axId val="1404459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0444032"/>
        <c:crosses val="autoZero"/>
        <c:crossBetween val="between"/>
      </c:valAx>
      <c:valAx>
        <c:axId val="140451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40453376"/>
        <c:crosses val="autoZero"/>
        <c:crossBetween val="midCat"/>
      </c:valAx>
      <c:valAx>
        <c:axId val="140453376"/>
        <c:scaling>
          <c:orientation val="minMax"/>
          <c:max val="0.5"/>
          <c:min val="-0.70000000000000007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40451840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15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trim'!$A$9:$B$53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dep13_trim!$BG$67:$BG$111</c:f>
              <c:numCache>
                <c:formatCode>#,##0.0</c:formatCode>
                <c:ptCount val="45"/>
                <c:pt idx="0">
                  <c:v>1.4818140996856854</c:v>
                </c:pt>
                <c:pt idx="1">
                  <c:v>2.163483931066601</c:v>
                </c:pt>
                <c:pt idx="2">
                  <c:v>1.636691057466555</c:v>
                </c:pt>
                <c:pt idx="3">
                  <c:v>1.1662592235404778</c:v>
                </c:pt>
                <c:pt idx="4">
                  <c:v>1.4321502205866032</c:v>
                </c:pt>
                <c:pt idx="5">
                  <c:v>1.4425283587961468</c:v>
                </c:pt>
                <c:pt idx="6">
                  <c:v>0.77779932346542235</c:v>
                </c:pt>
                <c:pt idx="7">
                  <c:v>1.3340744858254538</c:v>
                </c:pt>
                <c:pt idx="8">
                  <c:v>1.0127009578463131</c:v>
                </c:pt>
                <c:pt idx="9">
                  <c:v>0.64747900914823298</c:v>
                </c:pt>
                <c:pt idx="10">
                  <c:v>2.2868764007636821</c:v>
                </c:pt>
                <c:pt idx="11">
                  <c:v>2.0166362345303446</c:v>
                </c:pt>
                <c:pt idx="12">
                  <c:v>2.2174051388115457</c:v>
                </c:pt>
                <c:pt idx="13">
                  <c:v>1.3366018794140011</c:v>
                </c:pt>
                <c:pt idx="14">
                  <c:v>0.2975847636600859</c:v>
                </c:pt>
                <c:pt idx="15">
                  <c:v>0.85373557167742753</c:v>
                </c:pt>
                <c:pt idx="16">
                  <c:v>0.83512061798924897</c:v>
                </c:pt>
                <c:pt idx="17">
                  <c:v>1.1312515293542047</c:v>
                </c:pt>
                <c:pt idx="18">
                  <c:v>1.2693567599761701</c:v>
                </c:pt>
                <c:pt idx="19">
                  <c:v>1.6320529314464149</c:v>
                </c:pt>
                <c:pt idx="20">
                  <c:v>1.6185033816774608</c:v>
                </c:pt>
                <c:pt idx="21">
                  <c:v>2.2387130069581707</c:v>
                </c:pt>
                <c:pt idx="22">
                  <c:v>-0.22627978625263667</c:v>
                </c:pt>
                <c:pt idx="23">
                  <c:v>0.86181329704644316</c:v>
                </c:pt>
                <c:pt idx="24">
                  <c:v>0.38225374037881288</c:v>
                </c:pt>
                <c:pt idx="25">
                  <c:v>-0.38079812530155133</c:v>
                </c:pt>
                <c:pt idx="26">
                  <c:v>1.4096687710801747</c:v>
                </c:pt>
                <c:pt idx="27">
                  <c:v>0.96367047586558563</c:v>
                </c:pt>
                <c:pt idx="28">
                  <c:v>1.2146296139876833</c:v>
                </c:pt>
                <c:pt idx="29">
                  <c:v>1.1433054044129864</c:v>
                </c:pt>
                <c:pt idx="30">
                  <c:v>1.4752718691727562</c:v>
                </c:pt>
                <c:pt idx="31">
                  <c:v>0.78545525506967806</c:v>
                </c:pt>
                <c:pt idx="32">
                  <c:v>0.47760423389699991</c:v>
                </c:pt>
                <c:pt idx="33">
                  <c:v>0.24569630010278232</c:v>
                </c:pt>
                <c:pt idx="34">
                  <c:v>0.20024028834602081</c:v>
                </c:pt>
                <c:pt idx="35">
                  <c:v>-0.70343725019983427</c:v>
                </c:pt>
                <c:pt idx="36">
                  <c:v>-0.13846401545646314</c:v>
                </c:pt>
                <c:pt idx="37">
                  <c:v>-0.6723203921062848</c:v>
                </c:pt>
                <c:pt idx="38">
                  <c:v>-1.1930462447449108</c:v>
                </c:pt>
                <c:pt idx="39">
                  <c:v>-1.5524379024839052</c:v>
                </c:pt>
                <c:pt idx="40">
                  <c:v>-0.38713768418241479</c:v>
                </c:pt>
                <c:pt idx="41">
                  <c:v>5.836334701398771</c:v>
                </c:pt>
                <c:pt idx="42">
                  <c:v>-1.1142943066525191</c:v>
                </c:pt>
                <c:pt idx="43">
                  <c:v>-1.6646658663465375</c:v>
                </c:pt>
                <c:pt idx="44">
                  <c:v>0.32880279970699533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514816"/>
        <c:axId val="140516352"/>
      </c:barChart>
      <c:catAx>
        <c:axId val="1405148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05163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0516352"/>
        <c:scaling>
          <c:orientation val="minMax"/>
          <c:max val="6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051481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(données)'!$F$3:$F$13</c:f>
              <c:numCache>
                <c:formatCode>0.0</c:formatCode>
                <c:ptCount val="11"/>
                <c:pt idx="0">
                  <c:v>6.6031716021080822</c:v>
                </c:pt>
                <c:pt idx="1">
                  <c:v>5.0790342962289792</c:v>
                </c:pt>
                <c:pt idx="2">
                  <c:v>6.0888645090510174</c:v>
                </c:pt>
                <c:pt idx="3">
                  <c:v>4.7788560973669458</c:v>
                </c:pt>
                <c:pt idx="4">
                  <c:v>4.9556816672044146</c:v>
                </c:pt>
                <c:pt idx="5">
                  <c:v>4.5517016890303408</c:v>
                </c:pt>
                <c:pt idx="6">
                  <c:v>2.3869238087001587</c:v>
                </c:pt>
                <c:pt idx="7">
                  <c:v>4.698031928372326</c:v>
                </c:pt>
                <c:pt idx="8">
                  <c:v>0.21621272750742548</c:v>
                </c:pt>
                <c:pt idx="9">
                  <c:v>-3.5147319272259003</c:v>
                </c:pt>
                <c:pt idx="10">
                  <c:v>2.5163949471857627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141312"/>
        <c:axId val="140142848"/>
      </c:barChart>
      <c:catAx>
        <c:axId val="1401413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0142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0142848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014131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0.90978</cdr:x>
      <cdr:y>0.33386</cdr:y>
    </cdr:from>
    <cdr:to>
      <cdr:x>0.97324</cdr:x>
      <cdr:y>0.33386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28507" y="1593182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0.25147</cdr:y>
    </cdr:from>
    <cdr:to>
      <cdr:x>0.98863</cdr:x>
      <cdr:y>0.31019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200029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0.90801</cdr:x>
      <cdr:y>0.27437</cdr:y>
    </cdr:from>
    <cdr:to>
      <cdr:x>0.90885</cdr:x>
      <cdr:y>0.7767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815236" y="1309322"/>
          <a:ext cx="6305" cy="239713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0.90778</cdr:x>
      <cdr:y>0.23993</cdr:y>
    </cdr:from>
    <cdr:to>
      <cdr:x>0.90819</cdr:x>
      <cdr:y>0.77064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813533" y="1144946"/>
          <a:ext cx="3077" cy="253256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0.90669</cdr:x>
      <cdr:y>0.27993</cdr:y>
    </cdr:from>
    <cdr:to>
      <cdr:x>0.90709</cdr:x>
      <cdr:y>0.7689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05325" y="1335833"/>
          <a:ext cx="3002" cy="23333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0.96655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kern="1200" dirty="0">
              <a:solidFill>
                <a:srgbClr val="000000"/>
              </a:solidFill>
              <a:ea typeface="Calibri"/>
              <a:cs typeface="Calibri"/>
            </a:rPr>
            <a:t>Evolution trimestrielle de l'emploi salarié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 smtClean="0">
              <a:solidFill>
                <a:srgbClr val="000000"/>
              </a:solidFill>
              <a:latin typeface="Calibri"/>
              <a:ea typeface="Calibri"/>
              <a:cs typeface="Calibri"/>
            </a:rPr>
            <a:t>dans </a:t>
          </a:r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les </a:t>
          </a:r>
          <a:r>
            <a:rPr lang="fr-FR" sz="1500" b="1" i="0" u="none" strike="noStrike" kern="1200" baseline="0" dirty="0" smtClean="0">
              <a:solidFill>
                <a:srgbClr val="000000"/>
              </a:solidFill>
              <a:latin typeface="Calibri"/>
              <a:ea typeface="Calibri"/>
              <a:cs typeface="Calibri"/>
            </a:rPr>
            <a:t>Bouches-du-Rhône</a:t>
          </a:r>
          <a:endParaRPr lang="fr-FR" sz="1500" b="1" kern="120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pPr algn="ctr" rtl="0"/>
          <a:r>
            <a:rPr lang="fr-FR" sz="1100" b="0" i="1" baseline="0" dirty="0" smtClean="0">
              <a:effectLst/>
              <a:latin typeface="+mn-lt"/>
              <a:ea typeface="+mn-ea"/>
              <a:cs typeface="+mn-cs"/>
            </a:rPr>
            <a:t>(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en indice base 100 au 4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2010)</a:t>
          </a:r>
          <a:endParaRPr lang="fr-FR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2019 et 2020)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0.96642</cdr:x>
      <cdr:y>0.45785</cdr:y>
    </cdr:from>
    <cdr:to>
      <cdr:x>0.98136</cdr:x>
      <cdr:y>0.55367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40680" y="2703814"/>
          <a:ext cx="141308" cy="56586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2020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0.50346</cdr:x>
      <cdr:y>0.18248</cdr:y>
    </cdr:from>
    <cdr:to>
      <cdr:x>0.86177</cdr:x>
      <cdr:y>0.3454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778810" y="870798"/>
          <a:ext cx="2689368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204 800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2020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120176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de la demande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d’emploi s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 prolonge fin 2020, mais celle-ci repartirait légèrement à la hausse début 2021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85666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1287" y="158112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Augmentation sur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an,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une forte baisse fin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93435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69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se replie un peu plus chez les femmes sur un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69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an, la hausse est beaucoup plus prononcée chez les hommes que chez les femmes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8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7195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baisse surtout chez les jeunes sur un trimestre…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71896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alors que la hausse annuelle touche surtout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122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Accélération de la baisse chez les inscrits depuis moins d’un an, ralentissement de la hausse chez les un an ou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12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Vive augmentation annuelle des demandeurs d’emploi de longue durée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14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Forte hausse du nombre de bénéficiaires du RSA en 2020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–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51364" r="28223" b="7967"/>
          <a:stretch/>
        </p:blipFill>
        <p:spPr bwMode="auto">
          <a:xfrm>
            <a:off x="227016" y="1571221"/>
            <a:ext cx="8667483" cy="297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–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0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4355" y="20802"/>
            <a:ext cx="872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 ralentissement de l’emploi salarié, en lien avec les nouvelles restrictions sanitaires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954969" y="218732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54970" y="303775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9410" y="3573902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-0,1 %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69410" y="1602551"/>
            <a:ext cx="107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2020 :</a:t>
            </a:r>
            <a:endParaRPr lang="fr-FR" b="1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383327"/>
              </p:ext>
            </p:extLst>
          </p:nvPr>
        </p:nvGraphicFramePr>
        <p:xfrm>
          <a:off x="456487" y="1120579"/>
          <a:ext cx="8161040" cy="483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58762"/>
            <a:ext cx="8612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ralentissement qui concerne surtout l’emploi hors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intérim</a:t>
            </a:r>
            <a:endParaRPr lang="fr-FR" sz="2800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691290"/>
            <a:ext cx="1463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+1 530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+960 </a:t>
            </a: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70876" y="2198047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2020 :</a:t>
            </a:r>
            <a:endParaRPr lang="fr-FR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799899"/>
              </p:ext>
            </p:extLst>
          </p:nvPr>
        </p:nvGraphicFramePr>
        <p:xfrm>
          <a:off x="618187" y="1120581"/>
          <a:ext cx="7754684" cy="481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2330" y="44515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ralentissement visible dans tous les secteurs d’activité, sauf dans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tertiaire marchand où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effectifs se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replient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avril 2021</a:t>
            </a:r>
            <a:endParaRPr lang="fr-FR" i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624569"/>
              </p:ext>
            </p:extLst>
          </p:nvPr>
        </p:nvGraphicFramePr>
        <p:xfrm>
          <a:off x="631065" y="998622"/>
          <a:ext cx="7920507" cy="510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42866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l’emploi résiste dans la construction et le tertiaire non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2" y="1662069"/>
            <a:ext cx="8427846" cy="375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2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Au total en 2020,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1 840 emplois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sont détruits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6 350 dans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seul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858353"/>
              </p:ext>
            </p:extLst>
          </p:nvPr>
        </p:nvGraphicFramePr>
        <p:xfrm>
          <a:off x="678873" y="1094510"/>
          <a:ext cx="7800109" cy="493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570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quatre ans de baisse, le nombre de bénéficiaires de contrat aidé augmente pour le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consécutif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11205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avril 2021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399984" y="1403797"/>
            <a:ext cx="8607422" cy="4795096"/>
            <a:chOff x="657974" y="-1996595"/>
            <a:chExt cx="9483135" cy="6042212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1510197"/>
                </p:ext>
              </p:extLst>
            </p:nvPr>
          </p:nvGraphicFramePr>
          <p:xfrm>
            <a:off x="657974" y="-1996595"/>
            <a:ext cx="9458324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19"/>
            <p:cNvSpPr txBox="1"/>
            <p:nvPr/>
          </p:nvSpPr>
          <p:spPr>
            <a:xfrm>
              <a:off x="9550559" y="375588"/>
              <a:ext cx="590550" cy="30481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4 400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826160" y="5655487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89079"/>
            <a:ext cx="8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 baisse deux fois plus vite qu’en Paca sur un an…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81201" y="4238038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7,7 %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33800" y="3319540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9,1 % (-0,4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81202" y="3658095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8,9 % (-0,2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142790"/>
              </p:ext>
            </p:extLst>
          </p:nvPr>
        </p:nvGraphicFramePr>
        <p:xfrm>
          <a:off x="157078" y="1219200"/>
          <a:ext cx="8017103" cy="470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677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mais il reste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6166</TotalTime>
  <Words>1995</Words>
  <Application>Microsoft Office PowerPoint</Application>
  <PresentationFormat>Affichage à l'écran (4:3)</PresentationFormat>
  <Paragraphs>311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615</cp:revision>
  <cp:lastPrinted>2019-04-05T08:16:29Z</cp:lastPrinted>
  <dcterms:created xsi:type="dcterms:W3CDTF">2018-05-30T13:27:07Z</dcterms:created>
  <dcterms:modified xsi:type="dcterms:W3CDTF">2021-04-09T13:04:54Z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