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drawings/drawing14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drawings/drawing15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drawings/drawing16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drawings/drawing17.xml" ContentType="application/vnd.openxmlformats-officedocument.drawingml.chartshape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300" r:id="rId6"/>
    <p:sldId id="299" r:id="rId7"/>
    <p:sldId id="264" r:id="rId8"/>
    <p:sldId id="290" r:id="rId9"/>
    <p:sldId id="293" r:id="rId10"/>
    <p:sldId id="292" r:id="rId11"/>
    <p:sldId id="303" r:id="rId12"/>
    <p:sldId id="315" r:id="rId13"/>
    <p:sldId id="313" r:id="rId14"/>
    <p:sldId id="306" r:id="rId15"/>
    <p:sldId id="302" r:id="rId16"/>
    <p:sldId id="296" r:id="rId17"/>
    <p:sldId id="316" r:id="rId18"/>
    <p:sldId id="305" r:id="rId19"/>
    <p:sldId id="317" r:id="rId20"/>
    <p:sldId id="271" r:id="rId21"/>
    <p:sldId id="318" r:id="rId22"/>
    <p:sldId id="272" r:id="rId23"/>
    <p:sldId id="319" r:id="rId24"/>
    <p:sldId id="312" r:id="rId25"/>
    <p:sldId id="314" r:id="rId26"/>
    <p:sldId id="311" r:id="rId27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306" autoAdjust="0"/>
  </p:normalViewPr>
  <p:slideViewPr>
    <p:cSldViewPr snapToGrid="0" snapToObjects="1">
      <p:cViewPr varScale="1">
        <p:scale>
          <a:sx n="74" d="100"/>
          <a:sy n="74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_V2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_V2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_V2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_V2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C:\Users\jerome.blanche\Documents\P&#244;le%20OCEI\DREETS\Note%20de%20conjoncture\2021-T4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21\2021-T4\01%20-%20Fichiers%20de%20travail\Politiques%20emploi\2021_T4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Notes%20de%20conjoncture\01%20-%20Notes\2021\2021-T4\01%20-%20Fichiers%20de%20travail\Politiques%20emploi\2021_T4_Politiques%20de%20l'emploi_note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-SVC01-20131\USERS\Cab-SESE\10%20-%20Notes%20de%20conjoncture\01%20-%20Notes\2021\2021-T4\01%20-%20Fichiers%20de%20travail\Activit&#233;%20partielle\Figures%20AP%20pour%20diapos%20d&#233;partementaux%20note%20de%20conj%204T202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21\2021-T4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Bouches-du-Rhône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2011)</a:t>
            </a:r>
          </a:p>
        </c:rich>
      </c:tx>
      <c:layout>
        <c:manualLayout>
          <c:xMode val="edge"/>
          <c:yMode val="edge"/>
          <c:x val="0.14133404235071226"/>
          <c:y val="2.08467419833390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86252908862588E-2"/>
          <c:y val="0.20139006920810093"/>
          <c:w val="0.83764367816092988"/>
          <c:h val="0.54432337086895966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2'!$E$10:$E$53</c:f>
              <c:numCache>
                <c:formatCode>#,##0.0</c:formatCode>
                <c:ptCount val="44"/>
                <c:pt idx="0">
                  <c:v>100</c:v>
                </c:pt>
                <c:pt idx="1">
                  <c:v>100.05829291653427</c:v>
                </c:pt>
                <c:pt idx="2">
                  <c:v>99.883301086589015</c:v>
                </c:pt>
                <c:pt idx="3">
                  <c:v>100.20671086600319</c:v>
                </c:pt>
                <c:pt idx="4">
                  <c:v>100.31453297253165</c:v>
                </c:pt>
                <c:pt idx="5">
                  <c:v>100.1929716043952</c:v>
                </c:pt>
                <c:pt idx="6">
                  <c:v>99.986939220446729</c:v>
                </c:pt>
                <c:pt idx="7">
                  <c:v>100.10522125865207</c:v>
                </c:pt>
                <c:pt idx="8">
                  <c:v>100.09736217485161</c:v>
                </c:pt>
                <c:pt idx="9">
                  <c:v>100.17493528977404</c:v>
                </c:pt>
                <c:pt idx="10">
                  <c:v>100.37112968392914</c:v>
                </c:pt>
                <c:pt idx="11">
                  <c:v>100.65094699132786</c:v>
                </c:pt>
                <c:pt idx="12">
                  <c:v>100.80083498524868</c:v>
                </c:pt>
                <c:pt idx="13">
                  <c:v>100.68894198639191</c:v>
                </c:pt>
                <c:pt idx="14">
                  <c:v>100.77460034579968</c:v>
                </c:pt>
                <c:pt idx="15">
                  <c:v>100.95315420653219</c:v>
                </c:pt>
                <c:pt idx="16">
                  <c:v>100.9094486541743</c:v>
                </c:pt>
                <c:pt idx="17">
                  <c:v>101.27356735687138</c:v>
                </c:pt>
                <c:pt idx="18">
                  <c:v>101.14703045366701</c:v>
                </c:pt>
                <c:pt idx="19">
                  <c:v>101.64548860319769</c:v>
                </c:pt>
                <c:pt idx="20">
                  <c:v>102.00073049901223</c:v>
                </c:pt>
                <c:pt idx="21">
                  <c:v>102.43659867899544</c:v>
                </c:pt>
                <c:pt idx="22">
                  <c:v>102.57936261134174</c:v>
                </c:pt>
                <c:pt idx="23">
                  <c:v>102.7440641301238</c:v>
                </c:pt>
                <c:pt idx="24">
                  <c:v>103.11621153713502</c:v>
                </c:pt>
                <c:pt idx="25">
                  <c:v>103.40575375398467</c:v>
                </c:pt>
                <c:pt idx="26">
                  <c:v>103.79802946195242</c:v>
                </c:pt>
                <c:pt idx="27">
                  <c:v>104.1003497574992</c:v>
                </c:pt>
                <c:pt idx="28">
                  <c:v>104.7048207280791</c:v>
                </c:pt>
                <c:pt idx="29">
                  <c:v>104.69057260493008</c:v>
                </c:pt>
                <c:pt idx="30">
                  <c:v>104.83531544326929</c:v>
                </c:pt>
                <c:pt idx="31">
                  <c:v>104.95676373106329</c:v>
                </c:pt>
                <c:pt idx="32">
                  <c:v>105.37306901180219</c:v>
                </c:pt>
                <c:pt idx="33">
                  <c:v>105.67550238769144</c:v>
                </c:pt>
                <c:pt idx="34">
                  <c:v>106.03249702881401</c:v>
                </c:pt>
                <c:pt idx="35">
                  <c:v>106.22891758365401</c:v>
                </c:pt>
                <c:pt idx="36">
                  <c:v>104.26782174467138</c:v>
                </c:pt>
                <c:pt idx="37">
                  <c:v>102.63952135352648</c:v>
                </c:pt>
                <c:pt idx="38">
                  <c:v>104.86714755966966</c:v>
                </c:pt>
                <c:pt idx="39">
                  <c:v>105.19417591004232</c:v>
                </c:pt>
                <c:pt idx="40">
                  <c:v>105.8268038858929</c:v>
                </c:pt>
                <c:pt idx="41">
                  <c:v>107.60244796325343</c:v>
                </c:pt>
                <c:pt idx="42">
                  <c:v>108.12103441374062</c:v>
                </c:pt>
                <c:pt idx="43">
                  <c:v>108.92667531354351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2'!$C$10:$C$53</c:f>
              <c:numCache>
                <c:formatCode>#,##0.0</c:formatCode>
                <c:ptCount val="44"/>
                <c:pt idx="0">
                  <c:v>100</c:v>
                </c:pt>
                <c:pt idx="1">
                  <c:v>100.10403492874471</c:v>
                </c:pt>
                <c:pt idx="2">
                  <c:v>100.03139512918978</c:v>
                </c:pt>
                <c:pt idx="3">
                  <c:v>100.08993138897755</c:v>
                </c:pt>
                <c:pt idx="4">
                  <c:v>100.11159152028748</c:v>
                </c:pt>
                <c:pt idx="5">
                  <c:v>100.06500779964156</c:v>
                </c:pt>
                <c:pt idx="6">
                  <c:v>99.927560410380494</c:v>
                </c:pt>
                <c:pt idx="7">
                  <c:v>99.816663736162397</c:v>
                </c:pt>
                <c:pt idx="8">
                  <c:v>99.820004042761568</c:v>
                </c:pt>
                <c:pt idx="9">
                  <c:v>99.702082886101834</c:v>
                </c:pt>
                <c:pt idx="10">
                  <c:v>99.876227799598666</c:v>
                </c:pt>
                <c:pt idx="11">
                  <c:v>100.13924140046682</c:v>
                </c:pt>
                <c:pt idx="12">
                  <c:v>100.16639337705648</c:v>
                </c:pt>
                <c:pt idx="13">
                  <c:v>100.20456222021895</c:v>
                </c:pt>
                <c:pt idx="14">
                  <c:v>100.07809857252869</c:v>
                </c:pt>
                <c:pt idx="15">
                  <c:v>100.16727138863249</c:v>
                </c:pt>
                <c:pt idx="16">
                  <c:v>100.10212202876086</c:v>
                </c:pt>
                <c:pt idx="17">
                  <c:v>100.34353332502917</c:v>
                </c:pt>
                <c:pt idx="18">
                  <c:v>100.41081191817058</c:v>
                </c:pt>
                <c:pt idx="19">
                  <c:v>100.58869513273949</c:v>
                </c:pt>
                <c:pt idx="20">
                  <c:v>100.76352580103011</c:v>
                </c:pt>
                <c:pt idx="21">
                  <c:v>101.02574760583674</c:v>
                </c:pt>
                <c:pt idx="22">
                  <c:v>101.31868084058905</c:v>
                </c:pt>
                <c:pt idx="23">
                  <c:v>101.41531608902888</c:v>
                </c:pt>
                <c:pt idx="24">
                  <c:v>101.83595613573017</c:v>
                </c:pt>
                <c:pt idx="25">
                  <c:v>102.17148128223035</c:v>
                </c:pt>
                <c:pt idx="26">
                  <c:v>102.4521622546745</c:v>
                </c:pt>
                <c:pt idx="27">
                  <c:v>102.80372771025117</c:v>
                </c:pt>
                <c:pt idx="28">
                  <c:v>102.99050839932163</c:v>
                </c:pt>
                <c:pt idx="29">
                  <c:v>103.08250002474159</c:v>
                </c:pt>
                <c:pt idx="30">
                  <c:v>103.23005299238339</c:v>
                </c:pt>
                <c:pt idx="31">
                  <c:v>103.46016000466123</c:v>
                </c:pt>
                <c:pt idx="32">
                  <c:v>103.91986243258845</c:v>
                </c:pt>
                <c:pt idx="33">
                  <c:v>104.14462741270431</c:v>
                </c:pt>
                <c:pt idx="34">
                  <c:v>104.28463402387882</c:v>
                </c:pt>
                <c:pt idx="35">
                  <c:v>104.53295853801924</c:v>
                </c:pt>
                <c:pt idx="36">
                  <c:v>102.58104938832582</c:v>
                </c:pt>
                <c:pt idx="37">
                  <c:v>101.75922047695869</c:v>
                </c:pt>
                <c:pt idx="38">
                  <c:v>103.35856370273416</c:v>
                </c:pt>
                <c:pt idx="39">
                  <c:v>103.19582265272278</c:v>
                </c:pt>
                <c:pt idx="40">
                  <c:v>103.85744927250447</c:v>
                </c:pt>
                <c:pt idx="41">
                  <c:v>105.10886651710123</c:v>
                </c:pt>
                <c:pt idx="42">
                  <c:v>105.60494793451502</c:v>
                </c:pt>
                <c:pt idx="43">
                  <c:v>106.03552115349891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2'!$J$8:$J$9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2'!$J$10:$J$53</c:f>
              <c:numCache>
                <c:formatCode>#,##0.0</c:formatCode>
                <c:ptCount val="44"/>
                <c:pt idx="0">
                  <c:v>100</c:v>
                </c:pt>
                <c:pt idx="1">
                  <c:v>99.893232498270763</c:v>
                </c:pt>
                <c:pt idx="2">
                  <c:v>99.681287578631412</c:v>
                </c:pt>
                <c:pt idx="3">
                  <c:v>99.940519525362689</c:v>
                </c:pt>
                <c:pt idx="4">
                  <c:v>99.891843680152732</c:v>
                </c:pt>
                <c:pt idx="5">
                  <c:v>99.758948770930672</c:v>
                </c:pt>
                <c:pt idx="6">
                  <c:v>99.956966985992864</c:v>
                </c:pt>
                <c:pt idx="7">
                  <c:v>100.11751349059772</c:v>
                </c:pt>
                <c:pt idx="8">
                  <c:v>100.04133745680622</c:v>
                </c:pt>
                <c:pt idx="9">
                  <c:v>100.23237597215262</c:v>
                </c:pt>
                <c:pt idx="10">
                  <c:v>100.59219679052349</c:v>
                </c:pt>
                <c:pt idx="11">
                  <c:v>101.08266889242397</c:v>
                </c:pt>
                <c:pt idx="12">
                  <c:v>101.39907490950144</c:v>
                </c:pt>
                <c:pt idx="13">
                  <c:v>101.56350262002698</c:v>
                </c:pt>
                <c:pt idx="14">
                  <c:v>101.86335383505862</c:v>
                </c:pt>
                <c:pt idx="15">
                  <c:v>102.11487591518242</c:v>
                </c:pt>
                <c:pt idx="16">
                  <c:v>102.31677166380011</c:v>
                </c:pt>
                <c:pt idx="17">
                  <c:v>102.87673881675559</c:v>
                </c:pt>
                <c:pt idx="18">
                  <c:v>102.59708949448833</c:v>
                </c:pt>
                <c:pt idx="19">
                  <c:v>103.05418015647886</c:v>
                </c:pt>
                <c:pt idx="20">
                  <c:v>103.54292021651037</c:v>
                </c:pt>
                <c:pt idx="21">
                  <c:v>103.94481803766773</c:v>
                </c:pt>
                <c:pt idx="22">
                  <c:v>104.22428679747924</c:v>
                </c:pt>
                <c:pt idx="23">
                  <c:v>104.3206026893001</c:v>
                </c:pt>
                <c:pt idx="24">
                  <c:v>104.72029595767849</c:v>
                </c:pt>
                <c:pt idx="25">
                  <c:v>104.96178689038642</c:v>
                </c:pt>
                <c:pt idx="26">
                  <c:v>105.59139472202637</c:v>
                </c:pt>
                <c:pt idx="27">
                  <c:v>105.84508778553538</c:v>
                </c:pt>
                <c:pt idx="28">
                  <c:v>106.48101012197309</c:v>
                </c:pt>
                <c:pt idx="29">
                  <c:v>106.62857533916488</c:v>
                </c:pt>
                <c:pt idx="30">
                  <c:v>106.81379462718019</c:v>
                </c:pt>
                <c:pt idx="31">
                  <c:v>107.15812836484318</c:v>
                </c:pt>
                <c:pt idx="32">
                  <c:v>107.3493542836016</c:v>
                </c:pt>
                <c:pt idx="33">
                  <c:v>107.71457191485348</c:v>
                </c:pt>
                <c:pt idx="34">
                  <c:v>108.38999650030685</c:v>
                </c:pt>
                <c:pt idx="35">
                  <c:v>108.64505533251429</c:v>
                </c:pt>
                <c:pt idx="36">
                  <c:v>106.58002566176224</c:v>
                </c:pt>
                <c:pt idx="37">
                  <c:v>105.91562184051726</c:v>
                </c:pt>
                <c:pt idx="38">
                  <c:v>107.99724605538619</c:v>
                </c:pt>
                <c:pt idx="39">
                  <c:v>108.30557688760219</c:v>
                </c:pt>
                <c:pt idx="40">
                  <c:v>109.07863187405174</c:v>
                </c:pt>
                <c:pt idx="41">
                  <c:v>110.84227422317012</c:v>
                </c:pt>
                <c:pt idx="42">
                  <c:v>111.35222432844387</c:v>
                </c:pt>
                <c:pt idx="43">
                  <c:v>111.91507662253271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12640"/>
        <c:axId val="202539008"/>
      </c:lineChart>
      <c:catAx>
        <c:axId val="20251264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2539008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02539008"/>
        <c:scaling>
          <c:orientation val="minMax"/>
          <c:max val="112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2512640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2.5568232542360778E-2"/>
          <c:y val="0.1418748615502346"/>
          <c:w val="0.91903409090909094"/>
          <c:h val="5.37634408602152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trim'!$A$13:$B$57</c:f>
              <c:multiLvlStrCache>
                <c:ptCount val="4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</c:lvl>
              </c:multiLvlStrCache>
            </c:multiLvlStrRef>
          </c:cat>
          <c:val>
            <c:numRef>
              <c:f>dep13_trim!$BG$71:$BG$115</c:f>
              <c:numCache>
                <c:formatCode>#,##0.0</c:formatCode>
                <c:ptCount val="45"/>
                <c:pt idx="0">
                  <c:v>1.4883659028902319</c:v>
                </c:pt>
                <c:pt idx="1">
                  <c:v>1.4643528434672204</c:v>
                </c:pt>
                <c:pt idx="2">
                  <c:v>0.7539203860072563</c:v>
                </c:pt>
                <c:pt idx="3">
                  <c:v>1.3212468465386706</c:v>
                </c:pt>
                <c:pt idx="4">
                  <c:v>1.006498987170823</c:v>
                </c:pt>
                <c:pt idx="5">
                  <c:v>0.67475819423843397</c:v>
                </c:pt>
                <c:pt idx="6">
                  <c:v>2.2783864541832566</c:v>
                </c:pt>
                <c:pt idx="7">
                  <c:v>2.0024345709068747</c:v>
                </c:pt>
                <c:pt idx="8">
                  <c:v>2.2296477514569313</c:v>
                </c:pt>
                <c:pt idx="9">
                  <c:v>1.3346822833573357</c:v>
                </c:pt>
                <c:pt idx="10">
                  <c:v>0.32255587128484642</c:v>
                </c:pt>
                <c:pt idx="11">
                  <c:v>0.82676261195744338</c:v>
                </c:pt>
                <c:pt idx="12">
                  <c:v>0.82947384405132052</c:v>
                </c:pt>
                <c:pt idx="13">
                  <c:v>1.1144368517159053</c:v>
                </c:pt>
                <c:pt idx="14">
                  <c:v>1.3218401504291322</c:v>
                </c:pt>
                <c:pt idx="15">
                  <c:v>1.5967513735001715</c:v>
                </c:pt>
                <c:pt idx="16">
                  <c:v>1.5915503146929133</c:v>
                </c:pt>
                <c:pt idx="17">
                  <c:v>2.2965178380687901</c:v>
                </c:pt>
                <c:pt idx="18">
                  <c:v>-0.17576833385540835</c:v>
                </c:pt>
                <c:pt idx="19">
                  <c:v>0.78276180680252327</c:v>
                </c:pt>
                <c:pt idx="20">
                  <c:v>0.32693305656461558</c:v>
                </c:pt>
                <c:pt idx="21">
                  <c:v>-0.29138433421266319</c:v>
                </c:pt>
                <c:pt idx="22">
                  <c:v>1.4144907487463332</c:v>
                </c:pt>
                <c:pt idx="23">
                  <c:v>0.91904242258900037</c:v>
                </c:pt>
                <c:pt idx="24">
                  <c:v>1.2080355483467642</c:v>
                </c:pt>
                <c:pt idx="25">
                  <c:v>1.1518814062969618</c:v>
                </c:pt>
                <c:pt idx="26">
                  <c:v>1.5200026406126277</c:v>
                </c:pt>
                <c:pt idx="27">
                  <c:v>0.70716759059059608</c:v>
                </c:pt>
                <c:pt idx="28">
                  <c:v>0.48104862142441807</c:v>
                </c:pt>
                <c:pt idx="29">
                  <c:v>0.26668380297529826</c:v>
                </c:pt>
                <c:pt idx="30">
                  <c:v>0.25475870024995739</c:v>
                </c:pt>
                <c:pt idx="31">
                  <c:v>-0.72397756149015224</c:v>
                </c:pt>
                <c:pt idx="32">
                  <c:v>-0.18996104188802043</c:v>
                </c:pt>
                <c:pt idx="33">
                  <c:v>-0.65161290322580667</c:v>
                </c:pt>
                <c:pt idx="34">
                  <c:v>-1.1169556464705521</c:v>
                </c:pt>
                <c:pt idx="35">
                  <c:v>-1.6188349642083044</c:v>
                </c:pt>
                <c:pt idx="36">
                  <c:v>-0.42054671072394578</c:v>
                </c:pt>
                <c:pt idx="37">
                  <c:v>5.7834757834757777</c:v>
                </c:pt>
                <c:pt idx="38">
                  <c:v>-0.979071941192311</c:v>
                </c:pt>
                <c:pt idx="39">
                  <c:v>-1.6879189798889693</c:v>
                </c:pt>
                <c:pt idx="40">
                  <c:v>0.47845332638978277</c:v>
                </c:pt>
                <c:pt idx="41">
                  <c:v>0.22675002429466407</c:v>
                </c:pt>
                <c:pt idx="42">
                  <c:v>-1.2087521411719093</c:v>
                </c:pt>
                <c:pt idx="43">
                  <c:v>-3.6657179311021637</c:v>
                </c:pt>
                <c:pt idx="44">
                  <c:v>-2.0732514899903243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674368"/>
        <c:axId val="203675904"/>
      </c:barChart>
      <c:catAx>
        <c:axId val="2036743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367590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3675904"/>
        <c:scaling>
          <c:orientation val="minMax"/>
          <c:max val="6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0367436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63226449987164779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(données)'!$G$3:$G$13</c:f>
              <c:numCache>
                <c:formatCode>0.0</c:formatCode>
                <c:ptCount val="11"/>
                <c:pt idx="0">
                  <c:v>5.121664485504529</c:v>
                </c:pt>
                <c:pt idx="1">
                  <c:v>6.0875253207292257</c:v>
                </c:pt>
                <c:pt idx="2">
                  <c:v>4.7874773753406208</c:v>
                </c:pt>
                <c:pt idx="3">
                  <c:v>4.9502695315465584</c:v>
                </c:pt>
                <c:pt idx="4">
                  <c:v>4.5540041959053701</c:v>
                </c:pt>
                <c:pt idx="5">
                  <c:v>2.3819408406849929</c:v>
                </c:pt>
                <c:pt idx="6">
                  <c:v>4.6648757328467516</c:v>
                </c:pt>
                <c:pt idx="7">
                  <c:v>0.27442371020856005</c:v>
                </c:pt>
                <c:pt idx="8">
                  <c:v>-3.5352071863228085</c:v>
                </c:pt>
                <c:pt idx="9">
                  <c:v>2.5466439704949773</c:v>
                </c:pt>
                <c:pt idx="10">
                  <c:v>-4.157987241244621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393728"/>
        <c:axId val="144427264"/>
      </c:barChart>
      <c:catAx>
        <c:axId val="1443937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444272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4427264"/>
        <c:scaling>
          <c:orientation val="minMax"/>
          <c:max val="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4439372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trim'!$A$37:$B$57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dep13_trim!$BH$95:$BH$115</c:f>
              <c:numCache>
                <c:formatCode>#,##0.0</c:formatCode>
                <c:ptCount val="21"/>
                <c:pt idx="0">
                  <c:v>0.69814924586708571</c:v>
                </c:pt>
                <c:pt idx="1">
                  <c:v>0.54614428674208959</c:v>
                </c:pt>
                <c:pt idx="2">
                  <c:v>0.93348511953164071</c:v>
                </c:pt>
                <c:pt idx="3">
                  <c:v>0.14178912090745399</c:v>
                </c:pt>
                <c:pt idx="4">
                  <c:v>9.6537520916539776E-3</c:v>
                </c:pt>
                <c:pt idx="5">
                  <c:v>-0.16088033720519368</c:v>
                </c:pt>
                <c:pt idx="6">
                  <c:v>-1.9336749492415706E-2</c:v>
                </c:pt>
                <c:pt idx="7">
                  <c:v>-0.8445347000612391</c:v>
                </c:pt>
                <c:pt idx="8">
                  <c:v>-0.43561652742108992</c:v>
                </c:pt>
                <c:pt idx="9">
                  <c:v>-0.7411760864596606</c:v>
                </c:pt>
                <c:pt idx="10">
                  <c:v>-1.0921052631578831</c:v>
                </c:pt>
                <c:pt idx="11">
                  <c:v>-1.7260875349208504</c:v>
                </c:pt>
                <c:pt idx="12">
                  <c:v>-0.21320518460861138</c:v>
                </c:pt>
                <c:pt idx="13">
                  <c:v>6.9015804110425183</c:v>
                </c:pt>
                <c:pt idx="14">
                  <c:v>-1.1484407220583193</c:v>
                </c:pt>
                <c:pt idx="15">
                  <c:v>-1.3126223563015404</c:v>
                </c:pt>
                <c:pt idx="16">
                  <c:v>0.32520325203251321</c:v>
                </c:pt>
                <c:pt idx="17">
                  <c:v>0.13614262560777135</c:v>
                </c:pt>
                <c:pt idx="18">
                  <c:v>-1.6282532694548602</c:v>
                </c:pt>
                <c:pt idx="19">
                  <c:v>-3.6954161045115064</c:v>
                </c:pt>
                <c:pt idx="20">
                  <c:v>-2.4533588464429656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trim'!$A$37:$B$57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dep13_trim!$BI$95:$BI$115</c:f>
              <c:numCache>
                <c:formatCode>#,##0.0</c:formatCode>
                <c:ptCount val="21"/>
                <c:pt idx="0">
                  <c:v>1.745255195864126</c:v>
                </c:pt>
                <c:pt idx="1">
                  <c:v>1.7835220297367282</c:v>
                </c:pt>
                <c:pt idx="2">
                  <c:v>2.1241665829061507</c:v>
                </c:pt>
                <c:pt idx="3">
                  <c:v>1.2827663134411749</c:v>
                </c:pt>
                <c:pt idx="4">
                  <c:v>0.95555843482766356</c:v>
                </c:pt>
                <c:pt idx="5">
                  <c:v>0.69304071614206819</c:v>
                </c:pt>
                <c:pt idx="6">
                  <c:v>0.52576235541534899</c:v>
                </c:pt>
                <c:pt idx="7">
                  <c:v>-0.605426651451757</c:v>
                </c:pt>
                <c:pt idx="8">
                  <c:v>5.1025289409079022E-2</c:v>
                </c:pt>
                <c:pt idx="9">
                  <c:v>-0.56417938992127104</c:v>
                </c:pt>
                <c:pt idx="10">
                  <c:v>-1.1411719451211777</c:v>
                </c:pt>
                <c:pt idx="11">
                  <c:v>-1.5142671854734169</c:v>
                </c:pt>
                <c:pt idx="12">
                  <c:v>-0.62226319428440036</c:v>
                </c:pt>
                <c:pt idx="13">
                  <c:v>4.6912271402067329</c:v>
                </c:pt>
                <c:pt idx="14">
                  <c:v>-0.81012658227848089</c:v>
                </c:pt>
                <c:pt idx="15">
                  <c:v>-2.0610005104645168</c:v>
                </c:pt>
                <c:pt idx="16">
                  <c:v>0.63196299433185832</c:v>
                </c:pt>
                <c:pt idx="17">
                  <c:v>0.31723423540075402</c:v>
                </c:pt>
                <c:pt idx="18">
                  <c:v>-0.79057760567925461</c:v>
                </c:pt>
                <c:pt idx="19">
                  <c:v>-3.6363636363636265</c:v>
                </c:pt>
                <c:pt idx="20">
                  <c:v>-1.6977756775913955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075392"/>
        <c:axId val="204076928"/>
      </c:barChart>
      <c:catAx>
        <c:axId val="20407539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407692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4076928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04075392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2581074072327783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(données)'!$N$3:$N$13</c:f>
              <c:numCache>
                <c:formatCode>0.0</c:formatCode>
                <c:ptCount val="11"/>
                <c:pt idx="0">
                  <c:v>3.3868866695614397</c:v>
                </c:pt>
                <c:pt idx="1">
                  <c:v>7.0348593028139339</c:v>
                </c:pt>
                <c:pt idx="2">
                  <c:v>6.1016284088679651</c:v>
                </c:pt>
                <c:pt idx="3">
                  <c:v>6.2056213017751549</c:v>
                </c:pt>
                <c:pt idx="4">
                  <c:v>3.9417786753952244</c:v>
                </c:pt>
                <c:pt idx="5">
                  <c:v>1.7286432160803944</c:v>
                </c:pt>
                <c:pt idx="6">
                  <c:v>2.3381413422907338</c:v>
                </c:pt>
                <c:pt idx="7">
                  <c:v>-1.0136439696228572</c:v>
                </c:pt>
                <c:pt idx="8">
                  <c:v>-3.9400539644354859</c:v>
                </c:pt>
                <c:pt idx="9">
                  <c:v>4.064435344681705</c:v>
                </c:pt>
                <c:pt idx="10">
                  <c:v>-4.8260162601626018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(données)'!$U$3:$U$13</c:f>
              <c:numCache>
                <c:formatCode>0.0</c:formatCode>
                <c:ptCount val="11"/>
                <c:pt idx="0">
                  <c:v>6.9332970570897379</c:v>
                </c:pt>
                <c:pt idx="1">
                  <c:v>5.1310321431600414</c:v>
                </c:pt>
                <c:pt idx="2">
                  <c:v>3.436592449177156</c:v>
                </c:pt>
                <c:pt idx="3">
                  <c:v>3.626579316799261</c:v>
                </c:pt>
                <c:pt idx="4">
                  <c:v>5.2156242944231268</c:v>
                </c:pt>
                <c:pt idx="5">
                  <c:v>3.0793991416309119</c:v>
                </c:pt>
                <c:pt idx="6">
                  <c:v>7.1163387807501532</c:v>
                </c:pt>
                <c:pt idx="7">
                  <c:v>1.5710028504793971</c:v>
                </c:pt>
                <c:pt idx="8">
                  <c:v>-3.138055298657394</c:v>
                </c:pt>
                <c:pt idx="9">
                  <c:v>1.0700293023409024</c:v>
                </c:pt>
                <c:pt idx="10">
                  <c:v>-3.4888266336569163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643904"/>
        <c:axId val="192418176"/>
      </c:barChart>
      <c:catAx>
        <c:axId val="181643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924181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92418176"/>
        <c:scaling>
          <c:orientation val="minMax"/>
          <c:max val="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164390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748869714638965"/>
          <c:w val="0.86471641552420164"/>
          <c:h val="0.48056789308522063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trim'!$A$37:$B$57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dep13_trim!$BJ$95:$BJ$115</c:f>
              <c:numCache>
                <c:formatCode>#,##0.0</c:formatCode>
                <c:ptCount val="21"/>
                <c:pt idx="0">
                  <c:v>-0.22782095952826875</c:v>
                </c:pt>
                <c:pt idx="1">
                  <c:v>0.44325050369375951</c:v>
                </c:pt>
                <c:pt idx="2">
                  <c:v>1.939021128644014</c:v>
                </c:pt>
                <c:pt idx="3">
                  <c:v>-0.24924570379115663</c:v>
                </c:pt>
                <c:pt idx="4">
                  <c:v>0.89426617569698941</c:v>
                </c:pt>
                <c:pt idx="5">
                  <c:v>0.76903023983316832</c:v>
                </c:pt>
                <c:pt idx="6">
                  <c:v>0.27163368257663301</c:v>
                </c:pt>
                <c:pt idx="7">
                  <c:v>-1.044891640866874</c:v>
                </c:pt>
                <c:pt idx="8">
                  <c:v>0.53448051101552263</c:v>
                </c:pt>
                <c:pt idx="9">
                  <c:v>-0.18153526970954292</c:v>
                </c:pt>
                <c:pt idx="10">
                  <c:v>-2.2992985190958715</c:v>
                </c:pt>
                <c:pt idx="11">
                  <c:v>-3.0714000797766206</c:v>
                </c:pt>
                <c:pt idx="12">
                  <c:v>-0.54869684499313509</c:v>
                </c:pt>
                <c:pt idx="13">
                  <c:v>11.324137931034461</c:v>
                </c:pt>
                <c:pt idx="14">
                  <c:v>-2.6390781811423625</c:v>
                </c:pt>
                <c:pt idx="15">
                  <c:v>-3.4105370323237461</c:v>
                </c:pt>
                <c:pt idx="16">
                  <c:v>0.38208168642952511</c:v>
                </c:pt>
                <c:pt idx="17">
                  <c:v>-1.0368814805092663</c:v>
                </c:pt>
                <c:pt idx="18">
                  <c:v>-4.1777188328912418</c:v>
                </c:pt>
                <c:pt idx="19">
                  <c:v>-5.4256055363321671</c:v>
                </c:pt>
                <c:pt idx="20">
                  <c:v>-2.7367188643348528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trim'!$A$37:$B$57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dep13_trim!$BK$95:$BK$115</c:f>
              <c:numCache>
                <c:formatCode>#,##0.0</c:formatCode>
                <c:ptCount val="21"/>
                <c:pt idx="0">
                  <c:v>0.91696654671464817</c:v>
                </c:pt>
                <c:pt idx="1">
                  <c:v>0.93504846932037644</c:v>
                </c:pt>
                <c:pt idx="2">
                  <c:v>1.0546149216235312</c:v>
                </c:pt>
                <c:pt idx="3">
                  <c:v>0.56712243629584158</c:v>
                </c:pt>
                <c:pt idx="4">
                  <c:v>0.25492468134413748</c:v>
                </c:pt>
                <c:pt idx="5">
                  <c:v>-9.5032619304458166E-2</c:v>
                </c:pt>
                <c:pt idx="6">
                  <c:v>2.8279815924103779E-2</c:v>
                </c:pt>
                <c:pt idx="7">
                  <c:v>-1.0254960419451065</c:v>
                </c:pt>
                <c:pt idx="8">
                  <c:v>-0.52974629307435128</c:v>
                </c:pt>
                <c:pt idx="9">
                  <c:v>-0.90066570943740931</c:v>
                </c:pt>
                <c:pt idx="10">
                  <c:v>-1.167017913593249</c:v>
                </c:pt>
                <c:pt idx="11">
                  <c:v>-1.7485406615667554</c:v>
                </c:pt>
                <c:pt idx="12">
                  <c:v>-0.56699492688749853</c:v>
                </c:pt>
                <c:pt idx="13">
                  <c:v>5.7241078249481658</c:v>
                </c:pt>
                <c:pt idx="14">
                  <c:v>-1.2438709677419446</c:v>
                </c:pt>
                <c:pt idx="15">
                  <c:v>-1.6880944914811291</c:v>
                </c:pt>
                <c:pt idx="16">
                  <c:v>0.50502365637126179</c:v>
                </c:pt>
                <c:pt idx="17">
                  <c:v>0.20628371945414781</c:v>
                </c:pt>
                <c:pt idx="18">
                  <c:v>-1.163895486935862</c:v>
                </c:pt>
                <c:pt idx="19">
                  <c:v>-3.9146572672167479</c:v>
                </c:pt>
                <c:pt idx="20">
                  <c:v>-2.0676430536642254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trim'!$A$37:$B$57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dep13_trim!$BL$95:$BL$115</c:f>
              <c:numCache>
                <c:formatCode>#,##0.0</c:formatCode>
                <c:ptCount val="21"/>
                <c:pt idx="0">
                  <c:v>2.730471498944409</c:v>
                </c:pt>
                <c:pt idx="1">
                  <c:v>2.0756267981915322</c:v>
                </c:pt>
                <c:pt idx="2">
                  <c:v>2.5031877055231133</c:v>
                </c:pt>
                <c:pt idx="3">
                  <c:v>1.5385622626685747</c:v>
                </c:pt>
                <c:pt idx="4">
                  <c:v>0.84467083628860795</c:v>
                </c:pt>
                <c:pt idx="5">
                  <c:v>0.92071611253197183</c:v>
                </c:pt>
                <c:pt idx="6">
                  <c:v>0.80461226558539156</c:v>
                </c:pt>
                <c:pt idx="7">
                  <c:v>0.16969392244359227</c:v>
                </c:pt>
                <c:pt idx="8">
                  <c:v>0.28234408332288297</c:v>
                </c:pt>
                <c:pt idx="9">
                  <c:v>-0.28154914596758562</c:v>
                </c:pt>
                <c:pt idx="10">
                  <c:v>-0.42665328146567205</c:v>
                </c:pt>
                <c:pt idx="11">
                  <c:v>-0.62381852551984807</c:v>
                </c:pt>
                <c:pt idx="12">
                  <c:v>-1.9022256039569196E-2</c:v>
                </c:pt>
                <c:pt idx="13">
                  <c:v>3.373921867072549</c:v>
                </c:pt>
                <c:pt idx="14">
                  <c:v>0.47239263803680043</c:v>
                </c:pt>
                <c:pt idx="15">
                  <c:v>-0.86096354643707684</c:v>
                </c:pt>
                <c:pt idx="16">
                  <c:v>0.4619364375461954</c:v>
                </c:pt>
                <c:pt idx="17">
                  <c:v>0.86444730549934956</c:v>
                </c:pt>
                <c:pt idx="18">
                  <c:v>4.862630683200031E-2</c:v>
                </c:pt>
                <c:pt idx="19">
                  <c:v>-2.3268529769137292</c:v>
                </c:pt>
                <c:pt idx="20">
                  <c:v>-1.8038191204826748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196672"/>
        <c:axId val="203206656"/>
      </c:barChart>
      <c:catAx>
        <c:axId val="2031966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20320665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3206656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03196672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572311709767243"/>
          <c:y val="0.17032601463739189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748869714638965"/>
          <c:w val="0.86471641552420164"/>
          <c:h val="0.55508552448907955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(données)'!$AB$3:$AB$13</c:f>
              <c:numCache>
                <c:formatCode>0.0</c:formatCode>
                <c:ptCount val="11"/>
                <c:pt idx="0">
                  <c:v>1.230949589683461</c:v>
                </c:pt>
                <c:pt idx="1">
                  <c:v>5.9206716850028984</c:v>
                </c:pt>
                <c:pt idx="2">
                  <c:v>1.2573459067924064</c:v>
                </c:pt>
                <c:pt idx="3">
                  <c:v>-0.43190713996491548</c:v>
                </c:pt>
                <c:pt idx="4">
                  <c:v>0.20333468889792705</c:v>
                </c:pt>
                <c:pt idx="5">
                  <c:v>0.94696969696970168</c:v>
                </c:pt>
                <c:pt idx="6">
                  <c:v>1.9029750737067808</c:v>
                </c:pt>
                <c:pt idx="7">
                  <c:v>0.88111520252498465</c:v>
                </c:pt>
                <c:pt idx="8">
                  <c:v>-4.9667579194368372</c:v>
                </c:pt>
                <c:pt idx="9">
                  <c:v>4.1152263374485631</c:v>
                </c:pt>
                <c:pt idx="10">
                  <c:v>-9.9736495388669244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(données)'!$AI$3:$AI$13</c:f>
              <c:numCache>
                <c:formatCode>0.0</c:formatCode>
                <c:ptCount val="11"/>
                <c:pt idx="0">
                  <c:v>3.1519274376417217</c:v>
                </c:pt>
                <c:pt idx="1">
                  <c:v>3.8061740413905643</c:v>
                </c:pt>
                <c:pt idx="2">
                  <c:v>3.7876266828013927</c:v>
                </c:pt>
                <c:pt idx="3">
                  <c:v>4.1186929781094284</c:v>
                </c:pt>
                <c:pt idx="4">
                  <c:v>3.6954087346024567</c:v>
                </c:pt>
                <c:pt idx="5">
                  <c:v>1.2823974082073475</c:v>
                </c:pt>
                <c:pt idx="6">
                  <c:v>3.5185925629748205</c:v>
                </c:pt>
                <c:pt idx="7">
                  <c:v>-0.83944895068881475</c:v>
                </c:pt>
                <c:pt idx="8">
                  <c:v>-4.2795190734633444</c:v>
                </c:pt>
                <c:pt idx="9">
                  <c:v>2.064512628523385</c:v>
                </c:pt>
                <c:pt idx="10">
                  <c:v>-4.3564935410132399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(données)'!$AP$3:$AP$13</c:f>
              <c:numCache>
                <c:formatCode>0.0</c:formatCode>
                <c:ptCount val="11"/>
                <c:pt idx="0">
                  <c:v>16.944106103667611</c:v>
                </c:pt>
                <c:pt idx="1">
                  <c:v>14.627936581414192</c:v>
                </c:pt>
                <c:pt idx="2">
                  <c:v>10.731953558808694</c:v>
                </c:pt>
                <c:pt idx="3">
                  <c:v>11.187089715536104</c:v>
                </c:pt>
                <c:pt idx="4">
                  <c:v>9.7006970069700706</c:v>
                </c:pt>
                <c:pt idx="5">
                  <c:v>6.2191657945881218</c:v>
                </c:pt>
                <c:pt idx="6">
                  <c:v>9.1414496833215999</c:v>
                </c:pt>
                <c:pt idx="7">
                  <c:v>2.7661357921207053</c:v>
                </c:pt>
                <c:pt idx="8">
                  <c:v>-1.0478102647760057</c:v>
                </c:pt>
                <c:pt idx="9">
                  <c:v>2.9484496861327703</c:v>
                </c:pt>
                <c:pt idx="10">
                  <c:v>-0.97930524759792803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171968"/>
        <c:axId val="209403904"/>
      </c:barChart>
      <c:catAx>
        <c:axId val="2091719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2094039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9403904"/>
        <c:scaling>
          <c:orientation val="minMax"/>
          <c:max val="18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09171968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572311709767243"/>
          <c:y val="0.17032601463739189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trim'!$A$37:$B$57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dep13_trim!$BS$95:$BS$115</c:f>
              <c:numCache>
                <c:formatCode>#,##0.0</c:formatCode>
                <c:ptCount val="21"/>
                <c:pt idx="0">
                  <c:v>1.3953488372093092</c:v>
                </c:pt>
                <c:pt idx="1">
                  <c:v>-0.10674513876867131</c:v>
                </c:pt>
                <c:pt idx="2">
                  <c:v>0.23971119133572305</c:v>
                </c:pt>
                <c:pt idx="3">
                  <c:v>-0.83266105796934164</c:v>
                </c:pt>
                <c:pt idx="4">
                  <c:v>-1.0372178157413092</c:v>
                </c:pt>
                <c:pt idx="5">
                  <c:v>-0.89249016499324263</c:v>
                </c:pt>
                <c:pt idx="6">
                  <c:v>-0.42360329403401398</c:v>
                </c:pt>
                <c:pt idx="7">
                  <c:v>-1.6391491893499976</c:v>
                </c:pt>
                <c:pt idx="8">
                  <c:v>-0.91942898620855917</c:v>
                </c:pt>
                <c:pt idx="9">
                  <c:v>-0.57692307692307487</c:v>
                </c:pt>
                <c:pt idx="10">
                  <c:v>-1.7008995732400001</c:v>
                </c:pt>
                <c:pt idx="11">
                  <c:v>-1.4960802073898161</c:v>
                </c:pt>
                <c:pt idx="12">
                  <c:v>0.50415371932273079</c:v>
                </c:pt>
                <c:pt idx="13">
                  <c:v>6.3823074738934338</c:v>
                </c:pt>
                <c:pt idx="14">
                  <c:v>-3.5260972716488648</c:v>
                </c:pt>
                <c:pt idx="15">
                  <c:v>-4.3773631305524034</c:v>
                </c:pt>
                <c:pt idx="16">
                  <c:v>-1.1090751277847422</c:v>
                </c:pt>
                <c:pt idx="17">
                  <c:v>1.4758468240036349</c:v>
                </c:pt>
                <c:pt idx="18">
                  <c:v>0.35879036391595065</c:v>
                </c:pt>
                <c:pt idx="19">
                  <c:v>-3.1377681307456662</c:v>
                </c:pt>
                <c:pt idx="20">
                  <c:v>0.20761245674740803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trim'!$A$37:$B$57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dep13_trim!$BT$95:$BT$115</c:f>
              <c:numCache>
                <c:formatCode>#,##0.0</c:formatCode>
                <c:ptCount val="21"/>
                <c:pt idx="0">
                  <c:v>0.95192384609230629</c:v>
                </c:pt>
                <c:pt idx="1">
                  <c:v>2.8803486529318745</c:v>
                </c:pt>
                <c:pt idx="2">
                  <c:v>3.2271729502830526</c:v>
                </c:pt>
                <c:pt idx="3">
                  <c:v>2.700988621525835</c:v>
                </c:pt>
                <c:pt idx="4">
                  <c:v>2.3793090922300308</c:v>
                </c:pt>
                <c:pt idx="5">
                  <c:v>1.6676128299744519</c:v>
                </c:pt>
                <c:pt idx="6">
                  <c:v>1.0539540727298125</c:v>
                </c:pt>
                <c:pt idx="7">
                  <c:v>0.33844453653819606</c:v>
                </c:pt>
                <c:pt idx="8">
                  <c:v>0.6401872375576545</c:v>
                </c:pt>
                <c:pt idx="9">
                  <c:v>-0.73529411764706731</c:v>
                </c:pt>
                <c:pt idx="10">
                  <c:v>-0.46167097329888884</c:v>
                </c:pt>
                <c:pt idx="11">
                  <c:v>-1.7548717593714347</c:v>
                </c:pt>
                <c:pt idx="12">
                  <c:v>-1.4479988726042836</c:v>
                </c:pt>
                <c:pt idx="13">
                  <c:v>5.1049226039395101</c:v>
                </c:pt>
                <c:pt idx="14">
                  <c:v>1.942110812557396</c:v>
                </c:pt>
                <c:pt idx="15">
                  <c:v>1.231149072467641</c:v>
                </c:pt>
                <c:pt idx="16">
                  <c:v>2.1060611054348977</c:v>
                </c:pt>
                <c:pt idx="17">
                  <c:v>-1.0135571336346128</c:v>
                </c:pt>
                <c:pt idx="18">
                  <c:v>-2.8044087914954718</c:v>
                </c:pt>
                <c:pt idx="19">
                  <c:v>-4.2206267194524578</c:v>
                </c:pt>
                <c:pt idx="20">
                  <c:v>-4.4976881042454782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442240"/>
        <c:axId val="204456320"/>
      </c:barChart>
      <c:catAx>
        <c:axId val="20444224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20445632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4456320"/>
        <c:scaling>
          <c:orientation val="minMax"/>
          <c:max val="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0444224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192973340261403"/>
          <c:y val="0.21290751829673984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2048805276585941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(données)'!$AW$3:$AW$13</c:f>
              <c:numCache>
                <c:formatCode>0.0</c:formatCode>
                <c:ptCount val="11"/>
                <c:pt idx="0">
                  <c:v>3.3757250423316787</c:v>
                </c:pt>
                <c:pt idx="1">
                  <c:v>4.7919425663901727</c:v>
                </c:pt>
                <c:pt idx="2">
                  <c:v>1.6063054973560753</c:v>
                </c:pt>
                <c:pt idx="3">
                  <c:v>3.48586017282011</c:v>
                </c:pt>
                <c:pt idx="4">
                  <c:v>1.5118448935699025</c:v>
                </c:pt>
                <c:pt idx="5">
                  <c:v>6.5119177441969267</c:v>
                </c:pt>
                <c:pt idx="6">
                  <c:v>0.68451075032909259</c:v>
                </c:pt>
                <c:pt idx="7">
                  <c:v>-3.9367791045643474</c:v>
                </c:pt>
                <c:pt idx="8">
                  <c:v>-4.615291555770618</c:v>
                </c:pt>
                <c:pt idx="9">
                  <c:v>-1.3666053649565635</c:v>
                </c:pt>
                <c:pt idx="10">
                  <c:v>-2.4496094126723933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(données)'!$BD$3:$BD$13</c:f>
              <c:numCache>
                <c:formatCode>0.0</c:formatCode>
                <c:ptCount val="11"/>
                <c:pt idx="0">
                  <c:v>7.9187348493593435</c:v>
                </c:pt>
                <c:pt idx="1">
                  <c:v>8.0757300246015582</c:v>
                </c:pt>
                <c:pt idx="2">
                  <c:v>9.520981789390337</c:v>
                </c:pt>
                <c:pt idx="3">
                  <c:v>6.9718055304536453</c:v>
                </c:pt>
                <c:pt idx="4">
                  <c:v>8.6166842661034906</c:v>
                </c:pt>
                <c:pt idx="5">
                  <c:v>-2.7727007583122742</c:v>
                </c:pt>
                <c:pt idx="6">
                  <c:v>10.107191424686013</c:v>
                </c:pt>
                <c:pt idx="7">
                  <c:v>5.5396127719859134</c:v>
                </c:pt>
                <c:pt idx="8">
                  <c:v>-2.3060508019549952</c:v>
                </c:pt>
                <c:pt idx="9">
                  <c:v>6.894729425028201</c:v>
                </c:pt>
                <c:pt idx="10">
                  <c:v>-5.9094954022609674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707328"/>
        <c:axId val="182708864"/>
      </c:barChart>
      <c:catAx>
        <c:axId val="1827073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827088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2708864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2707328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192973340261403"/>
          <c:y val="0.21290751829673984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Bouches-du-Rhône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251431514693236E-2"/>
          <c:y val="0.25748528475360699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</c:numCache>
            </c:numRef>
          </c:cat>
          <c:val>
            <c:numRef>
              <c:f>RSA!$AU$40:$AU$62</c:f>
              <c:numCache>
                <c:formatCode>0.0</c:formatCode>
                <c:ptCount val="23"/>
                <c:pt idx="0">
                  <c:v>100</c:v>
                </c:pt>
                <c:pt idx="1">
                  <c:v>101.65885779409902</c:v>
                </c:pt>
                <c:pt idx="2">
                  <c:v>102.9758136001013</c:v>
                </c:pt>
                <c:pt idx="3">
                  <c:v>103.9761934911992</c:v>
                </c:pt>
                <c:pt idx="4">
                  <c:v>105.59706217550968</c:v>
                </c:pt>
                <c:pt idx="5">
                  <c:v>107.23059389641637</c:v>
                </c:pt>
                <c:pt idx="6">
                  <c:v>107.81309357984044</c:v>
                </c:pt>
                <c:pt idx="7">
                  <c:v>107.99037609218691</c:v>
                </c:pt>
                <c:pt idx="8">
                  <c:v>108.34494111687982</c:v>
                </c:pt>
                <c:pt idx="9">
                  <c:v>108.57287577561098</c:v>
                </c:pt>
                <c:pt idx="10">
                  <c:v>107.85108268962898</c:v>
                </c:pt>
                <c:pt idx="11">
                  <c:v>106.44548562745346</c:v>
                </c:pt>
                <c:pt idx="12">
                  <c:v>105.00189945548944</c:v>
                </c:pt>
                <c:pt idx="13">
                  <c:v>103.77358490566037</c:v>
                </c:pt>
                <c:pt idx="14">
                  <c:v>101.97543370900341</c:v>
                </c:pt>
                <c:pt idx="15">
                  <c:v>100.89907559832847</c:v>
                </c:pt>
                <c:pt idx="16">
                  <c:v>100.07597821957705</c:v>
                </c:pt>
                <c:pt idx="17">
                  <c:v>101.58287957452197</c:v>
                </c:pt>
                <c:pt idx="18">
                  <c:v>100.6838039761935</c:v>
                </c:pt>
                <c:pt idx="19">
                  <c:v>99.379511206787384</c:v>
                </c:pt>
                <c:pt idx="20">
                  <c:v>98.100544510573641</c:v>
                </c:pt>
                <c:pt idx="21">
                  <c:v>98.011903254400394</c:v>
                </c:pt>
                <c:pt idx="22">
                  <c:v>97.695327339496004</c:v>
                </c:pt>
              </c:numCache>
            </c:numRef>
          </c:val>
          <c:smooth val="0"/>
        </c:ser>
        <c:ser>
          <c:idx val="0"/>
          <c:order val="1"/>
          <c:tx>
            <c:v>ASS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</c:numCache>
            </c:numRef>
          </c:cat>
          <c:val>
            <c:numRef>
              <c:f>ASS!$AU$40:$AU$62</c:f>
              <c:numCache>
                <c:formatCode>0.0</c:formatCode>
                <c:ptCount val="23"/>
                <c:pt idx="0">
                  <c:v>100</c:v>
                </c:pt>
                <c:pt idx="1">
                  <c:v>99.416666666666657</c:v>
                </c:pt>
                <c:pt idx="2">
                  <c:v>99.75</c:v>
                </c:pt>
                <c:pt idx="3">
                  <c:v>97.416666666666657</c:v>
                </c:pt>
                <c:pt idx="4">
                  <c:v>105.66666666666666</c:v>
                </c:pt>
                <c:pt idx="5">
                  <c:v>107.83333333333334</c:v>
                </c:pt>
                <c:pt idx="6">
                  <c:v>110.08333333333333</c:v>
                </c:pt>
                <c:pt idx="7">
                  <c:v>110.16666666666666</c:v>
                </c:pt>
                <c:pt idx="8">
                  <c:v>108.58333333333334</c:v>
                </c:pt>
                <c:pt idx="9">
                  <c:v>104.83333333333333</c:v>
                </c:pt>
                <c:pt idx="10">
                  <c:v>101.75</c:v>
                </c:pt>
                <c:pt idx="11">
                  <c:v>98.333333333333329</c:v>
                </c:pt>
                <c:pt idx="12">
                  <c:v>95.666666666666671</c:v>
                </c:pt>
                <c:pt idx="13">
                  <c:v>94.416666666666671</c:v>
                </c:pt>
                <c:pt idx="14">
                  <c:v>91.333333333333329</c:v>
                </c:pt>
                <c:pt idx="15">
                  <c:v>89.416666666666671</c:v>
                </c:pt>
                <c:pt idx="16">
                  <c:v>87.25</c:v>
                </c:pt>
                <c:pt idx="17">
                  <c:v>103.75000000000001</c:v>
                </c:pt>
                <c:pt idx="18">
                  <c:v>103.16666666666667</c:v>
                </c:pt>
                <c:pt idx="19">
                  <c:v>101.75</c:v>
                </c:pt>
                <c:pt idx="20">
                  <c:v>97.166666666666671</c:v>
                </c:pt>
                <c:pt idx="21">
                  <c:v>95.416666666666671</c:v>
                </c:pt>
                <c:pt idx="22">
                  <c:v>91.333333333333329</c:v>
                </c:pt>
              </c:numCache>
            </c:numRef>
          </c:val>
          <c:smooth val="0"/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</c:numCache>
            </c:numRef>
          </c:cat>
          <c:val>
            <c:numRef>
              <c:f>AAH!$AU$40:$AU$62</c:f>
              <c:numCache>
                <c:formatCode>0.0</c:formatCode>
                <c:ptCount val="23"/>
                <c:pt idx="0">
                  <c:v>100</c:v>
                </c:pt>
                <c:pt idx="1">
                  <c:v>100.71448985424408</c:v>
                </c:pt>
                <c:pt idx="2">
                  <c:v>101.22892254929981</c:v>
                </c:pt>
                <c:pt idx="3">
                  <c:v>101.48613889682767</c:v>
                </c:pt>
                <c:pt idx="4">
                  <c:v>101.74335524435554</c:v>
                </c:pt>
                <c:pt idx="5">
                  <c:v>101.9148328093741</c:v>
                </c:pt>
                <c:pt idx="6">
                  <c:v>102.40068591026008</c:v>
                </c:pt>
                <c:pt idx="7">
                  <c:v>102.54358388110889</c:v>
                </c:pt>
                <c:pt idx="8">
                  <c:v>102.54358388110889</c:v>
                </c:pt>
                <c:pt idx="9">
                  <c:v>102.62932266361817</c:v>
                </c:pt>
                <c:pt idx="10">
                  <c:v>102.91511860531581</c:v>
                </c:pt>
                <c:pt idx="11">
                  <c:v>100.94312660760217</c:v>
                </c:pt>
                <c:pt idx="12">
                  <c:v>101.20034295513003</c:v>
                </c:pt>
                <c:pt idx="13">
                  <c:v>101.68619605601602</c:v>
                </c:pt>
                <c:pt idx="14">
                  <c:v>102.0005715918834</c:v>
                </c:pt>
                <c:pt idx="15">
                  <c:v>102.34352672192055</c:v>
                </c:pt>
                <c:pt idx="16">
                  <c:v>102.62932266361817</c:v>
                </c:pt>
                <c:pt idx="17">
                  <c:v>102.68648185195769</c:v>
                </c:pt>
                <c:pt idx="18">
                  <c:v>102.60074306944841</c:v>
                </c:pt>
                <c:pt idx="19">
                  <c:v>102.08631037439268</c:v>
                </c:pt>
                <c:pt idx="20">
                  <c:v>101.9148328093741</c:v>
                </c:pt>
                <c:pt idx="21">
                  <c:v>101.82909402686482</c:v>
                </c:pt>
                <c:pt idx="22">
                  <c:v>102.37210631609031</c:v>
                </c:pt>
              </c:numCache>
            </c:numRef>
          </c:val>
          <c:smooth val="0"/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</c:numCache>
            </c:numRef>
          </c:cat>
          <c:val>
            <c:numRef>
              <c:f>PA!$AU$40:$AU$62</c:f>
              <c:numCache>
                <c:formatCode>0.0</c:formatCode>
                <c:ptCount val="23"/>
                <c:pt idx="0">
                  <c:v>100</c:v>
                </c:pt>
                <c:pt idx="1">
                  <c:v>100.4205888243541</c:v>
                </c:pt>
                <c:pt idx="2">
                  <c:v>100.99472594966285</c:v>
                </c:pt>
                <c:pt idx="3">
                  <c:v>101.84925562454103</c:v>
                </c:pt>
                <c:pt idx="4">
                  <c:v>101.82255157220108</c:v>
                </c:pt>
                <c:pt idx="5">
                  <c:v>99.652847319580758</c:v>
                </c:pt>
                <c:pt idx="6">
                  <c:v>98.704853461512783</c:v>
                </c:pt>
                <c:pt idx="7">
                  <c:v>99.586087188730886</c:v>
                </c:pt>
                <c:pt idx="8">
                  <c:v>101.12824621136258</c:v>
                </c:pt>
                <c:pt idx="9">
                  <c:v>102.89071366579878</c:v>
                </c:pt>
                <c:pt idx="10">
                  <c:v>103.81867948461179</c:v>
                </c:pt>
                <c:pt idx="11">
                  <c:v>103.11102209760332</c:v>
                </c:pt>
                <c:pt idx="12">
                  <c:v>102.65037719473931</c:v>
                </c:pt>
                <c:pt idx="13">
                  <c:v>102.62367314239935</c:v>
                </c:pt>
                <c:pt idx="14">
                  <c:v>102.17638026570532</c:v>
                </c:pt>
                <c:pt idx="15">
                  <c:v>102.5635890246345</c:v>
                </c:pt>
                <c:pt idx="16">
                  <c:v>102.77054543026904</c:v>
                </c:pt>
                <c:pt idx="17">
                  <c:v>102.45009680218973</c:v>
                </c:pt>
                <c:pt idx="18">
                  <c:v>102.71713732558916</c:v>
                </c:pt>
                <c:pt idx="19">
                  <c:v>104.11242406035115</c:v>
                </c:pt>
                <c:pt idx="20">
                  <c:v>104.11910007343614</c:v>
                </c:pt>
                <c:pt idx="21">
                  <c:v>104.88016556512451</c:v>
                </c:pt>
                <c:pt idx="22">
                  <c:v>105.3474864810735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617600"/>
        <c:axId val="204619136"/>
      </c:lineChart>
      <c:dateAx>
        <c:axId val="2046176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crossAx val="204619136"/>
        <c:crossesAt val="100"/>
        <c:auto val="1"/>
        <c:lblOffset val="100"/>
        <c:baseTimeUnit val="months"/>
      </c:dateAx>
      <c:valAx>
        <c:axId val="204619136"/>
        <c:scaling>
          <c:orientation val="minMax"/>
          <c:max val="114"/>
          <c:min val="86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04617600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860496620713917"/>
          <c:y val="0.78591409000704182"/>
          <c:w val="0.38762698385573036"/>
          <c:h val="5.880622239293258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Graph3'!$P$10:$P$53</c:f>
              <c:numCache>
                <c:formatCode>#,##0</c:formatCode>
                <c:ptCount val="44"/>
                <c:pt idx="0">
                  <c:v>3155.5180196692236</c:v>
                </c:pt>
                <c:pt idx="1">
                  <c:v>-71.273527979268692</c:v>
                </c:pt>
                <c:pt idx="2">
                  <c:v>-1820.7952250017552</c:v>
                </c:pt>
                <c:pt idx="3">
                  <c:v>1997.0720782268327</c:v>
                </c:pt>
                <c:pt idx="4">
                  <c:v>377.49388485855889</c:v>
                </c:pt>
                <c:pt idx="5">
                  <c:v>-335.36653815372847</c:v>
                </c:pt>
                <c:pt idx="6">
                  <c:v>1099.7425298527814</c:v>
                </c:pt>
                <c:pt idx="7">
                  <c:v>1434.6941358759068</c:v>
                </c:pt>
                <c:pt idx="8">
                  <c:v>-594.07973469002172</c:v>
                </c:pt>
                <c:pt idx="9">
                  <c:v>1573.0550069904421</c:v>
                </c:pt>
                <c:pt idx="10">
                  <c:v>2731.6113064391539</c:v>
                </c:pt>
                <c:pt idx="11">
                  <c:v>3491.5114448192762</c:v>
                </c:pt>
                <c:pt idx="12">
                  <c:v>2453.4902177973418</c:v>
                </c:pt>
                <c:pt idx="13">
                  <c:v>1099.9171071238816</c:v>
                </c:pt>
                <c:pt idx="14">
                  <c:v>2288.6006093097385</c:v>
                </c:pt>
                <c:pt idx="15">
                  <c:v>1571.7560203640023</c:v>
                </c:pt>
                <c:pt idx="16">
                  <c:v>2154.8104701059638</c:v>
                </c:pt>
                <c:pt idx="17">
                  <c:v>2821.2483234627871</c:v>
                </c:pt>
                <c:pt idx="18">
                  <c:v>-2165.8808425044408</c:v>
                </c:pt>
                <c:pt idx="19">
                  <c:v>3414.8847577179549</c:v>
                </c:pt>
                <c:pt idx="20">
                  <c:v>3431.0611104783602</c:v>
                </c:pt>
                <c:pt idx="21">
                  <c:v>2490.4801769620972</c:v>
                </c:pt>
                <c:pt idx="22">
                  <c:v>1917.6533122716937</c:v>
                </c:pt>
                <c:pt idx="23">
                  <c:v>572.79949719517026</c:v>
                </c:pt>
                <c:pt idx="24">
                  <c:v>1968.3558927177219</c:v>
                </c:pt>
                <c:pt idx="25">
                  <c:v>936.67508224316407</c:v>
                </c:pt>
                <c:pt idx="26">
                  <c:v>4238.4986911391607</c:v>
                </c:pt>
                <c:pt idx="27">
                  <c:v>438.68735338351689</c:v>
                </c:pt>
                <c:pt idx="28">
                  <c:v>4363.9335325763095</c:v>
                </c:pt>
                <c:pt idx="29">
                  <c:v>1338.5109415311599</c:v>
                </c:pt>
                <c:pt idx="30">
                  <c:v>474.92817140661646</c:v>
                </c:pt>
                <c:pt idx="31">
                  <c:v>2769.9254596893443</c:v>
                </c:pt>
                <c:pt idx="32">
                  <c:v>2064.4405195555883</c:v>
                </c:pt>
                <c:pt idx="33">
                  <c:v>2909.3995770359179</c:v>
                </c:pt>
                <c:pt idx="34">
                  <c:v>4428.9775795096066</c:v>
                </c:pt>
                <c:pt idx="35">
                  <c:v>2052.5557337608188</c:v>
                </c:pt>
                <c:pt idx="36">
                  <c:v>-5710.841811656137</c:v>
                </c:pt>
                <c:pt idx="37">
                  <c:v>-9906.559688931331</c:v>
                </c:pt>
                <c:pt idx="38">
                  <c:v>12633.328952538548</c:v>
                </c:pt>
                <c:pt idx="39">
                  <c:v>1035.7311896769097</c:v>
                </c:pt>
                <c:pt idx="40">
                  <c:v>5760.7350548206596</c:v>
                </c:pt>
                <c:pt idx="41">
                  <c:v>10912.923257457092</c:v>
                </c:pt>
                <c:pt idx="42">
                  <c:v>4045.2476372709498</c:v>
                </c:pt>
                <c:pt idx="43">
                  <c:v>3383.3771884595044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Graph3'!$Q$10:$Q$53</c:f>
              <c:numCache>
                <c:formatCode>#,##0</c:formatCode>
                <c:ptCount val="44"/>
                <c:pt idx="0">
                  <c:v>212.36558286496438</c:v>
                </c:pt>
                <c:pt idx="1">
                  <c:v>-743.04997509077293</c:v>
                </c:pt>
                <c:pt idx="2">
                  <c:v>204.27590382921335</c:v>
                </c:pt>
                <c:pt idx="3">
                  <c:v>-19.891161272840691</c:v>
                </c:pt>
                <c:pt idx="4">
                  <c:v>-748.74809746341998</c:v>
                </c:pt>
                <c:pt idx="5">
                  <c:v>-678.2326026440096</c:v>
                </c:pt>
                <c:pt idx="6">
                  <c:v>410.55680233591193</c:v>
                </c:pt>
                <c:pt idx="7">
                  <c:v>-210.19426542817382</c:v>
                </c:pt>
                <c:pt idx="8">
                  <c:v>13.079583123373595</c:v>
                </c:pt>
                <c:pt idx="9">
                  <c:v>-115.99035231008384</c:v>
                </c:pt>
                <c:pt idx="10">
                  <c:v>12.768252393008879</c:v>
                </c:pt>
                <c:pt idx="11">
                  <c:v>249.35495842968885</c:v>
                </c:pt>
                <c:pt idx="12">
                  <c:v>-40.238506875022722</c:v>
                </c:pt>
                <c:pt idx="13">
                  <c:v>154.18500324026172</c:v>
                </c:pt>
                <c:pt idx="14">
                  <c:v>-1.6135779599790112</c:v>
                </c:pt>
                <c:pt idx="15">
                  <c:v>346.62118307864512</c:v>
                </c:pt>
                <c:pt idx="16">
                  <c:v>-614.93690739725571</c:v>
                </c:pt>
                <c:pt idx="17">
                  <c:v>1449.6618899771383</c:v>
                </c:pt>
                <c:pt idx="18">
                  <c:v>32.975116965018969</c:v>
                </c:pt>
                <c:pt idx="19">
                  <c:v>71.378974823979661</c:v>
                </c:pt>
                <c:pt idx="20">
                  <c:v>296.59488342918849</c:v>
                </c:pt>
                <c:pt idx="21">
                  <c:v>574.82374324247212</c:v>
                </c:pt>
                <c:pt idx="22">
                  <c:v>213.87525028190066</c:v>
                </c:pt>
                <c:pt idx="23">
                  <c:v>161.80881674474585</c:v>
                </c:pt>
                <c:pt idx="24">
                  <c:v>1080.1337430594103</c:v>
                </c:pt>
                <c:pt idx="25">
                  <c:v>905.19383008843579</c:v>
                </c:pt>
                <c:pt idx="26">
                  <c:v>563.56604501637048</c:v>
                </c:pt>
                <c:pt idx="27">
                  <c:v>1496.2480982779925</c:v>
                </c:pt>
                <c:pt idx="28">
                  <c:v>486.29239105467059</c:v>
                </c:pt>
                <c:pt idx="29">
                  <c:v>-213.0202945771598</c:v>
                </c:pt>
                <c:pt idx="30">
                  <c:v>937.752813068244</c:v>
                </c:pt>
                <c:pt idx="31">
                  <c:v>-143.66699210788647</c:v>
                </c:pt>
                <c:pt idx="32">
                  <c:v>-605.94652541826872</c:v>
                </c:pt>
                <c:pt idx="33">
                  <c:v>-123.85813373959172</c:v>
                </c:pt>
                <c:pt idx="34">
                  <c:v>722.53487116913311</c:v>
                </c:pt>
                <c:pt idx="35">
                  <c:v>-107.20346487608185</c:v>
                </c:pt>
                <c:pt idx="36">
                  <c:v>-10039.289718956972</c:v>
                </c:pt>
                <c:pt idx="37">
                  <c:v>4839.1034086352647</c:v>
                </c:pt>
                <c:pt idx="38">
                  <c:v>3243.3703733140392</c:v>
                </c:pt>
                <c:pt idx="39">
                  <c:v>1315.9304988337353</c:v>
                </c:pt>
                <c:pt idx="40">
                  <c:v>135.41156690918797</c:v>
                </c:pt>
                <c:pt idx="41">
                  <c:v>2538.5052450001967</c:v>
                </c:pt>
                <c:pt idx="42">
                  <c:v>-155.82108526098091</c:v>
                </c:pt>
                <c:pt idx="43">
                  <c:v>909.53820629972688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904704"/>
        <c:axId val="202906240"/>
      </c:barChart>
      <c:lineChart>
        <c:grouping val="standard"/>
        <c:varyColors val="0"/>
        <c:ser>
          <c:idx val="0"/>
          <c:order val="2"/>
          <c:tx>
            <c:strRef>
              <c:f>'Données Graph3'!$O$7:$O$8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Graph3'!$O$10:$O$53</c:f>
              <c:numCache>
                <c:formatCode>#,##0</c:formatCode>
                <c:ptCount val="44"/>
                <c:pt idx="0">
                  <c:v>3367.883602534188</c:v>
                </c:pt>
                <c:pt idx="1">
                  <c:v>-814.32350307004526</c:v>
                </c:pt>
                <c:pt idx="2">
                  <c:v>-1616.5193211724982</c:v>
                </c:pt>
                <c:pt idx="3">
                  <c:v>1977.1809169539483</c:v>
                </c:pt>
                <c:pt idx="4">
                  <c:v>-371.25421260483563</c:v>
                </c:pt>
                <c:pt idx="5">
                  <c:v>-1013.5991407977417</c:v>
                </c:pt>
                <c:pt idx="6">
                  <c:v>1510.2993321886752</c:v>
                </c:pt>
                <c:pt idx="7">
                  <c:v>1224.4998704477912</c:v>
                </c:pt>
                <c:pt idx="8">
                  <c:v>-581.00015156669542</c:v>
                </c:pt>
                <c:pt idx="9">
                  <c:v>1457.0646546803182</c:v>
                </c:pt>
                <c:pt idx="10">
                  <c:v>2744.3795588321518</c:v>
                </c:pt>
                <c:pt idx="11">
                  <c:v>3740.866403248976</c:v>
                </c:pt>
                <c:pt idx="12">
                  <c:v>2413.2517109223409</c:v>
                </c:pt>
                <c:pt idx="13">
                  <c:v>1254.1021103641251</c:v>
                </c:pt>
                <c:pt idx="14">
                  <c:v>2286.9870313497959</c:v>
                </c:pt>
                <c:pt idx="15">
                  <c:v>1918.377203442622</c:v>
                </c:pt>
                <c:pt idx="16">
                  <c:v>1539.8735627087299</c:v>
                </c:pt>
                <c:pt idx="17">
                  <c:v>4270.9102134399582</c:v>
                </c:pt>
                <c:pt idx="18">
                  <c:v>-2132.9057255394291</c:v>
                </c:pt>
                <c:pt idx="19">
                  <c:v>3486.2637325419346</c:v>
                </c:pt>
                <c:pt idx="20">
                  <c:v>3727.6559939074796</c:v>
                </c:pt>
                <c:pt idx="21">
                  <c:v>3065.3039202046348</c:v>
                </c:pt>
                <c:pt idx="22">
                  <c:v>2131.5285625535762</c:v>
                </c:pt>
                <c:pt idx="23">
                  <c:v>734.60831393988337</c:v>
                </c:pt>
                <c:pt idx="24">
                  <c:v>3048.4896357771941</c:v>
                </c:pt>
                <c:pt idx="25">
                  <c:v>1841.8689123315271</c:v>
                </c:pt>
                <c:pt idx="26">
                  <c:v>4802.0647361555602</c:v>
                </c:pt>
                <c:pt idx="27">
                  <c:v>1934.9354516615858</c:v>
                </c:pt>
                <c:pt idx="28">
                  <c:v>4850.2259236308746</c:v>
                </c:pt>
                <c:pt idx="29">
                  <c:v>1125.4906469540438</c:v>
                </c:pt>
                <c:pt idx="30">
                  <c:v>1412.680984474835</c:v>
                </c:pt>
                <c:pt idx="31">
                  <c:v>2626.2584675814724</c:v>
                </c:pt>
                <c:pt idx="32">
                  <c:v>1458.4939941373887</c:v>
                </c:pt>
                <c:pt idx="33">
                  <c:v>2785.5414432962425</c:v>
                </c:pt>
                <c:pt idx="34">
                  <c:v>5151.5124506787397</c:v>
                </c:pt>
                <c:pt idx="35">
                  <c:v>1945.3522688847734</c:v>
                </c:pt>
                <c:pt idx="36">
                  <c:v>-15750.131530613056</c:v>
                </c:pt>
                <c:pt idx="37">
                  <c:v>-5067.4562802960863</c:v>
                </c:pt>
                <c:pt idx="38">
                  <c:v>15876.699325852562</c:v>
                </c:pt>
                <c:pt idx="39">
                  <c:v>2351.6616885106778</c:v>
                </c:pt>
                <c:pt idx="40">
                  <c:v>5896.1466217298293</c:v>
                </c:pt>
                <c:pt idx="41">
                  <c:v>13451.428502457216</c:v>
                </c:pt>
                <c:pt idx="42">
                  <c:v>3889.4265520100016</c:v>
                </c:pt>
                <c:pt idx="43">
                  <c:v>4292.9153947592713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904704"/>
        <c:axId val="202906240"/>
      </c:lineChart>
      <c:catAx>
        <c:axId val="2029047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290624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2906240"/>
        <c:scaling>
          <c:orientation val="minMax"/>
          <c:max val="20000"/>
          <c:min val="-20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02904704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21052382291128638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815680240723738E-3"/>
                  <c:y val="8.0317337054396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annuel'!$BY$52:$CC$52</c:f>
              <c:numCache>
                <c:formatCode>#,##0</c:formatCode>
                <c:ptCount val="5"/>
                <c:pt idx="0">
                  <c:v>24100</c:v>
                </c:pt>
                <c:pt idx="1">
                  <c:v>19630</c:v>
                </c:pt>
                <c:pt idx="2">
                  <c:v>1470</c:v>
                </c:pt>
                <c:pt idx="3">
                  <c:v>1080</c:v>
                </c:pt>
                <c:pt idx="4">
                  <c:v>1550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2.2408575479747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60527718224832E-3"/>
                  <c:y val="-1.4375628670570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1483663944858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annuel'!$CE$52:$CI$52</c:f>
              <c:numCache>
                <c:formatCode>#,##0</c:formatCode>
                <c:ptCount val="5"/>
                <c:pt idx="0">
                  <c:v>3430</c:v>
                </c:pt>
                <c:pt idx="1">
                  <c:v>1770</c:v>
                </c:pt>
                <c:pt idx="2">
                  <c:v>210</c:v>
                </c:pt>
                <c:pt idx="3">
                  <c:v>780</c:v>
                </c:pt>
                <c:pt idx="4">
                  <c:v>620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8228094011471711E-3"/>
                  <c:y val="0.2127090416118255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972170789109084E-4"/>
                  <c:y val="0.130480722919685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052159790216239E-4"/>
                  <c:y val="-3.05540172931343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039469705818738E-3"/>
                  <c:y val="-2.91663985021449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699184192891959E-5"/>
                  <c:y val="-2.92991252060741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annuel'!$BS$52:$BW$52</c:f>
              <c:numCache>
                <c:formatCode>#,##0</c:formatCode>
                <c:ptCount val="5"/>
                <c:pt idx="0">
                  <c:v>27530</c:v>
                </c:pt>
                <c:pt idx="1">
                  <c:v>21400</c:v>
                </c:pt>
                <c:pt idx="2">
                  <c:v>1690</c:v>
                </c:pt>
                <c:pt idx="3">
                  <c:v>1860</c:v>
                </c:pt>
                <c:pt idx="4">
                  <c:v>2160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656384"/>
        <c:axId val="202674560"/>
      </c:barChart>
      <c:catAx>
        <c:axId val="20265638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02674560"/>
        <c:crosses val="autoZero"/>
        <c:auto val="1"/>
        <c:lblAlgn val="ctr"/>
        <c:lblOffset val="100"/>
        <c:noMultiLvlLbl val="0"/>
      </c:catAx>
      <c:valAx>
        <c:axId val="202674560"/>
        <c:scaling>
          <c:orientation val="minMax"/>
          <c:max val="30000"/>
          <c:min val="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02656384"/>
        <c:crosses val="autoZero"/>
        <c:crossBetween val="between"/>
        <c:majorUnit val="10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6573786345136924"/>
          <c:y val="0.14947615596712654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608162074974E-2"/>
          <c:y val="0.2627623295339831"/>
          <c:w val="0.83764367816093011"/>
          <c:h val="0.4913180258062150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2'!$AI$8:$AI$9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2'!$AI$10:$AI$53</c:f>
              <c:numCache>
                <c:formatCode>#,##0.0</c:formatCode>
                <c:ptCount val="44"/>
                <c:pt idx="0">
                  <c:v>100</c:v>
                </c:pt>
                <c:pt idx="1">
                  <c:v>100.69935341892786</c:v>
                </c:pt>
                <c:pt idx="2">
                  <c:v>100.36275613264772</c:v>
                </c:pt>
                <c:pt idx="3">
                  <c:v>101.04538480439294</c:v>
                </c:pt>
                <c:pt idx="4">
                  <c:v>100.44127428111985</c:v>
                </c:pt>
                <c:pt idx="5">
                  <c:v>98.944754869253771</c:v>
                </c:pt>
                <c:pt idx="6">
                  <c:v>98.172200744398808</c:v>
                </c:pt>
                <c:pt idx="7">
                  <c:v>98.507634894768103</c:v>
                </c:pt>
                <c:pt idx="8">
                  <c:v>97.032274553125831</c:v>
                </c:pt>
                <c:pt idx="9">
                  <c:v>97.33521836966564</c:v>
                </c:pt>
                <c:pt idx="10">
                  <c:v>97.478200101297645</c:v>
                </c:pt>
                <c:pt idx="11">
                  <c:v>97.25268413476455</c:v>
                </c:pt>
                <c:pt idx="12">
                  <c:v>96.730836432756334</c:v>
                </c:pt>
                <c:pt idx="13">
                  <c:v>95.795362345419363</c:v>
                </c:pt>
                <c:pt idx="14">
                  <c:v>94.791386229921187</c:v>
                </c:pt>
                <c:pt idx="15">
                  <c:v>94.021983292853136</c:v>
                </c:pt>
                <c:pt idx="16">
                  <c:v>93.269353491975323</c:v>
                </c:pt>
                <c:pt idx="17">
                  <c:v>93.834385110551935</c:v>
                </c:pt>
                <c:pt idx="18">
                  <c:v>92.884640585565094</c:v>
                </c:pt>
                <c:pt idx="19">
                  <c:v>93.621718613526355</c:v>
                </c:pt>
                <c:pt idx="20">
                  <c:v>93.814975565619136</c:v>
                </c:pt>
                <c:pt idx="21">
                  <c:v>94.040880158055984</c:v>
                </c:pt>
                <c:pt idx="22">
                  <c:v>94.393310600742609</c:v>
                </c:pt>
                <c:pt idx="23">
                  <c:v>95.005495873344685</c:v>
                </c:pt>
                <c:pt idx="24">
                  <c:v>95.766010018252956</c:v>
                </c:pt>
                <c:pt idx="25">
                  <c:v>96.667371285234395</c:v>
                </c:pt>
                <c:pt idx="26">
                  <c:v>97.528186728327384</c:v>
                </c:pt>
                <c:pt idx="27">
                  <c:v>98.987761085318866</c:v>
                </c:pt>
                <c:pt idx="28">
                  <c:v>99.15975260956948</c:v>
                </c:pt>
                <c:pt idx="29">
                  <c:v>99.089147430540933</c:v>
                </c:pt>
                <c:pt idx="30">
                  <c:v>101.3514589842468</c:v>
                </c:pt>
                <c:pt idx="31">
                  <c:v>101.96819569054381</c:v>
                </c:pt>
                <c:pt idx="32">
                  <c:v>103.92424134935543</c:v>
                </c:pt>
                <c:pt idx="33">
                  <c:v>105.27007398411152</c:v>
                </c:pt>
                <c:pt idx="34">
                  <c:v>105.70596538203164</c:v>
                </c:pt>
                <c:pt idx="35">
                  <c:v>105.25650827691162</c:v>
                </c:pt>
                <c:pt idx="36">
                  <c:v>96.715592041845028</c:v>
                </c:pt>
                <c:pt idx="37">
                  <c:v>103.33786908685789</c:v>
                </c:pt>
                <c:pt idx="38">
                  <c:v>107.16289989463439</c:v>
                </c:pt>
                <c:pt idx="39">
                  <c:v>108.37432288931126</c:v>
                </c:pt>
                <c:pt idx="40">
                  <c:v>110.5464719230538</c:v>
                </c:pt>
                <c:pt idx="41">
                  <c:v>111.01398325212625</c:v>
                </c:pt>
                <c:pt idx="42">
                  <c:v>111.01085565224037</c:v>
                </c:pt>
                <c:pt idx="43">
                  <c:v>112.87243610202826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2'!$AH$8:$AH$9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2'!$AH$10:$AH$53</c:f>
              <c:numCache>
                <c:formatCode>#,##0.0</c:formatCode>
                <c:ptCount val="44"/>
                <c:pt idx="0">
                  <c:v>100</c:v>
                </c:pt>
                <c:pt idx="1">
                  <c:v>100.40505001683387</c:v>
                </c:pt>
                <c:pt idx="2">
                  <c:v>100.15518943880728</c:v>
                </c:pt>
                <c:pt idx="3">
                  <c:v>100.62390561518826</c:v>
                </c:pt>
                <c:pt idx="4">
                  <c:v>99.988981311349633</c:v>
                </c:pt>
                <c:pt idx="5">
                  <c:v>100.06875789050594</c:v>
                </c:pt>
                <c:pt idx="6">
                  <c:v>100.50201009469315</c:v>
                </c:pt>
                <c:pt idx="7">
                  <c:v>100.77967469437252</c:v>
                </c:pt>
                <c:pt idx="8">
                  <c:v>100.55897267492328</c:v>
                </c:pt>
                <c:pt idx="9">
                  <c:v>100.35785036528533</c:v>
                </c:pt>
                <c:pt idx="10">
                  <c:v>100.11325300610092</c:v>
                </c:pt>
                <c:pt idx="11">
                  <c:v>100.19373663406843</c:v>
                </c:pt>
                <c:pt idx="12">
                  <c:v>100.1215847802027</c:v>
                </c:pt>
                <c:pt idx="13">
                  <c:v>100.01819363857764</c:v>
                </c:pt>
                <c:pt idx="14">
                  <c:v>99.755289207847682</c:v>
                </c:pt>
                <c:pt idx="15">
                  <c:v>100.011425521771</c:v>
                </c:pt>
                <c:pt idx="16">
                  <c:v>99.486929162212533</c:v>
                </c:pt>
                <c:pt idx="17">
                  <c:v>99.828209436277689</c:v>
                </c:pt>
                <c:pt idx="18">
                  <c:v>99.752232969915028</c:v>
                </c:pt>
                <c:pt idx="19">
                  <c:v>99.466137585416959</c:v>
                </c:pt>
                <c:pt idx="20">
                  <c:v>99.803152229616813</c:v>
                </c:pt>
                <c:pt idx="21">
                  <c:v>99.384436918701937</c:v>
                </c:pt>
                <c:pt idx="22">
                  <c:v>99.125970484602931</c:v>
                </c:pt>
                <c:pt idx="23">
                  <c:v>98.770028374013634</c:v>
                </c:pt>
                <c:pt idx="24">
                  <c:v>98.842097507137154</c:v>
                </c:pt>
                <c:pt idx="25">
                  <c:v>98.566447296864411</c:v>
                </c:pt>
                <c:pt idx="26">
                  <c:v>98.7126148138898</c:v>
                </c:pt>
                <c:pt idx="27">
                  <c:v>99.12973032657348</c:v>
                </c:pt>
                <c:pt idx="28">
                  <c:v>99.44165337971323</c:v>
                </c:pt>
                <c:pt idx="29">
                  <c:v>100.15185911737599</c:v>
                </c:pt>
                <c:pt idx="30">
                  <c:v>100.51333794453679</c:v>
                </c:pt>
                <c:pt idx="31">
                  <c:v>100.31193064053538</c:v>
                </c:pt>
                <c:pt idx="32">
                  <c:v>99.943091558532984</c:v>
                </c:pt>
                <c:pt idx="33">
                  <c:v>100.29825951902215</c:v>
                </c:pt>
                <c:pt idx="34">
                  <c:v>100.43312744263577</c:v>
                </c:pt>
                <c:pt idx="35">
                  <c:v>99.980516785616942</c:v>
                </c:pt>
                <c:pt idx="36">
                  <c:v>96.459516161525286</c:v>
                </c:pt>
                <c:pt idx="37">
                  <c:v>97.340876781685438</c:v>
                </c:pt>
                <c:pt idx="38">
                  <c:v>98.400273010608473</c:v>
                </c:pt>
                <c:pt idx="39">
                  <c:v>98.816367835078694</c:v>
                </c:pt>
                <c:pt idx="40">
                  <c:v>99.607557957467733</c:v>
                </c:pt>
                <c:pt idx="41">
                  <c:v>100.19201167367898</c:v>
                </c:pt>
                <c:pt idx="42">
                  <c:v>100.21609256294724</c:v>
                </c:pt>
                <c:pt idx="43">
                  <c:v>101.06454357991539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2'!$AJ$8:$AJ$9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2'!$AJ$10:$AJ$53</c:f>
              <c:numCache>
                <c:formatCode>#,##0.0</c:formatCode>
                <c:ptCount val="44"/>
                <c:pt idx="0">
                  <c:v>100</c:v>
                </c:pt>
                <c:pt idx="1">
                  <c:v>99.777039812511333</c:v>
                </c:pt>
                <c:pt idx="2">
                  <c:v>99.457802430830696</c:v>
                </c:pt>
                <c:pt idx="3">
                  <c:v>99.745327539274683</c:v>
                </c:pt>
                <c:pt idx="4">
                  <c:v>99.852106798212517</c:v>
                </c:pt>
                <c:pt idx="5">
                  <c:v>99.717148848773292</c:v>
                </c:pt>
                <c:pt idx="6">
                  <c:v>100.02340236710347</c:v>
                </c:pt>
                <c:pt idx="7">
                  <c:v>100.06262021146779</c:v>
                </c:pt>
                <c:pt idx="8">
                  <c:v>100.25299660509215</c:v>
                </c:pt>
                <c:pt idx="9">
                  <c:v>100.18267960108369</c:v>
                </c:pt>
                <c:pt idx="10">
                  <c:v>100.61759546193565</c:v>
                </c:pt>
                <c:pt idx="11">
                  <c:v>100.69991834641014</c:v>
                </c:pt>
                <c:pt idx="12">
                  <c:v>100.82866603655584</c:v>
                </c:pt>
                <c:pt idx="13">
                  <c:v>101.48889455828507</c:v>
                </c:pt>
                <c:pt idx="14">
                  <c:v>101.80532448429385</c:v>
                </c:pt>
                <c:pt idx="15">
                  <c:v>102.04819314132334</c:v>
                </c:pt>
                <c:pt idx="16">
                  <c:v>102.28216758662707</c:v>
                </c:pt>
                <c:pt idx="17">
                  <c:v>102.85276410255955</c:v>
                </c:pt>
                <c:pt idx="18">
                  <c:v>102.93294271202259</c:v>
                </c:pt>
                <c:pt idx="19">
                  <c:v>103.46593501996647</c:v>
                </c:pt>
                <c:pt idx="20">
                  <c:v>104.0481296863645</c:v>
                </c:pt>
                <c:pt idx="21">
                  <c:v>104.37879161574438</c:v>
                </c:pt>
                <c:pt idx="22">
                  <c:v>104.75107056571635</c:v>
                </c:pt>
                <c:pt idx="23">
                  <c:v>104.54215280844959</c:v>
                </c:pt>
                <c:pt idx="24">
                  <c:v>105.13749858756381</c:v>
                </c:pt>
                <c:pt idx="25">
                  <c:v>105.65955270579627</c:v>
                </c:pt>
                <c:pt idx="26">
                  <c:v>106.74067679592791</c:v>
                </c:pt>
                <c:pt idx="27">
                  <c:v>107.42254056725523</c:v>
                </c:pt>
                <c:pt idx="28">
                  <c:v>108.28973862450908</c:v>
                </c:pt>
                <c:pt idx="29">
                  <c:v>108.35023673391319</c:v>
                </c:pt>
                <c:pt idx="30">
                  <c:v>108.83447856790387</c:v>
                </c:pt>
                <c:pt idx="31">
                  <c:v>109.43149378389367</c:v>
                </c:pt>
                <c:pt idx="32">
                  <c:v>109.69549255587101</c:v>
                </c:pt>
                <c:pt idx="33">
                  <c:v>110.10448752806367</c:v>
                </c:pt>
                <c:pt idx="34">
                  <c:v>110.93604336159125</c:v>
                </c:pt>
                <c:pt idx="35">
                  <c:v>111.81606519547206</c:v>
                </c:pt>
                <c:pt idx="36">
                  <c:v>109.37988497746498</c:v>
                </c:pt>
                <c:pt idx="37">
                  <c:v>107.69052362586984</c:v>
                </c:pt>
                <c:pt idx="38">
                  <c:v>110.00871032234653</c:v>
                </c:pt>
                <c:pt idx="39">
                  <c:v>110.0298879337299</c:v>
                </c:pt>
                <c:pt idx="40">
                  <c:v>111.00494198708344</c:v>
                </c:pt>
                <c:pt idx="41">
                  <c:v>114.33496116904307</c:v>
                </c:pt>
                <c:pt idx="42">
                  <c:v>115.49740069137582</c:v>
                </c:pt>
                <c:pt idx="43">
                  <c:v>115.81185495887448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2'!$AK$8:$AK$9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2'!$AK$10:$AK$53</c:f>
              <c:numCache>
                <c:formatCode>#,##0.0</c:formatCode>
                <c:ptCount val="44"/>
                <c:pt idx="0">
                  <c:v>100</c:v>
                </c:pt>
                <c:pt idx="1">
                  <c:v>99.933488801689492</c:v>
                </c:pt>
                <c:pt idx="2">
                  <c:v>99.76141080725057</c:v>
                </c:pt>
                <c:pt idx="3">
                  <c:v>99.740391909028872</c:v>
                </c:pt>
                <c:pt idx="4">
                  <c:v>99.754367145076685</c:v>
                </c:pt>
                <c:pt idx="5">
                  <c:v>99.766057107142785</c:v>
                </c:pt>
                <c:pt idx="6">
                  <c:v>100.02463167608704</c:v>
                </c:pt>
                <c:pt idx="7">
                  <c:v>100.23619246778657</c:v>
                </c:pt>
                <c:pt idx="8">
                  <c:v>100.09742889282684</c:v>
                </c:pt>
                <c:pt idx="9">
                  <c:v>100.84464594894125</c:v>
                </c:pt>
                <c:pt idx="10">
                  <c:v>101.06389673478546</c:v>
                </c:pt>
                <c:pt idx="11">
                  <c:v>102.53287318334489</c:v>
                </c:pt>
                <c:pt idx="12">
                  <c:v>103.36322168011725</c:v>
                </c:pt>
                <c:pt idx="13">
                  <c:v>103.20199058214774</c:v>
                </c:pt>
                <c:pt idx="14">
                  <c:v>103.97752229810521</c:v>
                </c:pt>
                <c:pt idx="15">
                  <c:v>104.3632998321182</c:v>
                </c:pt>
                <c:pt idx="16">
                  <c:v>104.83358605362912</c:v>
                </c:pt>
                <c:pt idx="17">
                  <c:v>105.43349633426192</c:v>
                </c:pt>
                <c:pt idx="18">
                  <c:v>104.76278089124511</c:v>
                </c:pt>
                <c:pt idx="19">
                  <c:v>105.28154319116054</c:v>
                </c:pt>
                <c:pt idx="20">
                  <c:v>105.71445950636375</c:v>
                </c:pt>
                <c:pt idx="21">
                  <c:v>106.47315963493726</c:v>
                </c:pt>
                <c:pt idx="22">
                  <c:v>106.89658475042268</c:v>
                </c:pt>
                <c:pt idx="23">
                  <c:v>107.42601009823503</c:v>
                </c:pt>
                <c:pt idx="24">
                  <c:v>107.51367796045453</c:v>
                </c:pt>
                <c:pt idx="25">
                  <c:v>107.4524244809496</c:v>
                </c:pt>
                <c:pt idx="26">
                  <c:v>107.45449387115922</c:v>
                </c:pt>
                <c:pt idx="27">
                  <c:v>106.81536024475378</c:v>
                </c:pt>
                <c:pt idx="28">
                  <c:v>107.32493265947507</c:v>
                </c:pt>
                <c:pt idx="29">
                  <c:v>107.45364107933382</c:v>
                </c:pt>
                <c:pt idx="30">
                  <c:v>106.79649934098612</c:v>
                </c:pt>
                <c:pt idx="31">
                  <c:v>106.84973440324987</c:v>
                </c:pt>
                <c:pt idx="32">
                  <c:v>106.71968176879128</c:v>
                </c:pt>
                <c:pt idx="33">
                  <c:v>106.69439941522121</c:v>
                </c:pt>
                <c:pt idx="34">
                  <c:v>107.37843401945413</c:v>
                </c:pt>
                <c:pt idx="35">
                  <c:v>107.27215977490457</c:v>
                </c:pt>
                <c:pt idx="36">
                  <c:v>107.27906310413753</c:v>
                </c:pt>
                <c:pt idx="37">
                  <c:v>106.48700326109683</c:v>
                </c:pt>
                <c:pt idx="38">
                  <c:v>108.19574463175084</c:v>
                </c:pt>
                <c:pt idx="39">
                  <c:v>108.66111599887145</c:v>
                </c:pt>
                <c:pt idx="40">
                  <c:v>108.74589089731641</c:v>
                </c:pt>
                <c:pt idx="41">
                  <c:v>108.98518359969758</c:v>
                </c:pt>
                <c:pt idx="42">
                  <c:v>108.89788697671037</c:v>
                </c:pt>
                <c:pt idx="43">
                  <c:v>109.3232370940157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765824"/>
        <c:axId val="202767360"/>
      </c:lineChart>
      <c:catAx>
        <c:axId val="2027658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2767360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02767360"/>
        <c:scaling>
          <c:orientation val="minMax"/>
          <c:max val="120"/>
          <c:min val="9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2765824"/>
        <c:crosses val="autoZero"/>
        <c:crossBetween val="midCat"/>
        <c:majorUnit val="5"/>
      </c:valAx>
      <c:spPr>
        <a:ln w="28575"/>
      </c:spPr>
    </c:plotArea>
    <c:legend>
      <c:legendPos val="r"/>
      <c:layout>
        <c:manualLayout>
          <c:xMode val="edge"/>
          <c:yMode val="edge"/>
          <c:x val="3.2670454545454551E-2"/>
          <c:y val="0.18203883495145681"/>
          <c:w val="0.95596590909090906"/>
          <c:h val="8.737864077669922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Bouches-du-Rhône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713826094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GRAPHIQUE_stocks_bénéf'!$AU$2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GRAPHIQUE_stocks_bénéf'!$AS$3:$AT$50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GRAPHIQUE_stocks_bénéf'!$AU$3:$AU$50</c:f>
              <c:numCache>
                <c:formatCode>#,##0</c:formatCode>
                <c:ptCount val="48"/>
                <c:pt idx="0">
                  <c:v>2942</c:v>
                </c:pt>
                <c:pt idx="1">
                  <c:v>6428</c:v>
                </c:pt>
                <c:pt idx="2">
                  <c:v>9325</c:v>
                </c:pt>
                <c:pt idx="3">
                  <c:v>9348</c:v>
                </c:pt>
                <c:pt idx="4">
                  <c:v>8042</c:v>
                </c:pt>
                <c:pt idx="5">
                  <c:v>7287</c:v>
                </c:pt>
                <c:pt idx="6">
                  <c:v>6287</c:v>
                </c:pt>
                <c:pt idx="7">
                  <c:v>7545</c:v>
                </c:pt>
                <c:pt idx="8">
                  <c:v>9183</c:v>
                </c:pt>
                <c:pt idx="9">
                  <c:v>9743</c:v>
                </c:pt>
                <c:pt idx="10">
                  <c:v>9132</c:v>
                </c:pt>
                <c:pt idx="11">
                  <c:v>7985</c:v>
                </c:pt>
                <c:pt idx="12">
                  <c:v>8269</c:v>
                </c:pt>
                <c:pt idx="13">
                  <c:v>8287</c:v>
                </c:pt>
                <c:pt idx="14">
                  <c:v>7652</c:v>
                </c:pt>
                <c:pt idx="15">
                  <c:v>8372</c:v>
                </c:pt>
                <c:pt idx="16">
                  <c:v>9154</c:v>
                </c:pt>
                <c:pt idx="17">
                  <c:v>9978</c:v>
                </c:pt>
                <c:pt idx="18">
                  <c:v>9329</c:v>
                </c:pt>
                <c:pt idx="19">
                  <c:v>8814</c:v>
                </c:pt>
                <c:pt idx="20">
                  <c:v>9136</c:v>
                </c:pt>
                <c:pt idx="21">
                  <c:v>9731</c:v>
                </c:pt>
                <c:pt idx="22">
                  <c:v>9689</c:v>
                </c:pt>
                <c:pt idx="23">
                  <c:v>9682</c:v>
                </c:pt>
                <c:pt idx="24">
                  <c:v>10314</c:v>
                </c:pt>
                <c:pt idx="25">
                  <c:v>10831</c:v>
                </c:pt>
                <c:pt idx="26">
                  <c:v>10886</c:v>
                </c:pt>
                <c:pt idx="27">
                  <c:v>10732</c:v>
                </c:pt>
                <c:pt idx="28">
                  <c:v>10892</c:v>
                </c:pt>
                <c:pt idx="29">
                  <c:v>9962</c:v>
                </c:pt>
                <c:pt idx="30">
                  <c:v>7459</c:v>
                </c:pt>
                <c:pt idx="31">
                  <c:v>5449</c:v>
                </c:pt>
                <c:pt idx="32">
                  <c:v>4575</c:v>
                </c:pt>
                <c:pt idx="33">
                  <c:v>4127</c:v>
                </c:pt>
                <c:pt idx="34">
                  <c:v>3599</c:v>
                </c:pt>
                <c:pt idx="35">
                  <c:v>3613</c:v>
                </c:pt>
                <c:pt idx="36">
                  <c:v>3664</c:v>
                </c:pt>
                <c:pt idx="37">
                  <c:v>3671</c:v>
                </c:pt>
                <c:pt idx="38">
                  <c:v>3332</c:v>
                </c:pt>
                <c:pt idx="39">
                  <c:v>2706</c:v>
                </c:pt>
                <c:pt idx="40">
                  <c:v>2301</c:v>
                </c:pt>
                <c:pt idx="41">
                  <c:v>1887</c:v>
                </c:pt>
                <c:pt idx="42">
                  <c:v>1945</c:v>
                </c:pt>
                <c:pt idx="43">
                  <c:v>2042</c:v>
                </c:pt>
                <c:pt idx="44">
                  <c:v>2115</c:v>
                </c:pt>
                <c:pt idx="45">
                  <c:v>2261</c:v>
                </c:pt>
                <c:pt idx="46">
                  <c:v>2255</c:v>
                </c:pt>
                <c:pt idx="47">
                  <c:v>2390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GRAPHIQUE_stocks_bénéf'!$AX$2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GRAPHIQUE_stocks_bénéf'!$AS$3:$AT$50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GRAPHIQUE_stocks_bénéf'!$AX$3:$AX$50</c:f>
              <c:numCache>
                <c:formatCode>#,##0</c:formatCode>
                <c:ptCount val="48"/>
                <c:pt idx="0">
                  <c:v>1770</c:v>
                </c:pt>
                <c:pt idx="1">
                  <c:v>3632</c:v>
                </c:pt>
                <c:pt idx="2">
                  <c:v>3186</c:v>
                </c:pt>
                <c:pt idx="3">
                  <c:v>2621</c:v>
                </c:pt>
                <c:pt idx="4">
                  <c:v>2545</c:v>
                </c:pt>
                <c:pt idx="5">
                  <c:v>2239</c:v>
                </c:pt>
                <c:pt idx="6">
                  <c:v>2202</c:v>
                </c:pt>
                <c:pt idx="7">
                  <c:v>2605</c:v>
                </c:pt>
                <c:pt idx="8">
                  <c:v>2326</c:v>
                </c:pt>
                <c:pt idx="9">
                  <c:v>1538</c:v>
                </c:pt>
                <c:pt idx="10">
                  <c:v>1234</c:v>
                </c:pt>
                <c:pt idx="11">
                  <c:v>976</c:v>
                </c:pt>
                <c:pt idx="12">
                  <c:v>943</c:v>
                </c:pt>
                <c:pt idx="13">
                  <c:v>974</c:v>
                </c:pt>
                <c:pt idx="14">
                  <c:v>1038</c:v>
                </c:pt>
                <c:pt idx="15">
                  <c:v>1296</c:v>
                </c:pt>
                <c:pt idx="16">
                  <c:v>1391</c:v>
                </c:pt>
                <c:pt idx="17">
                  <c:v>1256</c:v>
                </c:pt>
                <c:pt idx="18">
                  <c:v>1112</c:v>
                </c:pt>
                <c:pt idx="19">
                  <c:v>1066</c:v>
                </c:pt>
                <c:pt idx="20">
                  <c:v>1157</c:v>
                </c:pt>
                <c:pt idx="21">
                  <c:v>1500</c:v>
                </c:pt>
                <c:pt idx="22">
                  <c:v>1877</c:v>
                </c:pt>
                <c:pt idx="23">
                  <c:v>2223</c:v>
                </c:pt>
                <c:pt idx="24">
                  <c:v>2754</c:v>
                </c:pt>
                <c:pt idx="25">
                  <c:v>2621</c:v>
                </c:pt>
                <c:pt idx="26">
                  <c:v>1999</c:v>
                </c:pt>
                <c:pt idx="27">
                  <c:v>1701</c:v>
                </c:pt>
                <c:pt idx="28">
                  <c:v>1386</c:v>
                </c:pt>
                <c:pt idx="29">
                  <c:v>1027</c:v>
                </c:pt>
                <c:pt idx="30">
                  <c:v>704</c:v>
                </c:pt>
                <c:pt idx="31">
                  <c:v>418</c:v>
                </c:pt>
                <c:pt idx="32">
                  <c:v>174</c:v>
                </c:pt>
                <c:pt idx="33">
                  <c:v>76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71</c:v>
                </c:pt>
                <c:pt idx="44">
                  <c:v>312</c:v>
                </c:pt>
                <c:pt idx="45">
                  <c:v>732</c:v>
                </c:pt>
                <c:pt idx="46">
                  <c:v>985</c:v>
                </c:pt>
                <c:pt idx="47">
                  <c:v>1276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GRAPHIQUE_stocks_bénéf'!$BA$2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GRAPHIQUE_stocks_bénéf'!$AS$3:$AT$50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GRAPHIQUE_stocks_bénéf'!$BA$3:$BA$50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341</c:v>
                </c:pt>
                <c:pt idx="13">
                  <c:v>768</c:v>
                </c:pt>
                <c:pt idx="14">
                  <c:v>1865</c:v>
                </c:pt>
                <c:pt idx="15">
                  <c:v>3195</c:v>
                </c:pt>
                <c:pt idx="16">
                  <c:v>4026</c:v>
                </c:pt>
                <c:pt idx="17">
                  <c:v>4367</c:v>
                </c:pt>
                <c:pt idx="18">
                  <c:v>4413</c:v>
                </c:pt>
                <c:pt idx="19">
                  <c:v>4567</c:v>
                </c:pt>
                <c:pt idx="20">
                  <c:v>4662</c:v>
                </c:pt>
                <c:pt idx="21">
                  <c:v>4660</c:v>
                </c:pt>
                <c:pt idx="22">
                  <c:v>4622</c:v>
                </c:pt>
                <c:pt idx="23">
                  <c:v>4626</c:v>
                </c:pt>
                <c:pt idx="24">
                  <c:v>4462</c:v>
                </c:pt>
                <c:pt idx="25">
                  <c:v>4334</c:v>
                </c:pt>
                <c:pt idx="26">
                  <c:v>3940</c:v>
                </c:pt>
                <c:pt idx="27">
                  <c:v>3432</c:v>
                </c:pt>
                <c:pt idx="28">
                  <c:v>3185</c:v>
                </c:pt>
                <c:pt idx="29">
                  <c:v>2984</c:v>
                </c:pt>
                <c:pt idx="30">
                  <c:v>2410</c:v>
                </c:pt>
                <c:pt idx="31">
                  <c:v>1947</c:v>
                </c:pt>
                <c:pt idx="32">
                  <c:v>1499</c:v>
                </c:pt>
                <c:pt idx="33">
                  <c:v>1194</c:v>
                </c:pt>
                <c:pt idx="34">
                  <c:v>907</c:v>
                </c:pt>
                <c:pt idx="35">
                  <c:v>654</c:v>
                </c:pt>
                <c:pt idx="36">
                  <c:v>513</c:v>
                </c:pt>
                <c:pt idx="37">
                  <c:v>409</c:v>
                </c:pt>
                <c:pt idx="38">
                  <c:v>272</c:v>
                </c:pt>
                <c:pt idx="39">
                  <c:v>176</c:v>
                </c:pt>
                <c:pt idx="40">
                  <c:v>70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GRAPHIQUE_stocks_bénéf'!$BB$2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GRAPHIQUE_stocks_bénéf'!$AS$3:$AT$50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GRAPHIQUE_stocks_bénéf'!$BB$3:$BB$50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872</c:v>
                </c:pt>
                <c:pt idx="19">
                  <c:v>1514</c:v>
                </c:pt>
                <c:pt idx="20">
                  <c:v>1663</c:v>
                </c:pt>
                <c:pt idx="21">
                  <c:v>1770</c:v>
                </c:pt>
                <c:pt idx="22">
                  <c:v>1733</c:v>
                </c:pt>
                <c:pt idx="23">
                  <c:v>1665</c:v>
                </c:pt>
                <c:pt idx="24">
                  <c:v>1754</c:v>
                </c:pt>
                <c:pt idx="25">
                  <c:v>1788</c:v>
                </c:pt>
                <c:pt idx="26">
                  <c:v>1777</c:v>
                </c:pt>
                <c:pt idx="27">
                  <c:v>1870</c:v>
                </c:pt>
                <c:pt idx="28">
                  <c:v>1888</c:v>
                </c:pt>
                <c:pt idx="29">
                  <c:v>1831</c:v>
                </c:pt>
                <c:pt idx="30">
                  <c:v>1931</c:v>
                </c:pt>
                <c:pt idx="31">
                  <c:v>2078</c:v>
                </c:pt>
                <c:pt idx="32">
                  <c:v>1949</c:v>
                </c:pt>
                <c:pt idx="33">
                  <c:v>1861</c:v>
                </c:pt>
                <c:pt idx="34">
                  <c:v>1816</c:v>
                </c:pt>
                <c:pt idx="35">
                  <c:v>1992</c:v>
                </c:pt>
                <c:pt idx="36">
                  <c:v>2019</c:v>
                </c:pt>
                <c:pt idx="37">
                  <c:v>2061</c:v>
                </c:pt>
                <c:pt idx="38">
                  <c:v>2078</c:v>
                </c:pt>
                <c:pt idx="39">
                  <c:v>2138</c:v>
                </c:pt>
                <c:pt idx="40">
                  <c:v>2140</c:v>
                </c:pt>
                <c:pt idx="41">
                  <c:v>2182</c:v>
                </c:pt>
                <c:pt idx="42">
                  <c:v>2240</c:v>
                </c:pt>
                <c:pt idx="43">
                  <c:v>2320</c:v>
                </c:pt>
                <c:pt idx="44">
                  <c:v>2497</c:v>
                </c:pt>
                <c:pt idx="45">
                  <c:v>2582</c:v>
                </c:pt>
                <c:pt idx="46">
                  <c:v>2549</c:v>
                </c:pt>
                <c:pt idx="47">
                  <c:v>2605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308032"/>
        <c:axId val="203322112"/>
      </c:areaChart>
      <c:catAx>
        <c:axId val="2033080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3322112"/>
        <c:crossesAt val="0"/>
        <c:auto val="0"/>
        <c:lblAlgn val="ctr"/>
        <c:lblOffset val="100"/>
        <c:tickLblSkip val="4"/>
        <c:noMultiLvlLbl val="0"/>
      </c:catAx>
      <c:valAx>
        <c:axId val="203322112"/>
        <c:scaling>
          <c:orientation val="minMax"/>
          <c:max val="20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3308032"/>
        <c:crosses val="autoZero"/>
        <c:crossBetween val="between"/>
        <c:majorUnit val="5000"/>
      </c:valAx>
    </c:plotArea>
    <c:legend>
      <c:legendPos val="t"/>
      <c:layout/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26584126239965E-2"/>
          <c:y val="0.23881826972585365"/>
          <c:w val="0.86985150536832423"/>
          <c:h val="0.55519270617488603"/>
        </c:manualLayout>
      </c:layout>
      <c:lineChart>
        <c:grouping val="standard"/>
        <c:varyColors val="0"/>
        <c:ser>
          <c:idx val="0"/>
          <c:order val="0"/>
          <c:tx>
            <c:strRef>
              <c:f>'Graph appr Note et Diapo'!$B$209</c:f>
              <c:strCache>
                <c:ptCount val="1"/>
                <c:pt idx="0">
                  <c:v>2019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'Graph appr Note et Diapo'!$A$210:$A$221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Diapo'!$B$210:$B$221</c:f>
              <c:numCache>
                <c:formatCode>#,##0</c:formatCode>
                <c:ptCount val="12"/>
                <c:pt idx="0">
                  <c:v>195</c:v>
                </c:pt>
                <c:pt idx="1">
                  <c:v>310</c:v>
                </c:pt>
                <c:pt idx="2">
                  <c:v>401</c:v>
                </c:pt>
                <c:pt idx="3">
                  <c:v>494</c:v>
                </c:pt>
                <c:pt idx="4">
                  <c:v>560</c:v>
                </c:pt>
                <c:pt idx="5">
                  <c:v>712</c:v>
                </c:pt>
                <c:pt idx="6">
                  <c:v>1573</c:v>
                </c:pt>
                <c:pt idx="7">
                  <c:v>2641</c:v>
                </c:pt>
                <c:pt idx="8">
                  <c:v>8553</c:v>
                </c:pt>
                <c:pt idx="9">
                  <c:v>10017</c:v>
                </c:pt>
                <c:pt idx="10">
                  <c:v>10618</c:v>
                </c:pt>
                <c:pt idx="11">
                  <c:v>10995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appr Note et Diapo'!$C$209</c:f>
              <c:strCache>
                <c:ptCount val="1"/>
                <c:pt idx="0">
                  <c:v>2020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'Graph appr Note et Diapo'!$A$210:$A$221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Diapo'!$C$210:$C$221</c:f>
              <c:numCache>
                <c:formatCode>#,##0</c:formatCode>
                <c:ptCount val="12"/>
                <c:pt idx="0">
                  <c:v>310</c:v>
                </c:pt>
                <c:pt idx="1">
                  <c:v>495</c:v>
                </c:pt>
                <c:pt idx="2">
                  <c:v>625</c:v>
                </c:pt>
                <c:pt idx="3">
                  <c:v>643</c:v>
                </c:pt>
                <c:pt idx="4">
                  <c:v>682</c:v>
                </c:pt>
                <c:pt idx="5">
                  <c:v>776</c:v>
                </c:pt>
                <c:pt idx="6">
                  <c:v>1906</c:v>
                </c:pt>
                <c:pt idx="7">
                  <c:v>4010</c:v>
                </c:pt>
                <c:pt idx="8">
                  <c:v>12124</c:v>
                </c:pt>
                <c:pt idx="9">
                  <c:v>15375</c:v>
                </c:pt>
                <c:pt idx="10">
                  <c:v>16627</c:v>
                </c:pt>
                <c:pt idx="11">
                  <c:v>17307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appr Note et Diapo'!$D$209</c:f>
              <c:strCache>
                <c:ptCount val="1"/>
                <c:pt idx="0">
                  <c:v>2021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'Graph appr Note et Diapo'!$A$210:$A$221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Diapo'!$D$210:$D$221</c:f>
              <c:numCache>
                <c:formatCode>#,##0</c:formatCode>
                <c:ptCount val="12"/>
                <c:pt idx="0">
                  <c:v>808</c:v>
                </c:pt>
                <c:pt idx="1">
                  <c:v>1596</c:v>
                </c:pt>
                <c:pt idx="2">
                  <c:v>2056</c:v>
                </c:pt>
                <c:pt idx="3">
                  <c:v>2237</c:v>
                </c:pt>
                <c:pt idx="4">
                  <c:v>2489</c:v>
                </c:pt>
                <c:pt idx="5">
                  <c:v>2844</c:v>
                </c:pt>
                <c:pt idx="6">
                  <c:v>4271</c:v>
                </c:pt>
                <c:pt idx="7">
                  <c:v>6818</c:v>
                </c:pt>
                <c:pt idx="8">
                  <c:v>18026</c:v>
                </c:pt>
                <c:pt idx="9">
                  <c:v>21450</c:v>
                </c:pt>
                <c:pt idx="10">
                  <c:v>23288</c:v>
                </c:pt>
                <c:pt idx="11">
                  <c:v>24239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486336"/>
        <c:axId val="201488256"/>
      </c:lineChart>
      <c:catAx>
        <c:axId val="201486336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1488256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201488256"/>
        <c:scaling>
          <c:orientation val="minMax"/>
          <c:max val="250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1486336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9.0909116739297982E-2"/>
          <c:y val="0.13101608710394455"/>
          <c:w val="0.90909088326070198"/>
          <c:h val="0.10097150535608887"/>
        </c:manualLayout>
      </c:layout>
      <c:overlay val="0"/>
      <c:txPr>
        <a:bodyPr/>
        <a:lstStyle/>
        <a:p>
          <a:pPr>
            <a:defRPr sz="65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500" dirty="0" err="1"/>
              <a:t>Nombre</a:t>
            </a:r>
            <a:r>
              <a:rPr lang="en-US" sz="1500" dirty="0"/>
              <a:t> de </a:t>
            </a:r>
            <a:r>
              <a:rPr lang="en-US" sz="1500" dirty="0" err="1"/>
              <a:t>salariés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</a:t>
            </a:r>
            <a:r>
              <a:rPr lang="en-US" sz="1500" dirty="0" err="1"/>
              <a:t>activité</a:t>
            </a:r>
            <a:r>
              <a:rPr lang="en-US" sz="1500" dirty="0"/>
              <a:t> </a:t>
            </a:r>
            <a:r>
              <a:rPr lang="en-US" sz="1500" dirty="0" err="1"/>
              <a:t>partielle</a:t>
            </a:r>
            <a:r>
              <a:rPr lang="en-US" sz="1500" dirty="0"/>
              <a:t> </a:t>
            </a:r>
            <a:endParaRPr lang="en-US" sz="1500" dirty="0" smtClean="0"/>
          </a:p>
          <a:p>
            <a:pPr>
              <a:defRPr/>
            </a:pPr>
            <a:r>
              <a:rPr lang="en-US" sz="1500" dirty="0" err="1" smtClean="0"/>
              <a:t>dans</a:t>
            </a:r>
            <a:r>
              <a:rPr lang="en-US" sz="1500" dirty="0" smtClean="0"/>
              <a:t> </a:t>
            </a:r>
            <a:r>
              <a:rPr lang="en-US" sz="1500" dirty="0"/>
              <a:t>les </a:t>
            </a:r>
            <a:r>
              <a:rPr lang="en-US" sz="1500" dirty="0" err="1"/>
              <a:t>Bouches</a:t>
            </a:r>
            <a:r>
              <a:rPr lang="en-US" sz="1500" baseline="0" dirty="0"/>
              <a:t>-du-Rhône</a:t>
            </a:r>
          </a:p>
          <a:p>
            <a:pPr>
              <a:defRPr/>
            </a:pPr>
            <a:r>
              <a:rPr lang="en-US" sz="1100" b="0" i="1" baseline="0" dirty="0"/>
              <a:t>(</a:t>
            </a:r>
            <a:r>
              <a:rPr lang="en-US" sz="1100" b="0" i="1" baseline="0" dirty="0" err="1"/>
              <a:t>données</a:t>
            </a:r>
            <a:r>
              <a:rPr lang="en-US" sz="1100" b="0" i="1" baseline="0" dirty="0"/>
              <a:t> brutes, </a:t>
            </a:r>
            <a:r>
              <a:rPr lang="en-US" sz="1100" b="0" i="1" baseline="0" dirty="0" err="1"/>
              <a:t>en</a:t>
            </a:r>
            <a:r>
              <a:rPr lang="en-US" sz="1100" b="0" i="1" baseline="0" dirty="0"/>
              <a:t> </a:t>
            </a:r>
            <a:r>
              <a:rPr lang="en-US" sz="1100" b="0" i="1" baseline="0" dirty="0" err="1"/>
              <a:t>nombre</a:t>
            </a:r>
            <a:r>
              <a:rPr lang="en-US" sz="1100" b="0" i="1" baseline="0" dirty="0"/>
              <a:t>)</a:t>
            </a:r>
            <a:endParaRPr lang="en-US" sz="1100" b="0" i="1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'recap (2)'!$B$2</c:f>
              <c:strCache>
                <c:ptCount val="1"/>
                <c:pt idx="0">
                  <c:v>Nombre de salariés effectivement en Activité Partielle</c:v>
                </c:pt>
              </c:strCache>
            </c:strRef>
          </c:tx>
          <c:invertIfNegative val="0"/>
          <c:cat>
            <c:numRef>
              <c:f>'recap (2)'!$A$27:$A$48</c:f>
              <c:numCache>
                <c:formatCode>mmm\-yy</c:formatCode>
                <c:ptCount val="22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  <c:pt idx="14">
                  <c:v>44317</c:v>
                </c:pt>
                <c:pt idx="15">
                  <c:v>44348</c:v>
                </c:pt>
                <c:pt idx="16">
                  <c:v>44378</c:v>
                </c:pt>
                <c:pt idx="17">
                  <c:v>44409</c:v>
                </c:pt>
                <c:pt idx="18">
                  <c:v>44440</c:v>
                </c:pt>
                <c:pt idx="19">
                  <c:v>44470</c:v>
                </c:pt>
                <c:pt idx="20">
                  <c:v>44501</c:v>
                </c:pt>
                <c:pt idx="21">
                  <c:v>44531</c:v>
                </c:pt>
              </c:numCache>
            </c:numRef>
          </c:cat>
          <c:val>
            <c:numRef>
              <c:f>'recap (2)'!$F$27:$F$48</c:f>
              <c:numCache>
                <c:formatCode>#,##0</c:formatCode>
                <c:ptCount val="22"/>
                <c:pt idx="0">
                  <c:v>210850</c:v>
                </c:pt>
                <c:pt idx="1">
                  <c:v>262380</c:v>
                </c:pt>
                <c:pt idx="2">
                  <c:v>221820</c:v>
                </c:pt>
                <c:pt idx="3">
                  <c:v>88415</c:v>
                </c:pt>
                <c:pt idx="4">
                  <c:v>47225</c:v>
                </c:pt>
                <c:pt idx="5">
                  <c:v>28075</c:v>
                </c:pt>
                <c:pt idx="6">
                  <c:v>38385</c:v>
                </c:pt>
                <c:pt idx="7">
                  <c:v>53435</c:v>
                </c:pt>
                <c:pt idx="8">
                  <c:v>108540</c:v>
                </c:pt>
                <c:pt idx="9">
                  <c:v>70945</c:v>
                </c:pt>
                <c:pt idx="10">
                  <c:v>63920</c:v>
                </c:pt>
                <c:pt idx="11">
                  <c:v>65500</c:v>
                </c:pt>
                <c:pt idx="12">
                  <c:v>67960</c:v>
                </c:pt>
                <c:pt idx="13">
                  <c:v>85205</c:v>
                </c:pt>
                <c:pt idx="14">
                  <c:v>58600</c:v>
                </c:pt>
                <c:pt idx="15">
                  <c:v>26155</c:v>
                </c:pt>
                <c:pt idx="16">
                  <c:v>10295</c:v>
                </c:pt>
                <c:pt idx="17">
                  <c:v>8110</c:v>
                </c:pt>
                <c:pt idx="18">
                  <c:v>7270</c:v>
                </c:pt>
                <c:pt idx="19">
                  <c:v>4445</c:v>
                </c:pt>
                <c:pt idx="20" formatCode="General">
                  <c:v>4160</c:v>
                </c:pt>
                <c:pt idx="21" formatCode="General">
                  <c:v>4530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559424"/>
        <c:axId val="201561216"/>
      </c:barChart>
      <c:dateAx>
        <c:axId val="2015594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01561216"/>
        <c:crosses val="autoZero"/>
        <c:auto val="1"/>
        <c:lblOffset val="100"/>
        <c:baseTimeUnit val="months"/>
      </c:dateAx>
      <c:valAx>
        <c:axId val="201561216"/>
        <c:scaling>
          <c:orientation val="minMax"/>
          <c:max val="2800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01559424"/>
        <c:crosses val="autoZero"/>
        <c:crossBetween val="between"/>
        <c:majorUnit val="3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trim'!$B$120:$C$168</c:f>
              <c:multiLvlStrCache>
                <c:ptCount val="49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</c:lvl>
                <c:lvl>
                  <c:pt idx="1">
                    <c:v>2012</c:v>
                  </c:pt>
                  <c:pt idx="5">
                    <c:v>2013</c:v>
                  </c:pt>
                  <c:pt idx="9">
                    <c:v>2014</c:v>
                  </c:pt>
                  <c:pt idx="13">
                    <c:v>2015</c:v>
                  </c:pt>
                  <c:pt idx="17">
                    <c:v>2016</c:v>
                  </c:pt>
                  <c:pt idx="21">
                    <c:v>2017</c:v>
                  </c:pt>
                  <c:pt idx="25">
                    <c:v>2018</c:v>
                  </c:pt>
                  <c:pt idx="29">
                    <c:v>2019</c:v>
                  </c:pt>
                  <c:pt idx="33">
                    <c:v>2020</c:v>
                  </c:pt>
                  <c:pt idx="37">
                    <c:v>2021</c:v>
                  </c:pt>
                  <c:pt idx="41">
                    <c:v>2022</c:v>
                  </c:pt>
                  <c:pt idx="45">
                    <c:v>2023</c:v>
                  </c:pt>
                </c:lvl>
              </c:multiLvlStrCache>
            </c:multiLvlStrRef>
          </c:cat>
          <c:val>
            <c:numRef>
              <c:f>Données!$C$128:$C$168</c:f>
              <c:numCache>
                <c:formatCode>#,##0.0</c:formatCode>
                <c:ptCount val="41"/>
                <c:pt idx="0">
                  <c:v>10.5</c:v>
                </c:pt>
                <c:pt idx="1">
                  <c:v>10.6</c:v>
                </c:pt>
                <c:pt idx="2">
                  <c:v>10.8</c:v>
                </c:pt>
                <c:pt idx="3">
                  <c:v>10.8</c:v>
                </c:pt>
                <c:pt idx="4">
                  <c:v>11.2</c:v>
                </c:pt>
                <c:pt idx="5">
                  <c:v>11.3</c:v>
                </c:pt>
                <c:pt idx="6">
                  <c:v>11.5</c:v>
                </c:pt>
                <c:pt idx="7">
                  <c:v>11.3</c:v>
                </c:pt>
                <c:pt idx="8">
                  <c:v>11.2</c:v>
                </c:pt>
                <c:pt idx="9">
                  <c:v>11.2</c:v>
                </c:pt>
                <c:pt idx="10">
                  <c:v>11.2</c:v>
                </c:pt>
                <c:pt idx="11">
                  <c:v>11.4</c:v>
                </c:pt>
                <c:pt idx="12">
                  <c:v>11.6</c:v>
                </c:pt>
                <c:pt idx="13">
                  <c:v>11.4</c:v>
                </c:pt>
                <c:pt idx="14">
                  <c:v>11.7</c:v>
                </c:pt>
                <c:pt idx="15">
                  <c:v>11.5</c:v>
                </c:pt>
                <c:pt idx="16">
                  <c:v>11.4</c:v>
                </c:pt>
                <c:pt idx="17">
                  <c:v>11.4</c:v>
                </c:pt>
                <c:pt idx="18">
                  <c:v>11.2</c:v>
                </c:pt>
                <c:pt idx="19">
                  <c:v>11.1</c:v>
                </c:pt>
                <c:pt idx="20">
                  <c:v>11.4</c:v>
                </c:pt>
                <c:pt idx="21">
                  <c:v>10.9</c:v>
                </c:pt>
                <c:pt idx="22">
                  <c:v>10.8</c:v>
                </c:pt>
                <c:pt idx="23">
                  <c:v>10.8</c:v>
                </c:pt>
                <c:pt idx="24">
                  <c:v>10.3</c:v>
                </c:pt>
                <c:pt idx="25">
                  <c:v>10.6</c:v>
                </c:pt>
                <c:pt idx="26">
                  <c:v>10.4</c:v>
                </c:pt>
                <c:pt idx="27">
                  <c:v>10.3</c:v>
                </c:pt>
                <c:pt idx="28">
                  <c:v>10</c:v>
                </c:pt>
                <c:pt idx="29">
                  <c:v>10</c:v>
                </c:pt>
                <c:pt idx="30">
                  <c:v>9.6</c:v>
                </c:pt>
                <c:pt idx="31">
                  <c:v>9.6</c:v>
                </c:pt>
                <c:pt idx="32">
                  <c:v>9.1999999999999993</c:v>
                </c:pt>
                <c:pt idx="33">
                  <c:v>8.9</c:v>
                </c:pt>
                <c:pt idx="34">
                  <c:v>8.1999999999999993</c:v>
                </c:pt>
                <c:pt idx="35">
                  <c:v>10.199999999999999</c:v>
                </c:pt>
                <c:pt idx="36">
                  <c:v>9.1</c:v>
                </c:pt>
                <c:pt idx="37">
                  <c:v>9.1</c:v>
                </c:pt>
                <c:pt idx="38">
                  <c:v>9.1</c:v>
                </c:pt>
                <c:pt idx="39">
                  <c:v>9</c:v>
                </c:pt>
                <c:pt idx="40">
                  <c:v>8.3000000000000007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trim'!$B$120:$C$168</c:f>
              <c:multiLvlStrCache>
                <c:ptCount val="49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</c:lvl>
                <c:lvl>
                  <c:pt idx="1">
                    <c:v>2012</c:v>
                  </c:pt>
                  <c:pt idx="5">
                    <c:v>2013</c:v>
                  </c:pt>
                  <c:pt idx="9">
                    <c:v>2014</c:v>
                  </c:pt>
                  <c:pt idx="13">
                    <c:v>2015</c:v>
                  </c:pt>
                  <c:pt idx="17">
                    <c:v>2016</c:v>
                  </c:pt>
                  <c:pt idx="21">
                    <c:v>2017</c:v>
                  </c:pt>
                  <c:pt idx="25">
                    <c:v>2018</c:v>
                  </c:pt>
                  <c:pt idx="29">
                    <c:v>2019</c:v>
                  </c:pt>
                  <c:pt idx="33">
                    <c:v>2020</c:v>
                  </c:pt>
                  <c:pt idx="37">
                    <c:v>2021</c:v>
                  </c:pt>
                  <c:pt idx="41">
                    <c:v>2022</c:v>
                  </c:pt>
                  <c:pt idx="45">
                    <c:v>2023</c:v>
                  </c:pt>
                </c:lvl>
              </c:multiLvlStrCache>
            </c:multiLvlStrRef>
          </c:cat>
          <c:val>
            <c:numRef>
              <c:f>Données!$B$128:$B$168</c:f>
              <c:numCache>
                <c:formatCode>#,##0.0</c:formatCode>
                <c:ptCount val="41"/>
                <c:pt idx="0">
                  <c:v>9</c:v>
                </c:pt>
                <c:pt idx="1">
                  <c:v>9.1</c:v>
                </c:pt>
                <c:pt idx="2">
                  <c:v>9.4</c:v>
                </c:pt>
                <c:pt idx="3">
                  <c:v>9.4</c:v>
                </c:pt>
                <c:pt idx="4">
                  <c:v>9.8000000000000007</c:v>
                </c:pt>
                <c:pt idx="5">
                  <c:v>10</c:v>
                </c:pt>
                <c:pt idx="6">
                  <c:v>10.1</c:v>
                </c:pt>
                <c:pt idx="7">
                  <c:v>9.9</c:v>
                </c:pt>
                <c:pt idx="8">
                  <c:v>9.8000000000000007</c:v>
                </c:pt>
                <c:pt idx="9">
                  <c:v>9.8000000000000007</c:v>
                </c:pt>
                <c:pt idx="10">
                  <c:v>9.8000000000000007</c:v>
                </c:pt>
                <c:pt idx="11">
                  <c:v>9.9</c:v>
                </c:pt>
                <c:pt idx="12">
                  <c:v>10.1</c:v>
                </c:pt>
                <c:pt idx="13">
                  <c:v>10</c:v>
                </c:pt>
                <c:pt idx="14">
                  <c:v>10.199999999999999</c:v>
                </c:pt>
                <c:pt idx="15">
                  <c:v>10.1</c:v>
                </c:pt>
                <c:pt idx="16">
                  <c:v>9.9</c:v>
                </c:pt>
                <c:pt idx="17">
                  <c:v>9.9</c:v>
                </c:pt>
                <c:pt idx="18">
                  <c:v>9.8000000000000007</c:v>
                </c:pt>
                <c:pt idx="19">
                  <c:v>9.6</c:v>
                </c:pt>
                <c:pt idx="20">
                  <c:v>9.6999999999999993</c:v>
                </c:pt>
                <c:pt idx="21">
                  <c:v>9.3000000000000007</c:v>
                </c:pt>
                <c:pt idx="22">
                  <c:v>9.1999999999999993</c:v>
                </c:pt>
                <c:pt idx="23">
                  <c:v>9.1999999999999993</c:v>
                </c:pt>
                <c:pt idx="24">
                  <c:v>8.6999999999999993</c:v>
                </c:pt>
                <c:pt idx="25">
                  <c:v>9</c:v>
                </c:pt>
                <c:pt idx="26">
                  <c:v>8.8000000000000007</c:v>
                </c:pt>
                <c:pt idx="27">
                  <c:v>8.6999999999999993</c:v>
                </c:pt>
                <c:pt idx="28">
                  <c:v>8.4</c:v>
                </c:pt>
                <c:pt idx="29">
                  <c:v>8.4</c:v>
                </c:pt>
                <c:pt idx="30">
                  <c:v>8.1999999999999993</c:v>
                </c:pt>
                <c:pt idx="31">
                  <c:v>8.1999999999999993</c:v>
                </c:pt>
                <c:pt idx="32">
                  <c:v>7.9</c:v>
                </c:pt>
                <c:pt idx="33">
                  <c:v>7.6</c:v>
                </c:pt>
                <c:pt idx="34">
                  <c:v>7.1</c:v>
                </c:pt>
                <c:pt idx="35">
                  <c:v>8.8000000000000007</c:v>
                </c:pt>
                <c:pt idx="36">
                  <c:v>7.8</c:v>
                </c:pt>
                <c:pt idx="37">
                  <c:v>7.9</c:v>
                </c:pt>
                <c:pt idx="38">
                  <c:v>7.8</c:v>
                </c:pt>
                <c:pt idx="39">
                  <c:v>7.8</c:v>
                </c:pt>
                <c:pt idx="40">
                  <c:v>7.2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trim'!$B$120:$C$168</c:f>
              <c:multiLvlStrCache>
                <c:ptCount val="49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</c:lvl>
                <c:lvl>
                  <c:pt idx="1">
                    <c:v>2012</c:v>
                  </c:pt>
                  <c:pt idx="5">
                    <c:v>2013</c:v>
                  </c:pt>
                  <c:pt idx="9">
                    <c:v>2014</c:v>
                  </c:pt>
                  <c:pt idx="13">
                    <c:v>2015</c:v>
                  </c:pt>
                  <c:pt idx="17">
                    <c:v>2016</c:v>
                  </c:pt>
                  <c:pt idx="21">
                    <c:v>2017</c:v>
                  </c:pt>
                  <c:pt idx="25">
                    <c:v>2018</c:v>
                  </c:pt>
                  <c:pt idx="29">
                    <c:v>2019</c:v>
                  </c:pt>
                  <c:pt idx="33">
                    <c:v>2020</c:v>
                  </c:pt>
                  <c:pt idx="37">
                    <c:v>2021</c:v>
                  </c:pt>
                  <c:pt idx="41">
                    <c:v>2022</c:v>
                  </c:pt>
                  <c:pt idx="45">
                    <c:v>2023</c:v>
                  </c:pt>
                </c:lvl>
              </c:multiLvlStrCache>
            </c:multiLvlStrRef>
          </c:cat>
          <c:val>
            <c:numRef>
              <c:f>Données!$G$128:$G$168</c:f>
              <c:numCache>
                <c:formatCode>#,##0.0</c:formatCode>
                <c:ptCount val="41"/>
                <c:pt idx="0">
                  <c:v>11.6</c:v>
                </c:pt>
                <c:pt idx="1">
                  <c:v>11.5</c:v>
                </c:pt>
                <c:pt idx="2">
                  <c:v>11.7</c:v>
                </c:pt>
                <c:pt idx="3">
                  <c:v>11.7</c:v>
                </c:pt>
                <c:pt idx="4">
                  <c:v>11.9</c:v>
                </c:pt>
                <c:pt idx="5">
                  <c:v>12.2</c:v>
                </c:pt>
                <c:pt idx="6">
                  <c:v>12.2</c:v>
                </c:pt>
                <c:pt idx="7">
                  <c:v>12</c:v>
                </c:pt>
                <c:pt idx="8">
                  <c:v>11.8</c:v>
                </c:pt>
                <c:pt idx="9">
                  <c:v>11.8</c:v>
                </c:pt>
                <c:pt idx="10">
                  <c:v>11.8</c:v>
                </c:pt>
                <c:pt idx="11">
                  <c:v>11.9</c:v>
                </c:pt>
                <c:pt idx="12">
                  <c:v>12</c:v>
                </c:pt>
                <c:pt idx="13">
                  <c:v>11.9</c:v>
                </c:pt>
                <c:pt idx="14">
                  <c:v>12.1</c:v>
                </c:pt>
                <c:pt idx="15">
                  <c:v>11.9</c:v>
                </c:pt>
                <c:pt idx="16">
                  <c:v>11.7</c:v>
                </c:pt>
                <c:pt idx="17">
                  <c:v>11.7</c:v>
                </c:pt>
                <c:pt idx="18">
                  <c:v>11.5</c:v>
                </c:pt>
                <c:pt idx="19">
                  <c:v>11.4</c:v>
                </c:pt>
                <c:pt idx="20">
                  <c:v>11.9</c:v>
                </c:pt>
                <c:pt idx="21">
                  <c:v>11.4</c:v>
                </c:pt>
                <c:pt idx="22">
                  <c:v>11.3</c:v>
                </c:pt>
                <c:pt idx="23">
                  <c:v>11.3</c:v>
                </c:pt>
                <c:pt idx="24">
                  <c:v>10.8</c:v>
                </c:pt>
                <c:pt idx="25">
                  <c:v>11.2</c:v>
                </c:pt>
                <c:pt idx="26">
                  <c:v>10.9</c:v>
                </c:pt>
                <c:pt idx="27">
                  <c:v>10.8</c:v>
                </c:pt>
                <c:pt idx="28">
                  <c:v>10.4</c:v>
                </c:pt>
                <c:pt idx="29">
                  <c:v>10.4</c:v>
                </c:pt>
                <c:pt idx="30">
                  <c:v>10.1</c:v>
                </c:pt>
                <c:pt idx="31">
                  <c:v>10</c:v>
                </c:pt>
                <c:pt idx="32">
                  <c:v>9.6</c:v>
                </c:pt>
                <c:pt idx="33">
                  <c:v>9.3000000000000007</c:v>
                </c:pt>
                <c:pt idx="34">
                  <c:v>8.3000000000000007</c:v>
                </c:pt>
                <c:pt idx="35">
                  <c:v>10.4</c:v>
                </c:pt>
                <c:pt idx="36">
                  <c:v>9.1999999999999993</c:v>
                </c:pt>
                <c:pt idx="37">
                  <c:v>9.3000000000000007</c:v>
                </c:pt>
                <c:pt idx="38">
                  <c:v>9.1999999999999993</c:v>
                </c:pt>
                <c:pt idx="39">
                  <c:v>9.3000000000000007</c:v>
                </c:pt>
                <c:pt idx="40">
                  <c:v>8.6999999999999993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24576"/>
        <c:axId val="201634560"/>
      </c:lineChart>
      <c:catAx>
        <c:axId val="2016245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20163456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1634560"/>
        <c:scaling>
          <c:orientation val="minMax"/>
          <c:max val="13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162457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453018372703412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graphiques_ann'!$G$50:$G$58</c:f>
              <c:strCache>
                <c:ptCount val="9"/>
                <c:pt idx="0">
                  <c:v>Seine saint denis</c:v>
                </c:pt>
                <c:pt idx="1">
                  <c:v>Nord</c:v>
                </c:pt>
                <c:pt idx="2">
                  <c:v>Bouches du rhone</c:v>
                </c:pt>
                <c:pt idx="3">
                  <c:v>Paca</c:v>
                </c:pt>
                <c:pt idx="4">
                  <c:v>Haute garonne</c:v>
                </c:pt>
                <c:pt idx="5">
                  <c:v>France métro.</c:v>
                </c:pt>
                <c:pt idx="6">
                  <c:v>Gironde</c:v>
                </c:pt>
                <c:pt idx="7">
                  <c:v>Rhone</c:v>
                </c:pt>
                <c:pt idx="8">
                  <c:v>Loire atlantique</c:v>
                </c:pt>
              </c:strCache>
            </c:strRef>
          </c:cat>
          <c:val>
            <c:numRef>
              <c:f>'données graphiques_ann'!$H$50:$H$58</c:f>
              <c:numCache>
                <c:formatCode>#,##0.0</c:formatCode>
                <c:ptCount val="9"/>
                <c:pt idx="0">
                  <c:v>10.5</c:v>
                </c:pt>
                <c:pt idx="1">
                  <c:v>9.4</c:v>
                </c:pt>
                <c:pt idx="2">
                  <c:v>8.6999999999999993</c:v>
                </c:pt>
                <c:pt idx="3">
                  <c:v>8.3000000000000007</c:v>
                </c:pt>
                <c:pt idx="4">
                  <c:v>7.5</c:v>
                </c:pt>
                <c:pt idx="5">
                  <c:v>7.2</c:v>
                </c:pt>
                <c:pt idx="6">
                  <c:v>6.7</c:v>
                </c:pt>
                <c:pt idx="7">
                  <c:v>6.6</c:v>
                </c:pt>
                <c:pt idx="8">
                  <c:v>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702016"/>
        <c:axId val="201708288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graphiques_ann'!$J$50:$J$58</c:f>
              <c:numCache>
                <c:formatCode>#,##0.0</c:formatCode>
                <c:ptCount val="9"/>
                <c:pt idx="0">
                  <c:v>-0.59999999999999964</c:v>
                </c:pt>
                <c:pt idx="1">
                  <c:v>-0.5</c:v>
                </c:pt>
                <c:pt idx="2">
                  <c:v>-0.5</c:v>
                </c:pt>
                <c:pt idx="3">
                  <c:v>-0.79999999999999893</c:v>
                </c:pt>
                <c:pt idx="4">
                  <c:v>-0.69999999999999929</c:v>
                </c:pt>
                <c:pt idx="5">
                  <c:v>-0.59999999999999964</c:v>
                </c:pt>
                <c:pt idx="6">
                  <c:v>-0.89999999999999947</c:v>
                </c:pt>
                <c:pt idx="7">
                  <c:v>-0.80000000000000071</c:v>
                </c:pt>
                <c:pt idx="8">
                  <c:v>-0.89999999999999947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709824"/>
        <c:axId val="203628544"/>
      </c:scatterChart>
      <c:catAx>
        <c:axId val="201702016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201708288"/>
        <c:crosses val="autoZero"/>
        <c:auto val="1"/>
        <c:lblAlgn val="ctr"/>
        <c:lblOffset val="100"/>
        <c:noMultiLvlLbl val="0"/>
      </c:catAx>
      <c:valAx>
        <c:axId val="20170828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01702016"/>
        <c:crosses val="autoZero"/>
        <c:crossBetween val="between"/>
      </c:valAx>
      <c:valAx>
        <c:axId val="201709824"/>
        <c:scaling>
          <c:orientation val="minMax"/>
        </c:scaling>
        <c:delete val="1"/>
        <c:axPos val="b"/>
        <c:majorTickMark val="out"/>
        <c:minorTickMark val="none"/>
        <c:tickLblPos val="nextTo"/>
        <c:crossAx val="203628544"/>
        <c:crosses val="autoZero"/>
        <c:crossBetween val="midCat"/>
      </c:valAx>
      <c:valAx>
        <c:axId val="203628544"/>
        <c:scaling>
          <c:orientation val="minMax"/>
          <c:max val="-0.5"/>
          <c:min val="-0.9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201709824"/>
        <c:crosses val="max"/>
        <c:crossBetween val="midCat"/>
        <c:majorUnit val="0.2"/>
        <c:minorUnit val="1.0000000000000002E-2"/>
      </c:valAx>
    </c:plotArea>
    <c:legend>
      <c:legendPos val="t"/>
      <c:layout>
        <c:manualLayout>
          <c:xMode val="edge"/>
          <c:yMode val="edge"/>
          <c:x val="4.2663951737807189E-2"/>
          <c:y val="0.10194500335345406"/>
          <c:w val="0.89999992779444515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0.86096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2948940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0.02599</cdr:x>
      <cdr:y>0.85678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" y="3190875"/>
          <a:ext cx="6546165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 deux premiers mois du dernier trimestre étant connu, l'acquis de croissance correspond à la variation qui serait obtenue si le nombre de demandeurs d'emploi ne variait pas entre le 2e mois et le 3e mois du trimestre.</a:t>
          </a: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0.90978</cdr:x>
      <cdr:y>0.33386</cdr:y>
    </cdr:from>
    <cdr:to>
      <cdr:x>0.97324</cdr:x>
      <cdr:y>0.33386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28507" y="1593182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0.90194</cdr:x>
      <cdr:y>0.25494</cdr:y>
    </cdr:from>
    <cdr:to>
      <cdr:x>0.99415</cdr:x>
      <cdr:y>0.31366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69673" y="1216586"/>
          <a:ext cx="692100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0.91242</cdr:x>
      <cdr:y>0.27437</cdr:y>
    </cdr:from>
    <cdr:to>
      <cdr:x>0.91326</cdr:x>
      <cdr:y>0.7767</cdr:y>
    </cdr:to>
    <cdr:cxnSp macro="">
      <cdr:nvCxnSpPr>
        <cdr:cNvPr id="8" name="Connecteur droit 3"/>
        <cdr:cNvCxnSpPr/>
      </cdr:nvCxnSpPr>
      <cdr:spPr>
        <a:xfrm xmlns:a="http://schemas.openxmlformats.org/drawingml/2006/main">
          <a:off x="6848381" y="1309300"/>
          <a:ext cx="6304" cy="239713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66355"/>
          <a:ext cx="7362791" cy="8056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 deux premiers mois du dernier trimestre étant connu, l'acquis de croissance correspond à la variation qui serait obtenue si le nombre de demandeurs d'emploi ne variait pas entre le 2e mois et le 3e mois du trimestre.</a:t>
          </a: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0.0232</cdr:x>
      <cdr:y>0</cdr:y>
    </cdr:from>
    <cdr:to>
      <cdr:x>0.98217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74168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0.91122</cdr:x>
      <cdr:y>0.33845</cdr:y>
    </cdr:from>
    <cdr:to>
      <cdr:x>0.9744</cdr:x>
      <cdr:y>0.33845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39341" y="1615092"/>
          <a:ext cx="47421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0.89796</cdr:x>
      <cdr:y>0.27038</cdr:y>
    </cdr:from>
    <cdr:to>
      <cdr:x>0.98637</cdr:x>
      <cdr:y>0.32457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739834" y="1290274"/>
          <a:ext cx="663579" cy="2585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0.90999</cdr:x>
      <cdr:y>0.23472</cdr:y>
    </cdr:from>
    <cdr:to>
      <cdr:x>0.9104</cdr:x>
      <cdr:y>0.76543</cdr:y>
    </cdr:to>
    <cdr:cxnSp macro="">
      <cdr:nvCxnSpPr>
        <cdr:cNvPr id="7" name="Connecteur droit 6"/>
        <cdr:cNvCxnSpPr/>
      </cdr:nvCxnSpPr>
      <cdr:spPr>
        <a:xfrm xmlns:a="http://schemas.openxmlformats.org/drawingml/2006/main">
          <a:off x="6830090" y="1120104"/>
          <a:ext cx="3078" cy="253256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0.0232</cdr:x>
      <cdr:y>0</cdr:y>
    </cdr:from>
    <cdr:to>
      <cdr:x>0.98217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74168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8056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 deux premiers mois du dernier trimestre étant connu, l'acquis de croissance correspond à la variation qui serait obtenue si le nombre de demandeurs d'emploi ne variait pas entre le 2e mois et le 3e mois du trimestre.</a:t>
          </a: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0.0194</cdr:x>
      <cdr:y>0.00399</cdr:y>
    </cdr:from>
    <cdr:to>
      <cdr:x>0.97837</cdr:x>
      <cdr:y>0.19252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5608" y="1905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0.9104</cdr:x>
      <cdr:y>0.28638</cdr:y>
    </cdr:from>
    <cdr:to>
      <cdr:x>0.9126</cdr:x>
      <cdr:y>0.77063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833152" y="1366631"/>
          <a:ext cx="16565" cy="2310848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0.9083</cdr:x>
      <cdr:y>0.34132</cdr:y>
    </cdr:from>
    <cdr:to>
      <cdr:x>0.97176</cdr:x>
      <cdr:y>0.34132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17421" y="1628781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0.89786</cdr:x>
      <cdr:y>0.27282</cdr:y>
    </cdr:from>
    <cdr:to>
      <cdr:x>0.98754</cdr:x>
      <cdr:y>0.33154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39062" y="1301896"/>
          <a:ext cx="673111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0.0194</cdr:x>
      <cdr:y>0.00399</cdr:y>
    </cdr:from>
    <cdr:to>
      <cdr:x>0.97837</cdr:x>
      <cdr:y>0.19252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5608" y="1905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8056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 deux premiers mois du dernier trimestre étant connu, l'acquis de croissance correspond à la variation qui serait obtenue si le nombre de demandeurs d'emploi ne variait pas entre le 2e mois et le 3e mois du trimestre.</a:t>
          </a: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0.82683</cdr:y>
    </cdr:from>
    <cdr:to>
      <cdr:x>0.99065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228975"/>
          <a:ext cx="6057900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r>
            <a:rPr lang="fr-FR" sz="1000" b="1" i="1"/>
            <a:t>Sources : </a:t>
          </a:r>
          <a:r>
            <a:rPr lang="fr-FR" sz="1000"/>
            <a:t>Cnaf, Allstat FR6 et FR2 ; MSA ;  Pôle emploi, FNA - </a:t>
          </a:r>
          <a:r>
            <a:rPr lang="fr-FR" sz="1000" b="1" i="1"/>
            <a:t>Traitements : </a:t>
          </a:r>
          <a:r>
            <a:rPr lang="fr-FR" sz="100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0.01213</cdr:x>
      <cdr:y>0</cdr:y>
    </cdr:from>
    <cdr:to>
      <cdr:x>0.9711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34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Bouches-du-Rhône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0.07473</cdr:x>
      <cdr:y>0</cdr:y>
    </cdr:from>
    <cdr:to>
      <cdr:x>0.91614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14350" y="0"/>
          <a:ext cx="5791200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Bouches-du-Rhône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fin 2020 et fin 2021)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0.26723</cdr:x>
      <cdr:y>0.23892</cdr:y>
    </cdr:from>
    <cdr:to>
      <cdr:x>0.26781</cdr:x>
      <cdr:y>0.75507</cdr:y>
    </cdr:to>
    <cdr:cxnSp macro="">
      <cdr:nvCxnSpPr>
        <cdr:cNvPr id="5" name="Connecteur droit 4"/>
        <cdr:cNvCxnSpPr/>
      </cdr:nvCxnSpPr>
      <cdr:spPr>
        <a:xfrm xmlns:a="http://schemas.openxmlformats.org/drawingml/2006/main" flipH="1" flipV="1">
          <a:off x="1912620" y="1013460"/>
          <a:ext cx="4119" cy="2189409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0.01243</cdr:y>
    </cdr:from>
    <cdr:to>
      <cdr:x>0.97288</cdr:x>
      <cdr:y>0.16829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171" y="56238"/>
          <a:ext cx="6643904" cy="7051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Bouches-du-Rhône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2011)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0.00709</cdr:x>
      <cdr:y>0.85781</cdr:y>
    </cdr:from>
    <cdr:to>
      <cdr:x>0.97062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5" y="3505201"/>
          <a:ext cx="6475775" cy="581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0.9621</cdr:x>
      <cdr:y>0.42586</cdr:y>
    </cdr:from>
    <cdr:to>
      <cdr:x>0.97704</cdr:x>
      <cdr:y>0.52168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099892" y="2535761"/>
          <a:ext cx="141308" cy="570559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0.01267</cdr:y>
    </cdr:from>
    <cdr:to>
      <cdr:x>0.98548</cdr:x>
      <cdr:y>0.07821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55" y="43205"/>
          <a:ext cx="3675377" cy="223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Embauches* en contrat d'apprentissage dans les Bouches-du-Rhône</a:t>
          </a:r>
          <a:endParaRPr lang="fr-FR" sz="1500" b="1" i="0" baseline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 rtl="0"/>
          <a:r>
            <a:rPr lang="fr-FR" sz="1000" b="0" i="1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(données brutes, en nombre)</a:t>
          </a:r>
          <a:endParaRPr lang="fr-FR" sz="1000" b="0" i="1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0.85548</cdr:y>
    </cdr:from>
    <cdr:to>
      <cdr:x>1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06031"/>
          <a:ext cx="7038975" cy="5754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>
              <a:effectLst/>
              <a:latin typeface="+mn-lt"/>
              <a:ea typeface="+mn-ea"/>
              <a:cs typeface="+mn-cs"/>
            </a:rPr>
            <a:t>* embauches = nouvelles entrées + reconductions</a:t>
          </a:r>
        </a:p>
        <a:p xmlns:a="http://schemas.openxmlformats.org/drawingml/2006/main">
          <a:pPr algn="l" rtl="0">
            <a:defRPr sz="1000"/>
          </a:pPr>
          <a:r>
            <a:rPr lang="fr-FR" sz="900" b="1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Note </a:t>
          </a:r>
          <a:r>
            <a:rPr lang="fr-FR" sz="900" b="0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données cumulées, provisoires</a:t>
          </a:r>
        </a:p>
        <a:p xmlns:a="http://schemas.openxmlformats.org/drawingml/2006/main">
          <a:pPr algn="l" rtl="0">
            <a:defRPr sz="1000"/>
          </a:pPr>
          <a:r>
            <a:rPr lang="fr-FR" sz="900" b="1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Champ : </a:t>
          </a:r>
          <a:r>
            <a:rPr lang="fr-FR" sz="900" b="0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secteurs</a:t>
          </a:r>
          <a:r>
            <a:rPr lang="fr-FR" sz="900" b="0" i="0" baseline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public et privé</a:t>
          </a:r>
          <a:endParaRPr lang="fr-FR" sz="900" b="0" i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900" b="1" i="1">
              <a:latin typeface="+mn-lt"/>
              <a:ea typeface="+mn-ea"/>
              <a:cs typeface="+mn-cs"/>
            </a:rPr>
            <a:t>Source :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Système d’information sur l’apprentissage de la Dares </a:t>
          </a:r>
          <a:r>
            <a:rPr lang="fr-FR" sz="900" b="0" i="1">
              <a:latin typeface="+mn-lt"/>
              <a:ea typeface="+mn-ea"/>
              <a:cs typeface="+mn-cs"/>
            </a:rPr>
            <a:t>- </a:t>
          </a:r>
          <a:r>
            <a:rPr lang="fr-FR" sz="900" b="1" i="1">
              <a:latin typeface="+mn-lt"/>
              <a:ea typeface="+mn-ea"/>
              <a:cs typeface="+mn-cs"/>
            </a:rPr>
            <a:t>Traitements : </a:t>
          </a:r>
          <a:r>
            <a:rPr lang="fr-FR" sz="900" b="0" i="1">
              <a:latin typeface="+mn-lt"/>
              <a:ea typeface="+mn-ea"/>
              <a:cs typeface="+mn-cs"/>
            </a:rPr>
            <a:t>Dares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Bouches-du-Rhône, les critères retenus sont le nombre total d'emplois (salariés et non salariés) du département, ainsi qu'une structurelle sectorielle proche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2021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0.93063</cdr:x>
      <cdr:y>0.17033</cdr:y>
    </cdr:from>
    <cdr:to>
      <cdr:x>0.9319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85000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0.1843</cdr:y>
    </cdr:from>
    <cdr:to>
      <cdr:x>1</cdr:x>
      <cdr:y>0.23974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79475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0.45049</cdr:x>
      <cdr:y>0.17727</cdr:y>
    </cdr:from>
    <cdr:to>
      <cdr:x>0.78901</cdr:x>
      <cdr:y>0.34019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3381244" y="845937"/>
          <a:ext cx="2540822" cy="7774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196 300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T4 2021</a:t>
          </a:r>
        </a:p>
        <a:p xmlns:a="http://schemas.openxmlformats.org/drawingml/2006/main">
          <a:pPr algn="ctr"/>
          <a:endParaRPr lang="fr-FR" sz="1400" b="1" dirty="0" smtClean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42B4-5B0C-4F64-B942-15A058E52D3B}" type="datetimeFigureOut">
              <a:rPr lang="fr-FR" smtClean="0"/>
              <a:t>22/04/2022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D0B-1863-49FE-BB0E-BE766CD87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22/04/2022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avril 2022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ireccte-Pa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26952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6951" y="6520993"/>
            <a:ext cx="556256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621321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56280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253081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</a:t>
            </a:r>
            <a:r>
              <a:rPr lang="fr-FR" sz="1000" i="1" dirty="0"/>
              <a:t>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00875"/>
            <a:ext cx="2528714" cy="1685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24" y="4356280"/>
            <a:ext cx="2508319" cy="177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227" y="1964353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2021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Bouches-du-Rhône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9" y="15063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Recul du taux 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de chômage </a:t>
            </a: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qui atteint 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son plus bas niveau depuis </a:t>
            </a: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l’origine de la série 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à 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l’exception de la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baisse ponctuelle en « trompe-l’œil » du printemps 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2020)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6868" y="4658081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7,2 % (-0,6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25398" y="3811215"/>
            <a:ext cx="160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8,7 % (-0,5 pt)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09146" y="4183029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8</a:t>
            </a:r>
            <a:r>
              <a:rPr lang="fr-FR" sz="1600" b="1" dirty="0" smtClean="0">
                <a:solidFill>
                  <a:srgbClr val="FF0000"/>
                </a:solidFill>
              </a:rPr>
              <a:t>,3 % (-0,8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581211"/>
              </p:ext>
            </p:extLst>
          </p:nvPr>
        </p:nvGraphicFramePr>
        <p:xfrm>
          <a:off x="-1" y="1126067"/>
          <a:ext cx="8398933" cy="5123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58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8" y="-677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taux de chômage reste supérieur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3092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411352"/>
              </p:ext>
            </p:extLst>
          </p:nvPr>
        </p:nvGraphicFramePr>
        <p:xfrm>
          <a:off x="533400" y="1062036"/>
          <a:ext cx="7738533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15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-52440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Fort recul trimestriel de la demande d’emploi au 2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semestre 2021, qui passe sous son niveau d’avant-crise</a:t>
            </a:r>
            <a:endParaRPr lang="fr-FR" sz="2800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2098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065610"/>
              </p:ext>
            </p:extLst>
          </p:nvPr>
        </p:nvGraphicFramePr>
        <p:xfrm>
          <a:off x="406400" y="1042987"/>
          <a:ext cx="7918450" cy="526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7" y="-37655"/>
            <a:ext cx="8889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annuelle de la demande d’emploi fin 2021 efface largement la hausse de 2020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4638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608132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23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69"/>
            <a:ext cx="899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demande d’emploi des femmes se replie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au même rythme que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celle des hommes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sur un trimestre…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091662"/>
              </p:ext>
            </p:extLst>
          </p:nvPr>
        </p:nvGraphicFramePr>
        <p:xfrm>
          <a:off x="457200" y="1042987"/>
          <a:ext cx="7867650" cy="529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52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69"/>
            <a:ext cx="899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sur un an, le fléchissement est plus marqué pour les hommes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80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27195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recul trimestriel est plus vif chez les jeunes au cours du 2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semestre…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049023"/>
              </p:ext>
            </p:extLst>
          </p:nvPr>
        </p:nvGraphicFramePr>
        <p:xfrm>
          <a:off x="237067" y="1042987"/>
          <a:ext cx="8087783" cy="540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74928"/>
            <a:ext cx="862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tout comme le repli annuel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54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122"/>
            <a:ext cx="899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La baisse est un peu plus franche pour les demandeurs d’emploi de longue durée sur un </a:t>
            </a:r>
            <a:r>
              <a:rPr lang="fr-FR" sz="2800" b="1" dirty="0" smtClean="0">
                <a:solidFill>
                  <a:srgbClr val="376092"/>
                </a:solidFill>
              </a:rPr>
              <a:t>trimestre… 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35764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687767"/>
              </p:ext>
            </p:extLst>
          </p:nvPr>
        </p:nvGraphicFramePr>
        <p:xfrm>
          <a:off x="279400" y="1042987"/>
          <a:ext cx="8178800" cy="519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57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… et beaucoup plus marquée en rythme annuel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35764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26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2057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264661"/>
            <a:ext cx="872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Nouvelle hausse de l’emploi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salarié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en fin d’année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00116" y="6492875"/>
            <a:ext cx="579515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954969" y="207141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+0,5 %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69410" y="2729980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+0,7 %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54968" y="3313350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+0,4 %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5270" y="1602551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T4 2021 :</a:t>
            </a:r>
            <a:endParaRPr lang="fr-FR" b="1" dirty="0"/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391986"/>
              </p:ext>
            </p:extLst>
          </p:nvPr>
        </p:nvGraphicFramePr>
        <p:xfrm>
          <a:off x="343751" y="1155085"/>
          <a:ext cx="8200918" cy="515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887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foyers bénéficiaires du RSA continue de reculer en rythme annuel…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4" y="9616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" y="1757129"/>
            <a:ext cx="8954750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3201" y="4493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et se situe désormais en-dessous de son niveau d’avant-crise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36120"/>
              </p:ext>
            </p:extLst>
          </p:nvPr>
        </p:nvGraphicFramePr>
        <p:xfrm>
          <a:off x="334851" y="1068946"/>
          <a:ext cx="8639810" cy="5396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52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4"/>
              </a:rPr>
              <a:t>https://paca.dreets.gouv.fr/Les-indicateurs-cles-de-la-Direccte-Paca</a:t>
            </a:r>
            <a:endParaRPr lang="fr-FR" sz="200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30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58762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En 2021, une croissance essentiellement tirée par l’emploi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57422" y="6492875"/>
            <a:ext cx="53307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41263" y="2897352"/>
            <a:ext cx="14632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+910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r>
              <a:rPr lang="fr-FR" b="1" dirty="0" smtClean="0">
                <a:solidFill>
                  <a:srgbClr val="00B0F0"/>
                </a:solidFill>
              </a:rPr>
              <a:t>+3 380 </a:t>
            </a:r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58300" y="223361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T4 2021 :</a:t>
            </a:r>
            <a:endParaRPr lang="fr-FR" b="1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029451"/>
              </p:ext>
            </p:extLst>
          </p:nvPr>
        </p:nvGraphicFramePr>
        <p:xfrm>
          <a:off x="776377" y="1354347"/>
          <a:ext cx="7462035" cy="468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49970" y="6492875"/>
            <a:ext cx="540280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3645" y="455985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dans le tertiaire marchand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/>
        </p:nvGraphicFramePr>
        <p:xfrm>
          <a:off x="993458" y="1308100"/>
          <a:ext cx="7157084" cy="424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96224" y="36982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progresse dans tous les secteurs d’activité, sur un trimestre comme sur un an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5" y="1675213"/>
            <a:ext cx="8710655" cy="359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998622"/>
            <a:ext cx="8045256" cy="52002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78805" y="66969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Les effectifs dépassent largement leur niveau d’avant-crise dans le tertiaire marchand et la construction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avril 2022</a:t>
            </a:r>
            <a:endParaRPr lang="fr-FR" i="1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214337"/>
              </p:ext>
            </p:extLst>
          </p:nvPr>
        </p:nvGraphicFramePr>
        <p:xfrm>
          <a:off x="612475" y="1164566"/>
          <a:ext cx="7634378" cy="503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1192664"/>
            <a:ext cx="8525753" cy="51952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2618" y="314025"/>
            <a:ext cx="892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contrats aidés poursuivent leur montée en puissance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2618" y="8372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avril 2022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13" name="Groupe 12"/>
          <p:cNvGrpSpPr>
            <a:grpSpLocks/>
          </p:cNvGrpSpPr>
          <p:nvPr/>
        </p:nvGrpSpPr>
        <p:grpSpPr bwMode="auto">
          <a:xfrm>
            <a:off x="213645" y="1174342"/>
            <a:ext cx="8582705" cy="5213579"/>
            <a:chOff x="408637" y="-21235"/>
            <a:chExt cx="9458325" cy="6042212"/>
          </a:xfrm>
        </p:grpSpPr>
        <p:graphicFrame>
          <p:nvGraphicFramePr>
            <p:cNvPr id="14" name="Graphique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46743819"/>
                </p:ext>
              </p:extLst>
            </p:nvPr>
          </p:nvGraphicFramePr>
          <p:xfrm>
            <a:off x="408637" y="-21235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ZoneTexte 19"/>
            <p:cNvSpPr txBox="1"/>
            <p:nvPr/>
          </p:nvSpPr>
          <p:spPr>
            <a:xfrm>
              <a:off x="9276412" y="2148032"/>
              <a:ext cx="590550" cy="30084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/>
                <a:t>6 300</a:t>
              </a:r>
            </a:p>
          </p:txBody>
        </p:sp>
      </p:grpSp>
      <p:sp>
        <p:nvSpPr>
          <p:cNvPr id="12" name="ZoneTexte 1"/>
          <p:cNvSpPr txBox="1"/>
          <p:nvPr/>
        </p:nvSpPr>
        <p:spPr>
          <a:xfrm>
            <a:off x="417945" y="5480671"/>
            <a:ext cx="8648494" cy="3683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24396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1192664"/>
            <a:ext cx="8525753" cy="51952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57081" y="174158"/>
            <a:ext cx="892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année record pour les embauches en apprentissage 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68971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avril 2022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98842"/>
              </p:ext>
            </p:extLst>
          </p:nvPr>
        </p:nvGraphicFramePr>
        <p:xfrm>
          <a:off x="277586" y="1192664"/>
          <a:ext cx="8303078" cy="530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74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049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2977" y="0"/>
            <a:ext cx="8800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La baisse du nombre de salariés en activité partielle se poursuit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0" y="6011102"/>
            <a:ext cx="33099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219483"/>
              </p:ext>
            </p:extLst>
          </p:nvPr>
        </p:nvGraphicFramePr>
        <p:xfrm>
          <a:off x="146048" y="1094014"/>
          <a:ext cx="8827805" cy="491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529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7694</TotalTime>
  <Words>2130</Words>
  <Application>Microsoft Office PowerPoint</Application>
  <PresentationFormat>Affichage à l'écran (4:3)</PresentationFormat>
  <Paragraphs>353</Paragraphs>
  <Slides>22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 Virginie (DR-PACA)</cp:lastModifiedBy>
  <cp:revision>754</cp:revision>
  <cp:lastPrinted>2019-04-05T08:16:29Z</cp:lastPrinted>
  <dcterms:created xsi:type="dcterms:W3CDTF">2018-05-30T13:27:07Z</dcterms:created>
  <dcterms:modified xsi:type="dcterms:W3CDTF">2022-04-22T11:50:51Z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