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3"/>
  </p:notesMasterIdLst>
  <p:handoutMasterIdLst>
    <p:handoutMasterId r:id="rId24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261" r:id="rId12"/>
    <p:sldId id="313" r:id="rId13"/>
    <p:sldId id="269" r:id="rId14"/>
    <p:sldId id="301" r:id="rId15"/>
    <p:sldId id="304" r:id="rId16"/>
    <p:sldId id="305" r:id="rId17"/>
    <p:sldId id="306" r:id="rId18"/>
    <p:sldId id="307" r:id="rId19"/>
    <p:sldId id="311" r:id="rId20"/>
    <p:sldId id="308" r:id="rId21"/>
    <p:sldId id="302" r:id="rId22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354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Prestations%20sociales\2024-T1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_V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4\2024-T1\01%20-%20Fichiers%20de%20travail\Politiques%20emploi\2024_T1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4\2024-T1\01%20-%20Fichiers%20de%20travail\DEFM-Ch&#244;mage\2024_T1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2014)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99.940561109808186</c:v>
                </c:pt>
                <c:pt idx="2">
                  <c:v>99.953596442802393</c:v>
                </c:pt>
                <c:pt idx="3">
                  <c:v>100.13085468890388</c:v>
                </c:pt>
                <c:pt idx="4">
                  <c:v>100.0736440607624</c:v>
                </c:pt>
                <c:pt idx="5">
                  <c:v>100.444705398689</c:v>
                </c:pt>
                <c:pt idx="6">
                  <c:v>100.36699475968467</c:v>
                </c:pt>
                <c:pt idx="7">
                  <c:v>100.80406836085147</c:v>
                </c:pt>
                <c:pt idx="8">
                  <c:v>101.20315009406038</c:v>
                </c:pt>
                <c:pt idx="9">
                  <c:v>101.59025491874925</c:v>
                </c:pt>
                <c:pt idx="10">
                  <c:v>101.77793028993587</c:v>
                </c:pt>
                <c:pt idx="11">
                  <c:v>101.84912326244296</c:v>
                </c:pt>
                <c:pt idx="12">
                  <c:v>102.29399578078586</c:v>
                </c:pt>
                <c:pt idx="13">
                  <c:v>102.72950959851714</c:v>
                </c:pt>
                <c:pt idx="14">
                  <c:v>102.84053275517363</c:v>
                </c:pt>
                <c:pt idx="15">
                  <c:v>103.16981417965701</c:v>
                </c:pt>
                <c:pt idx="16">
                  <c:v>103.71690821955752</c:v>
                </c:pt>
                <c:pt idx="17">
                  <c:v>103.61006305424534</c:v>
                </c:pt>
                <c:pt idx="18">
                  <c:v>103.82024387214011</c:v>
                </c:pt>
                <c:pt idx="19">
                  <c:v>103.95282546413307</c:v>
                </c:pt>
                <c:pt idx="20">
                  <c:v>104.66380817783305</c:v>
                </c:pt>
                <c:pt idx="21">
                  <c:v>104.91493331090209</c:v>
                </c:pt>
                <c:pt idx="22">
                  <c:v>105.27797290544758</c:v>
                </c:pt>
                <c:pt idx="23">
                  <c:v>105.72356960895679</c:v>
                </c:pt>
                <c:pt idx="24">
                  <c:v>103.75584709888648</c:v>
                </c:pt>
                <c:pt idx="25">
                  <c:v>102.5550366799786</c:v>
                </c:pt>
                <c:pt idx="26">
                  <c:v>105.161044854358</c:v>
                </c:pt>
                <c:pt idx="27">
                  <c:v>105.57444317124025</c:v>
                </c:pt>
                <c:pt idx="28">
                  <c:v>106.49621947489898</c:v>
                </c:pt>
                <c:pt idx="29">
                  <c:v>107.79379217334095</c:v>
                </c:pt>
                <c:pt idx="30">
                  <c:v>108.73545571579857</c:v>
                </c:pt>
                <c:pt idx="31">
                  <c:v>109.68397116406088</c:v>
                </c:pt>
                <c:pt idx="32">
                  <c:v>109.9808313757122</c:v>
                </c:pt>
                <c:pt idx="33">
                  <c:v>110.63276514507936</c:v>
                </c:pt>
                <c:pt idx="34">
                  <c:v>110.9080669213941</c:v>
                </c:pt>
                <c:pt idx="35">
                  <c:v>111.22347741461434</c:v>
                </c:pt>
                <c:pt idx="36">
                  <c:v>111.5383308423221</c:v>
                </c:pt>
                <c:pt idx="37">
                  <c:v>111.72188392871563</c:v>
                </c:pt>
                <c:pt idx="38">
                  <c:v>112.0613039455279</c:v>
                </c:pt>
                <c:pt idx="39">
                  <c:v>112.15533660405058</c:v>
                </c:pt>
                <c:pt idx="40">
                  <c:v>112.54751072490376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55-4F61-80BB-71FE0DB75863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100.05745799782287</c:v>
                </c:pt>
                <c:pt idx="2">
                  <c:v>99.923947094053759</c:v>
                </c:pt>
                <c:pt idx="3">
                  <c:v>100.01087737628484</c:v>
                </c:pt>
                <c:pt idx="4">
                  <c:v>99.94451900306683</c:v>
                </c:pt>
                <c:pt idx="5">
                  <c:v>100.16899478931691</c:v>
                </c:pt>
                <c:pt idx="6">
                  <c:v>100.26318718130717</c:v>
                </c:pt>
                <c:pt idx="7">
                  <c:v>100.40125372281182</c:v>
                </c:pt>
                <c:pt idx="8">
                  <c:v>100.59522178615394</c:v>
                </c:pt>
                <c:pt idx="9">
                  <c:v>100.80652744601066</c:v>
                </c:pt>
                <c:pt idx="10">
                  <c:v>101.14231515519457</c:v>
                </c:pt>
                <c:pt idx="11">
                  <c:v>101.17332480278922</c:v>
                </c:pt>
                <c:pt idx="12">
                  <c:v>101.61951274552558</c:v>
                </c:pt>
                <c:pt idx="13">
                  <c:v>102.06594636030634</c:v>
                </c:pt>
                <c:pt idx="14">
                  <c:v>102.11004481526172</c:v>
                </c:pt>
                <c:pt idx="15">
                  <c:v>102.49437838053042</c:v>
                </c:pt>
                <c:pt idx="16">
                  <c:v>102.75975762971686</c:v>
                </c:pt>
                <c:pt idx="17">
                  <c:v>102.77413963694116</c:v>
                </c:pt>
                <c:pt idx="18">
                  <c:v>102.86010434403524</c:v>
                </c:pt>
                <c:pt idx="19">
                  <c:v>103.11438304385435</c:v>
                </c:pt>
                <c:pt idx="20">
                  <c:v>103.81403013446733</c:v>
                </c:pt>
                <c:pt idx="21">
                  <c:v>103.96505049412124</c:v>
                </c:pt>
                <c:pt idx="22">
                  <c:v>104.18373262665376</c:v>
                </c:pt>
                <c:pt idx="23">
                  <c:v>104.580046863775</c:v>
                </c:pt>
                <c:pt idx="24">
                  <c:v>102.729157596824</c:v>
                </c:pt>
                <c:pt idx="25">
                  <c:v>102.12303873080776</c:v>
                </c:pt>
                <c:pt idx="26">
                  <c:v>104.19546670747654</c:v>
                </c:pt>
                <c:pt idx="27">
                  <c:v>104.2501052137259</c:v>
                </c:pt>
                <c:pt idx="28">
                  <c:v>105.10189229093866</c:v>
                </c:pt>
                <c:pt idx="29">
                  <c:v>106.13118865653411</c:v>
                </c:pt>
                <c:pt idx="30">
                  <c:v>106.95378326999356</c:v>
                </c:pt>
                <c:pt idx="31">
                  <c:v>107.50049808987075</c:v>
                </c:pt>
                <c:pt idx="32">
                  <c:v>107.854311220559</c:v>
                </c:pt>
                <c:pt idx="33">
                  <c:v>108.25105328550922</c:v>
                </c:pt>
                <c:pt idx="34">
                  <c:v>108.71857794621482</c:v>
                </c:pt>
                <c:pt idx="35">
                  <c:v>108.99359369793176</c:v>
                </c:pt>
                <c:pt idx="36">
                  <c:v>109.181765910976</c:v>
                </c:pt>
                <c:pt idx="37">
                  <c:v>109.37626100706981</c:v>
                </c:pt>
                <c:pt idx="38">
                  <c:v>109.58455522740272</c:v>
                </c:pt>
                <c:pt idx="39">
                  <c:v>109.61518921379142</c:v>
                </c:pt>
                <c:pt idx="40">
                  <c:v>109.92323641270264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55-4F61-80BB-71FE0DB75863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3'!$G$10:$G$50</c:f>
              <c:numCache>
                <c:formatCode>#\ ##0.0</c:formatCode>
                <c:ptCount val="41"/>
                <c:pt idx="0">
                  <c:v>100</c:v>
                </c:pt>
                <c:pt idx="1">
                  <c:v>99.577478577614215</c:v>
                </c:pt>
                <c:pt idx="2">
                  <c:v>99.269944692276439</c:v>
                </c:pt>
                <c:pt idx="3">
                  <c:v>99.626094835311406</c:v>
                </c:pt>
                <c:pt idx="4">
                  <c:v>99.367371012154464</c:v>
                </c:pt>
                <c:pt idx="5">
                  <c:v>99.649145669381554</c:v>
                </c:pt>
                <c:pt idx="6">
                  <c:v>99.675708460868464</c:v>
                </c:pt>
                <c:pt idx="7">
                  <c:v>99.938864658033324</c:v>
                </c:pt>
                <c:pt idx="8">
                  <c:v>100.47571833202522</c:v>
                </c:pt>
                <c:pt idx="9">
                  <c:v>102.19651202867865</c:v>
                </c:pt>
                <c:pt idx="10">
                  <c:v>102.36710090903549</c:v>
                </c:pt>
                <c:pt idx="11">
                  <c:v>103.80936052325728</c:v>
                </c:pt>
                <c:pt idx="12">
                  <c:v>102.25684195927262</c:v>
                </c:pt>
                <c:pt idx="13">
                  <c:v>102.23055201463349</c:v>
                </c:pt>
                <c:pt idx="14">
                  <c:v>101.33327262469676</c:v>
                </c:pt>
                <c:pt idx="15">
                  <c:v>101.33229674567679</c:v>
                </c:pt>
                <c:pt idx="16">
                  <c:v>101.70983852785432</c:v>
                </c:pt>
                <c:pt idx="17">
                  <c:v>101.17883656862392</c:v>
                </c:pt>
                <c:pt idx="18">
                  <c:v>101.79781907347174</c:v>
                </c:pt>
                <c:pt idx="19">
                  <c:v>102.16328723650005</c:v>
                </c:pt>
                <c:pt idx="20">
                  <c:v>102.78273141312899</c:v>
                </c:pt>
                <c:pt idx="21">
                  <c:v>103.01968028600905</c:v>
                </c:pt>
                <c:pt idx="22">
                  <c:v>102.20954914584016</c:v>
                </c:pt>
                <c:pt idx="23">
                  <c:v>103.49682361393488</c:v>
                </c:pt>
                <c:pt idx="24">
                  <c:v>98.695578766906095</c:v>
                </c:pt>
                <c:pt idx="25">
                  <c:v>98.703227494659885</c:v>
                </c:pt>
                <c:pt idx="26">
                  <c:v>102.5555382250112</c:v>
                </c:pt>
                <c:pt idx="27">
                  <c:v>102.75753475928153</c:v>
                </c:pt>
                <c:pt idx="28">
                  <c:v>103.3527810618351</c:v>
                </c:pt>
                <c:pt idx="29">
                  <c:v>106.1950568340083</c:v>
                </c:pt>
                <c:pt idx="30">
                  <c:v>106.36412920860587</c:v>
                </c:pt>
                <c:pt idx="31">
                  <c:v>107.95507490558178</c:v>
                </c:pt>
                <c:pt idx="32">
                  <c:v>108.40270185071125</c:v>
                </c:pt>
                <c:pt idx="33">
                  <c:v>109.01241086437756</c:v>
                </c:pt>
                <c:pt idx="34">
                  <c:v>109.43919494811725</c:v>
                </c:pt>
                <c:pt idx="35">
                  <c:v>109.94685181242119</c:v>
                </c:pt>
                <c:pt idx="36">
                  <c:v>111.37228364026592</c:v>
                </c:pt>
                <c:pt idx="37">
                  <c:v>111.53354735186008</c:v>
                </c:pt>
                <c:pt idx="38">
                  <c:v>111.73011030782854</c:v>
                </c:pt>
                <c:pt idx="39">
                  <c:v>112.17779738104339</c:v>
                </c:pt>
                <c:pt idx="40">
                  <c:v>112.31346218610037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55-4F61-80BB-71FE0DB758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dep04_trim!$BH$107:$BH$123</c:f>
              <c:numCache>
                <c:formatCode>#\ ##0.0</c:formatCode>
                <c:ptCount val="17"/>
                <c:pt idx="0">
                  <c:v>0</c:v>
                </c:pt>
                <c:pt idx="1">
                  <c:v>7.6555023923444931</c:v>
                </c:pt>
                <c:pt idx="2">
                  <c:v>-3.2727272727272716</c:v>
                </c:pt>
                <c:pt idx="3">
                  <c:v>-0.62656641604009744</c:v>
                </c:pt>
                <c:pt idx="4">
                  <c:v>1.30306851618327</c:v>
                </c:pt>
                <c:pt idx="5">
                  <c:v>-0.66390041493775698</c:v>
                </c:pt>
                <c:pt idx="6">
                  <c:v>-3.8011695906432719</c:v>
                </c:pt>
                <c:pt idx="7">
                  <c:v>-1.7368649587494622</c:v>
                </c:pt>
                <c:pt idx="8">
                  <c:v>-1.9885108263367202</c:v>
                </c:pt>
                <c:pt idx="9">
                  <c:v>-1.7583408476104623</c:v>
                </c:pt>
                <c:pt idx="10">
                  <c:v>0.18357044515833199</c:v>
                </c:pt>
                <c:pt idx="11">
                  <c:v>9.1617040769564895E-2</c:v>
                </c:pt>
                <c:pt idx="12">
                  <c:v>-9.1533180778025081E-2</c:v>
                </c:pt>
                <c:pt idx="13">
                  <c:v>-0.2748511223087502</c:v>
                </c:pt>
                <c:pt idx="14">
                  <c:v>0.3215434083601254</c:v>
                </c:pt>
                <c:pt idx="15">
                  <c:v>0.82417582417582125</c:v>
                </c:pt>
                <c:pt idx="16">
                  <c:v>-0.86285195277020499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2-4C08-8129-9ADE949F2B5A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dep04_trim!$BI$107:$BI$123</c:f>
              <c:numCache>
                <c:formatCode>#\ ##0.0</c:formatCode>
                <c:ptCount val="17"/>
                <c:pt idx="0">
                  <c:v>-0.1969279243796862</c:v>
                </c:pt>
                <c:pt idx="1">
                  <c:v>5.2486187845304011</c:v>
                </c:pt>
                <c:pt idx="2">
                  <c:v>-1.3123359580052396</c:v>
                </c:pt>
                <c:pt idx="3">
                  <c:v>-0.91185410334346795</c:v>
                </c:pt>
                <c:pt idx="4">
                  <c:v>1.3803680981595123</c:v>
                </c:pt>
                <c:pt idx="5">
                  <c:v>-0.18910741301060296</c:v>
                </c:pt>
                <c:pt idx="6">
                  <c:v>-3.2209170140204524</c:v>
                </c:pt>
                <c:pt idx="7">
                  <c:v>-1.2137823022709493</c:v>
                </c:pt>
                <c:pt idx="8">
                  <c:v>-1.189060642092743</c:v>
                </c:pt>
                <c:pt idx="9">
                  <c:v>-1.9655034095467316</c:v>
                </c:pt>
                <c:pt idx="10">
                  <c:v>-0.24549918166939522</c:v>
                </c:pt>
                <c:pt idx="11">
                  <c:v>0</c:v>
                </c:pt>
                <c:pt idx="12">
                  <c:v>0.41017227235438103</c:v>
                </c:pt>
                <c:pt idx="13">
                  <c:v>-0.2450980392156854</c:v>
                </c:pt>
                <c:pt idx="14">
                  <c:v>-0.57330057330057249</c:v>
                </c:pt>
                <c:pt idx="15">
                  <c:v>-0.20593080724875534</c:v>
                </c:pt>
                <c:pt idx="16">
                  <c:v>-0.61906727197689193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2-4C08-8129-9ADE949F2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46080"/>
        <c:axId val="172447616"/>
      </c:barChart>
      <c:catAx>
        <c:axId val="17244608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476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47616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4608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dep04_trim!$BJ$107:$BJ$123</c:f>
              <c:numCache>
                <c:formatCode>#\ ##0.0</c:formatCode>
                <c:ptCount val="17"/>
                <c:pt idx="0">
                  <c:v>0.69324090121318793</c:v>
                </c:pt>
                <c:pt idx="1">
                  <c:v>12.392426850258165</c:v>
                </c:pt>
                <c:pt idx="2">
                  <c:v>-3.5222052067381271</c:v>
                </c:pt>
                <c:pt idx="3">
                  <c:v>-4.4444444444444393</c:v>
                </c:pt>
                <c:pt idx="4">
                  <c:v>2.3255813953488413</c:v>
                </c:pt>
                <c:pt idx="5">
                  <c:v>-1.461038961038974</c:v>
                </c:pt>
                <c:pt idx="6">
                  <c:v>-6.0955518945634228</c:v>
                </c:pt>
                <c:pt idx="7">
                  <c:v>-2.9824561403508865</c:v>
                </c:pt>
                <c:pt idx="8">
                  <c:v>-3.9783001808318175</c:v>
                </c:pt>
                <c:pt idx="9">
                  <c:v>-3.0131826741996215</c:v>
                </c:pt>
                <c:pt idx="10">
                  <c:v>-0.38834951456311328</c:v>
                </c:pt>
                <c:pt idx="11">
                  <c:v>2.3391812865497075</c:v>
                </c:pt>
                <c:pt idx="12">
                  <c:v>2.857142857142847</c:v>
                </c:pt>
                <c:pt idx="13">
                  <c:v>0.74074074074073071</c:v>
                </c:pt>
                <c:pt idx="14">
                  <c:v>1.2867647058823595</c:v>
                </c:pt>
                <c:pt idx="15">
                  <c:v>-0.36297640653357721</c:v>
                </c:pt>
                <c:pt idx="16">
                  <c:v>-1.6393442622950838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A-4FD3-9080-1FD2972EE15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dep04_trim!$BK$107:$BK$123</c:f>
              <c:numCache>
                <c:formatCode>#\ ##0.0</c:formatCode>
                <c:ptCount val="17"/>
                <c:pt idx="0">
                  <c:v>-0.28419182948491439</c:v>
                </c:pt>
                <c:pt idx="1">
                  <c:v>6.555040969006054</c:v>
                </c:pt>
                <c:pt idx="2">
                  <c:v>-2.9087261785356033</c:v>
                </c:pt>
                <c:pt idx="3">
                  <c:v>-0.27548209366390353</c:v>
                </c:pt>
                <c:pt idx="4">
                  <c:v>1.5538674033149125</c:v>
                </c:pt>
                <c:pt idx="5">
                  <c:v>-0.2380142808568575</c:v>
                </c:pt>
                <c:pt idx="6">
                  <c:v>-4.2263122017723305</c:v>
                </c:pt>
                <c:pt idx="7">
                  <c:v>-1.7081850533807841</c:v>
                </c:pt>
                <c:pt idx="8">
                  <c:v>-1.2309920347574055</c:v>
                </c:pt>
                <c:pt idx="9">
                  <c:v>-1.5395894428152479</c:v>
                </c:pt>
                <c:pt idx="10">
                  <c:v>0.22338049143708627</c:v>
                </c:pt>
                <c:pt idx="11">
                  <c:v>-0.14858841010402246</c:v>
                </c:pt>
                <c:pt idx="12">
                  <c:v>0</c:v>
                </c:pt>
                <c:pt idx="13">
                  <c:v>-0.8184523809523836</c:v>
                </c:pt>
                <c:pt idx="14">
                  <c:v>-0.33758439609902213</c:v>
                </c:pt>
                <c:pt idx="15">
                  <c:v>3.7636432066245895E-2</c:v>
                </c:pt>
                <c:pt idx="16">
                  <c:v>-0.90293453724604733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9A-4FD3-9080-1FD2972EE15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dep04_trim!$BL$107:$BL$123</c:f>
              <c:numCache>
                <c:formatCode>#\ ##0.0</c:formatCode>
                <c:ptCount val="17"/>
                <c:pt idx="0">
                  <c:v>-6.9156293222671916E-2</c:v>
                </c:pt>
                <c:pt idx="1">
                  <c:v>3.6678200692041418</c:v>
                </c:pt>
                <c:pt idx="2">
                  <c:v>-0.40053404539386328</c:v>
                </c:pt>
                <c:pt idx="3">
                  <c:v>-0.20107238605897582</c:v>
                </c:pt>
                <c:pt idx="4">
                  <c:v>0.53727333781061759</c:v>
                </c:pt>
                <c:pt idx="5">
                  <c:v>-0.33400133600535176</c:v>
                </c:pt>
                <c:pt idx="6">
                  <c:v>-1.0053619302949013</c:v>
                </c:pt>
                <c:pt idx="7">
                  <c:v>-0.4062288422478022</c:v>
                </c:pt>
                <c:pt idx="8">
                  <c:v>-1.291638341264445</c:v>
                </c:pt>
                <c:pt idx="9">
                  <c:v>-2.0661157024793431</c:v>
                </c:pt>
                <c:pt idx="10">
                  <c:v>-0.42194092827003704</c:v>
                </c:pt>
                <c:pt idx="11">
                  <c:v>-0.4237288135593209</c:v>
                </c:pt>
                <c:pt idx="12">
                  <c:v>-0.49645390070921502</c:v>
                </c:pt>
                <c:pt idx="13">
                  <c:v>0.42765502494654939</c:v>
                </c:pt>
                <c:pt idx="14">
                  <c:v>-0.35486160397445454</c:v>
                </c:pt>
                <c:pt idx="15">
                  <c:v>0.99715099715100841</c:v>
                </c:pt>
                <c:pt idx="16">
                  <c:v>-7.0521861777161909E-2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9A-4FD3-9080-1FD2972EE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67136"/>
        <c:axId val="171468672"/>
      </c:barChart>
      <c:catAx>
        <c:axId val="17146713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4686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468672"/>
        <c:scaling>
          <c:orientation val="minMax"/>
          <c:max val="14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46713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23390223430193"/>
          <c:y val="0.19161676646706588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76084842186616E-2"/>
          <c:y val="0.26676348091219138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dep04_trim!$BS$107:$BS$123</c:f>
              <c:numCache>
                <c:formatCode>#\ ##0.0</c:formatCode>
                <c:ptCount val="17"/>
                <c:pt idx="0">
                  <c:v>0.16333197223357132</c:v>
                </c:pt>
                <c:pt idx="1">
                  <c:v>7.8679168365267005</c:v>
                </c:pt>
                <c:pt idx="2">
                  <c:v>-6.4625850340136015</c:v>
                </c:pt>
                <c:pt idx="3">
                  <c:v>-2.6666666666666616</c:v>
                </c:pt>
                <c:pt idx="4">
                  <c:v>0.53964300539641741</c:v>
                </c:pt>
                <c:pt idx="5">
                  <c:v>-4.1288191577204536E-2</c:v>
                </c:pt>
                <c:pt idx="6">
                  <c:v>-3.7174721189591087</c:v>
                </c:pt>
                <c:pt idx="7">
                  <c:v>-0.21450021450022394</c:v>
                </c:pt>
                <c:pt idx="8">
                  <c:v>0.47291487532243881</c:v>
                </c:pt>
                <c:pt idx="9">
                  <c:v>-0.47068891741549601</c:v>
                </c:pt>
                <c:pt idx="10">
                  <c:v>2.4505588993981142</c:v>
                </c:pt>
                <c:pt idx="11">
                  <c:v>2.2660511959714746</c:v>
                </c:pt>
                <c:pt idx="12">
                  <c:v>1.3951579811243286</c:v>
                </c:pt>
                <c:pt idx="13">
                  <c:v>-0.36422501011735831</c:v>
                </c:pt>
                <c:pt idx="14">
                  <c:v>0</c:v>
                </c:pt>
                <c:pt idx="15">
                  <c:v>-0.81234768480908937</c:v>
                </c:pt>
                <c:pt idx="16">
                  <c:v>-1.7199017199017175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E-435A-A06A-1806969C04F4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trim'!$A$49:$B$100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  <c:pt idx="20">
                    <c:v>2025</c:v>
                  </c:pt>
                  <c:pt idx="24">
                    <c:v>2026</c:v>
                  </c:pt>
                  <c:pt idx="28">
                    <c:v>2027</c:v>
                  </c:pt>
                  <c:pt idx="32">
                    <c:v>2028</c:v>
                  </c:pt>
                  <c:pt idx="36">
                    <c:v>2029</c:v>
                  </c:pt>
                  <c:pt idx="40">
                    <c:v>2030</c:v>
                  </c:pt>
                  <c:pt idx="44">
                    <c:v>2031</c:v>
                  </c:pt>
                  <c:pt idx="48">
                    <c:v>2032</c:v>
                  </c:pt>
                </c:lvl>
              </c:multiLvlStrCache>
            </c:multiLvlStrRef>
          </c:cat>
          <c:val>
            <c:numRef>
              <c:f>dep04_trim!$BT$107:$BT$123</c:f>
              <c:numCache>
                <c:formatCode>#\ ##0.0</c:formatCode>
                <c:ptCount val="17"/>
                <c:pt idx="0">
                  <c:v>-0.37672666387610354</c:v>
                </c:pt>
                <c:pt idx="1">
                  <c:v>4.8739495798319377</c:v>
                </c:pt>
                <c:pt idx="2">
                  <c:v>2.2035256410256387</c:v>
                </c:pt>
                <c:pt idx="3">
                  <c:v>1.0584084672677463</c:v>
                </c:pt>
                <c:pt idx="4">
                  <c:v>2.0946470131885109</c:v>
                </c:pt>
                <c:pt idx="5">
                  <c:v>-0.75987841945289736</c:v>
                </c:pt>
                <c:pt idx="6">
                  <c:v>-3.2924961715160683</c:v>
                </c:pt>
                <c:pt idx="7">
                  <c:v>-2.6128266033254133</c:v>
                </c:pt>
                <c:pt idx="8">
                  <c:v>-3.4959349593496003</c:v>
                </c:pt>
                <c:pt idx="9">
                  <c:v>-3.2434709351305768</c:v>
                </c:pt>
                <c:pt idx="10">
                  <c:v>-2.5685676969960825</c:v>
                </c:pt>
                <c:pt idx="11">
                  <c:v>-2.3235031277926699</c:v>
                </c:pt>
                <c:pt idx="12">
                  <c:v>-1.1893870082342217</c:v>
                </c:pt>
                <c:pt idx="13">
                  <c:v>-0.1388888888888884</c:v>
                </c:pt>
                <c:pt idx="14">
                  <c:v>-0.32452480296707442</c:v>
                </c:pt>
                <c:pt idx="15">
                  <c:v>1.5348837209302246</c:v>
                </c:pt>
                <c:pt idx="16">
                  <c:v>0.36646816307832619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DE-435A-A06A-1806969C0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47520"/>
        <c:axId val="171949056"/>
      </c:barChart>
      <c:catAx>
        <c:axId val="17194752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949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949056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947520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362178077994056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RSA!$AR$40:$AR$89</c:f>
              <c:numCache>
                <c:formatCode>0.0</c:formatCode>
                <c:ptCount val="50"/>
                <c:pt idx="0">
                  <c:v>100</c:v>
                </c:pt>
                <c:pt idx="1">
                  <c:v>101.83066361556064</c:v>
                </c:pt>
                <c:pt idx="2">
                  <c:v>103.4324942791762</c:v>
                </c:pt>
                <c:pt idx="3">
                  <c:v>104.57665903890161</c:v>
                </c:pt>
                <c:pt idx="4">
                  <c:v>105.49199084668193</c:v>
                </c:pt>
                <c:pt idx="5">
                  <c:v>106.40732265446225</c:v>
                </c:pt>
                <c:pt idx="6">
                  <c:v>107.78032036613271</c:v>
                </c:pt>
                <c:pt idx="7">
                  <c:v>107.78032036613271</c:v>
                </c:pt>
                <c:pt idx="8">
                  <c:v>108.00915331807781</c:v>
                </c:pt>
                <c:pt idx="9">
                  <c:v>108.92448512585813</c:v>
                </c:pt>
                <c:pt idx="10">
                  <c:v>108.69565217391303</c:v>
                </c:pt>
                <c:pt idx="11">
                  <c:v>108.23798627002287</c:v>
                </c:pt>
                <c:pt idx="12">
                  <c:v>108.23798627002287</c:v>
                </c:pt>
                <c:pt idx="13">
                  <c:v>107.32265446224257</c:v>
                </c:pt>
                <c:pt idx="14">
                  <c:v>106.40732265446225</c:v>
                </c:pt>
                <c:pt idx="15">
                  <c:v>104.80549199084668</c:v>
                </c:pt>
                <c:pt idx="16">
                  <c:v>102.2883295194508</c:v>
                </c:pt>
                <c:pt idx="17">
                  <c:v>102.51716247139588</c:v>
                </c:pt>
                <c:pt idx="18">
                  <c:v>101.83066361556064</c:v>
                </c:pt>
                <c:pt idx="19">
                  <c:v>101.37299771167048</c:v>
                </c:pt>
                <c:pt idx="20">
                  <c:v>100.22883295194509</c:v>
                </c:pt>
                <c:pt idx="21">
                  <c:v>100.91533180778032</c:v>
                </c:pt>
                <c:pt idx="22">
                  <c:v>99.77116704805492</c:v>
                </c:pt>
                <c:pt idx="23">
                  <c:v>100</c:v>
                </c:pt>
                <c:pt idx="24">
                  <c:v>99.54233409610984</c:v>
                </c:pt>
                <c:pt idx="25">
                  <c:v>100.22883295194509</c:v>
                </c:pt>
                <c:pt idx="26">
                  <c:v>100.45766590389016</c:v>
                </c:pt>
                <c:pt idx="27">
                  <c:v>100</c:v>
                </c:pt>
                <c:pt idx="28">
                  <c:v>99.084668192219681</c:v>
                </c:pt>
                <c:pt idx="29">
                  <c:v>99.084668192219681</c:v>
                </c:pt>
                <c:pt idx="30">
                  <c:v>97.482837528604122</c:v>
                </c:pt>
                <c:pt idx="31">
                  <c:v>98.169336384439347</c:v>
                </c:pt>
                <c:pt idx="32">
                  <c:v>97.940503432494268</c:v>
                </c:pt>
                <c:pt idx="33">
                  <c:v>98.855835240274601</c:v>
                </c:pt>
                <c:pt idx="34">
                  <c:v>99.313501144164761</c:v>
                </c:pt>
                <c:pt idx="35">
                  <c:v>98.855835240274601</c:v>
                </c:pt>
                <c:pt idx="36">
                  <c:v>99.084668192219681</c:v>
                </c:pt>
                <c:pt idx="37">
                  <c:v>98.855835240274601</c:v>
                </c:pt>
                <c:pt idx="38">
                  <c:v>98.169336384439347</c:v>
                </c:pt>
                <c:pt idx="39">
                  <c:v>98.398169336384441</c:v>
                </c:pt>
                <c:pt idx="40">
                  <c:v>97.025171624713963</c:v>
                </c:pt>
                <c:pt idx="41">
                  <c:v>95.881006864988564</c:v>
                </c:pt>
                <c:pt idx="42">
                  <c:v>94.73684210526315</c:v>
                </c:pt>
                <c:pt idx="43">
                  <c:v>94.279176201372991</c:v>
                </c:pt>
                <c:pt idx="44">
                  <c:v>94.279176201372991</c:v>
                </c:pt>
                <c:pt idx="45">
                  <c:v>94.965675057208244</c:v>
                </c:pt>
                <c:pt idx="46">
                  <c:v>95.423340961098404</c:v>
                </c:pt>
                <c:pt idx="47">
                  <c:v>94.050343249427911</c:v>
                </c:pt>
                <c:pt idx="48">
                  <c:v>93.821510297482831</c:v>
                </c:pt>
                <c:pt idx="49">
                  <c:v>94.050343249427911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55-4C2A-A460-61EDD125C6B8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ASS!$AR$40:$AR$788</c:f>
              <c:numCache>
                <c:formatCode>0.0</c:formatCode>
                <c:ptCount val="74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97.872340425531917</c:v>
                </c:pt>
                <c:pt idx="4">
                  <c:v>108.51063829787233</c:v>
                </c:pt>
                <c:pt idx="5">
                  <c:v>110.63829787234043</c:v>
                </c:pt>
                <c:pt idx="6">
                  <c:v>110.63829787234043</c:v>
                </c:pt>
                <c:pt idx="7">
                  <c:v>111.70212765957446</c:v>
                </c:pt>
                <c:pt idx="8">
                  <c:v>107.44680851063831</c:v>
                </c:pt>
                <c:pt idx="9">
                  <c:v>104.25531914893618</c:v>
                </c:pt>
                <c:pt idx="10">
                  <c:v>100</c:v>
                </c:pt>
                <c:pt idx="11">
                  <c:v>97.872340425531917</c:v>
                </c:pt>
                <c:pt idx="12">
                  <c:v>93.61702127659575</c:v>
                </c:pt>
                <c:pt idx="13">
                  <c:v>90.425531914893625</c:v>
                </c:pt>
                <c:pt idx="14">
                  <c:v>88.297872340425528</c:v>
                </c:pt>
                <c:pt idx="15">
                  <c:v>85.106382978723403</c:v>
                </c:pt>
                <c:pt idx="16">
                  <c:v>84.042553191489361</c:v>
                </c:pt>
                <c:pt idx="17">
                  <c:v>102.12765957446808</c:v>
                </c:pt>
                <c:pt idx="18">
                  <c:v>102.12765957446808</c:v>
                </c:pt>
                <c:pt idx="19">
                  <c:v>100</c:v>
                </c:pt>
                <c:pt idx="20">
                  <c:v>92.553191489361694</c:v>
                </c:pt>
                <c:pt idx="21">
                  <c:v>91.489361702127653</c:v>
                </c:pt>
                <c:pt idx="22">
                  <c:v>91.489361702127653</c:v>
                </c:pt>
                <c:pt idx="23">
                  <c:v>91.489361702127653</c:v>
                </c:pt>
                <c:pt idx="24">
                  <c:v>90.425531914893625</c:v>
                </c:pt>
                <c:pt idx="25">
                  <c:v>88.297872340425528</c:v>
                </c:pt>
                <c:pt idx="26">
                  <c:v>86.170212765957444</c:v>
                </c:pt>
                <c:pt idx="27">
                  <c:v>84.042553191489361</c:v>
                </c:pt>
                <c:pt idx="28">
                  <c:v>82.978723404255319</c:v>
                </c:pt>
                <c:pt idx="29">
                  <c:v>81.914893617021278</c:v>
                </c:pt>
                <c:pt idx="30">
                  <c:v>80.851063829787222</c:v>
                </c:pt>
                <c:pt idx="31">
                  <c:v>78.723404255319153</c:v>
                </c:pt>
                <c:pt idx="32">
                  <c:v>77.659574468085097</c:v>
                </c:pt>
                <c:pt idx="33">
                  <c:v>78.723404255319153</c:v>
                </c:pt>
                <c:pt idx="34">
                  <c:v>77.659574468085097</c:v>
                </c:pt>
                <c:pt idx="35">
                  <c:v>76.59574468085107</c:v>
                </c:pt>
                <c:pt idx="36">
                  <c:v>76.59574468085107</c:v>
                </c:pt>
                <c:pt idx="37">
                  <c:v>74.468085106382972</c:v>
                </c:pt>
                <c:pt idx="38">
                  <c:v>74.468085106382972</c:v>
                </c:pt>
                <c:pt idx="39">
                  <c:v>73.40425531914893</c:v>
                </c:pt>
                <c:pt idx="40">
                  <c:v>72.340425531914903</c:v>
                </c:pt>
                <c:pt idx="41">
                  <c:v>73.40425531914893</c:v>
                </c:pt>
                <c:pt idx="42">
                  <c:v>73.40425531914893</c:v>
                </c:pt>
                <c:pt idx="43">
                  <c:v>72.340425531914903</c:v>
                </c:pt>
                <c:pt idx="44">
                  <c:v>70.212765957446805</c:v>
                </c:pt>
                <c:pt idx="45">
                  <c:v>70.212765957446805</c:v>
                </c:pt>
                <c:pt idx="46">
                  <c:v>70.212765957446805</c:v>
                </c:pt>
                <c:pt idx="47">
                  <c:v>71.276595744680847</c:v>
                </c:pt>
                <c:pt idx="48">
                  <c:v>69.148936170212778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55-4C2A-A460-61EDD125C6B8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AAH!$AR$40:$AR$89</c:f>
              <c:numCache>
                <c:formatCode>0.0</c:formatCode>
                <c:ptCount val="50"/>
                <c:pt idx="0">
                  <c:v>100</c:v>
                </c:pt>
                <c:pt idx="1">
                  <c:v>100.3058103975535</c:v>
                </c:pt>
                <c:pt idx="2">
                  <c:v>100.3058103975535</c:v>
                </c:pt>
                <c:pt idx="3">
                  <c:v>100.91743119266054</c:v>
                </c:pt>
                <c:pt idx="4">
                  <c:v>101.22324159021407</c:v>
                </c:pt>
                <c:pt idx="5">
                  <c:v>101.52905198776759</c:v>
                </c:pt>
                <c:pt idx="6">
                  <c:v>102.14067278287462</c:v>
                </c:pt>
                <c:pt idx="7">
                  <c:v>102.14067278287462</c:v>
                </c:pt>
                <c:pt idx="8">
                  <c:v>102.14067278287462</c:v>
                </c:pt>
                <c:pt idx="9">
                  <c:v>101.83486238532109</c:v>
                </c:pt>
                <c:pt idx="10">
                  <c:v>102.14067278287462</c:v>
                </c:pt>
                <c:pt idx="11">
                  <c:v>100.91743119266054</c:v>
                </c:pt>
                <c:pt idx="12">
                  <c:v>101.22324159021407</c:v>
                </c:pt>
                <c:pt idx="13">
                  <c:v>101.22324159021407</c:v>
                </c:pt>
                <c:pt idx="14">
                  <c:v>101.52905198776759</c:v>
                </c:pt>
                <c:pt idx="15">
                  <c:v>101.83486238532109</c:v>
                </c:pt>
                <c:pt idx="16">
                  <c:v>102.44648318042813</c:v>
                </c:pt>
                <c:pt idx="17">
                  <c:v>102.75229357798166</c:v>
                </c:pt>
                <c:pt idx="18">
                  <c:v>103.05810397553516</c:v>
                </c:pt>
                <c:pt idx="19">
                  <c:v>102.14067278287462</c:v>
                </c:pt>
                <c:pt idx="20">
                  <c:v>102.14067278287462</c:v>
                </c:pt>
                <c:pt idx="21">
                  <c:v>103.36391437308869</c:v>
                </c:pt>
                <c:pt idx="22">
                  <c:v>103.97553516819571</c:v>
                </c:pt>
                <c:pt idx="23">
                  <c:v>103.05810397553516</c:v>
                </c:pt>
                <c:pt idx="24">
                  <c:v>102.75229357798166</c:v>
                </c:pt>
                <c:pt idx="25">
                  <c:v>103.36391437308869</c:v>
                </c:pt>
                <c:pt idx="26">
                  <c:v>104.58715596330275</c:v>
                </c:pt>
                <c:pt idx="27">
                  <c:v>104.89296636085628</c:v>
                </c:pt>
                <c:pt idx="28">
                  <c:v>105.50458715596329</c:v>
                </c:pt>
                <c:pt idx="29">
                  <c:v>105.81039755351682</c:v>
                </c:pt>
                <c:pt idx="30">
                  <c:v>106.11620795107032</c:v>
                </c:pt>
                <c:pt idx="31">
                  <c:v>106.72782874617737</c:v>
                </c:pt>
                <c:pt idx="32">
                  <c:v>107.03363914373089</c:v>
                </c:pt>
                <c:pt idx="33">
                  <c:v>108.25688073394495</c:v>
                </c:pt>
                <c:pt idx="34">
                  <c:v>108.25688073394495</c:v>
                </c:pt>
                <c:pt idx="35">
                  <c:v>107.03363914373089</c:v>
                </c:pt>
                <c:pt idx="36">
                  <c:v>107.03363914373089</c:v>
                </c:pt>
                <c:pt idx="37">
                  <c:v>107.33944954128441</c:v>
                </c:pt>
                <c:pt idx="38">
                  <c:v>108.86850152905198</c:v>
                </c:pt>
                <c:pt idx="39">
                  <c:v>109.1743119266055</c:v>
                </c:pt>
                <c:pt idx="40">
                  <c:v>109.48012232415903</c:v>
                </c:pt>
                <c:pt idx="41">
                  <c:v>109.78593272171253</c:v>
                </c:pt>
                <c:pt idx="42">
                  <c:v>110.7033639143731</c:v>
                </c:pt>
                <c:pt idx="43">
                  <c:v>111.31498470948011</c:v>
                </c:pt>
                <c:pt idx="44">
                  <c:v>113.14984709480123</c:v>
                </c:pt>
                <c:pt idx="45">
                  <c:v>113.14984709480123</c:v>
                </c:pt>
                <c:pt idx="46">
                  <c:v>112.8440366972477</c:v>
                </c:pt>
                <c:pt idx="47">
                  <c:v>113.14984709480123</c:v>
                </c:pt>
                <c:pt idx="48">
                  <c:v>112.8440366972477</c:v>
                </c:pt>
                <c:pt idx="49">
                  <c:v>112.8440366972477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55-4C2A-A460-61EDD125C6B8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  <c:pt idx="47">
                  <c:v>45292</c:v>
                </c:pt>
                <c:pt idx="48">
                  <c:v>45323</c:v>
                </c:pt>
                <c:pt idx="49">
                  <c:v>45352</c:v>
                </c:pt>
              </c:numCache>
            </c:numRef>
          </c:cat>
          <c:val>
            <c:numRef>
              <c:f>PA!$AR$40:$AR$89</c:f>
              <c:numCache>
                <c:formatCode>0.0</c:formatCode>
                <c:ptCount val="50"/>
                <c:pt idx="0">
                  <c:v>100</c:v>
                </c:pt>
                <c:pt idx="1">
                  <c:v>99.663016006739682</c:v>
                </c:pt>
                <c:pt idx="2">
                  <c:v>99.831508003369834</c:v>
                </c:pt>
                <c:pt idx="3">
                  <c:v>100.08424599831507</c:v>
                </c:pt>
                <c:pt idx="4">
                  <c:v>100</c:v>
                </c:pt>
                <c:pt idx="5">
                  <c:v>97.809604043807923</c:v>
                </c:pt>
                <c:pt idx="6">
                  <c:v>97.72535804549284</c:v>
                </c:pt>
                <c:pt idx="7">
                  <c:v>98.567818028643643</c:v>
                </c:pt>
                <c:pt idx="8">
                  <c:v>100.16849199663017</c:v>
                </c:pt>
                <c:pt idx="9">
                  <c:v>102.44313395113731</c:v>
                </c:pt>
                <c:pt idx="10">
                  <c:v>103.87531592249368</c:v>
                </c:pt>
                <c:pt idx="11">
                  <c:v>102.5273799494524</c:v>
                </c:pt>
                <c:pt idx="12">
                  <c:v>101.17944397641112</c:v>
                </c:pt>
                <c:pt idx="13">
                  <c:v>99.663016006739682</c:v>
                </c:pt>
                <c:pt idx="14">
                  <c:v>98.146588037068241</c:v>
                </c:pt>
                <c:pt idx="15">
                  <c:v>98.48357203032856</c:v>
                </c:pt>
                <c:pt idx="16">
                  <c:v>98.820556023588878</c:v>
                </c:pt>
                <c:pt idx="17">
                  <c:v>98.820556023588878</c:v>
                </c:pt>
                <c:pt idx="18">
                  <c:v>100.08424599831507</c:v>
                </c:pt>
                <c:pt idx="19">
                  <c:v>102.5273799494524</c:v>
                </c:pt>
                <c:pt idx="20">
                  <c:v>103.20134793597305</c:v>
                </c:pt>
                <c:pt idx="21">
                  <c:v>104.88626790227464</c:v>
                </c:pt>
                <c:pt idx="22">
                  <c:v>104.29654591406907</c:v>
                </c:pt>
                <c:pt idx="23">
                  <c:v>103.11710193765795</c:v>
                </c:pt>
                <c:pt idx="24">
                  <c:v>102.69587194608256</c:v>
                </c:pt>
                <c:pt idx="25">
                  <c:v>102.86436394271273</c:v>
                </c:pt>
                <c:pt idx="26">
                  <c:v>102.35888795282224</c:v>
                </c:pt>
                <c:pt idx="27">
                  <c:v>102.61162594776746</c:v>
                </c:pt>
                <c:pt idx="28">
                  <c:v>103.20134793597305</c:v>
                </c:pt>
                <c:pt idx="29">
                  <c:v>103.3698399326032</c:v>
                </c:pt>
                <c:pt idx="30">
                  <c:v>105.56023588879529</c:v>
                </c:pt>
                <c:pt idx="31">
                  <c:v>107.32940185341195</c:v>
                </c:pt>
                <c:pt idx="32">
                  <c:v>108.93007582139849</c:v>
                </c:pt>
                <c:pt idx="33">
                  <c:v>110.02527379949451</c:v>
                </c:pt>
                <c:pt idx="34">
                  <c:v>110.19376579612468</c:v>
                </c:pt>
                <c:pt idx="35">
                  <c:v>109.35130581297388</c:v>
                </c:pt>
                <c:pt idx="36">
                  <c:v>107.32940185341195</c:v>
                </c:pt>
                <c:pt idx="37">
                  <c:v>106.82392586352148</c:v>
                </c:pt>
                <c:pt idx="38">
                  <c:v>104.80202190395956</c:v>
                </c:pt>
                <c:pt idx="39">
                  <c:v>104.97051390058971</c:v>
                </c:pt>
                <c:pt idx="40">
                  <c:v>104.97051390058971</c:v>
                </c:pt>
                <c:pt idx="41">
                  <c:v>106.06571187868576</c:v>
                </c:pt>
                <c:pt idx="42">
                  <c:v>106.90817186183656</c:v>
                </c:pt>
                <c:pt idx="43">
                  <c:v>107.41364785172705</c:v>
                </c:pt>
                <c:pt idx="44">
                  <c:v>107.24515585509688</c:v>
                </c:pt>
                <c:pt idx="45">
                  <c:v>107.32940185341195</c:v>
                </c:pt>
                <c:pt idx="46">
                  <c:v>107.32940185341195</c:v>
                </c:pt>
                <c:pt idx="47">
                  <c:v>104.29654591406907</c:v>
                </c:pt>
                <c:pt idx="48">
                  <c:v>101.93765796124683</c:v>
                </c:pt>
                <c:pt idx="49">
                  <c:v>99.831508003369834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55-4C2A-A460-61EDD125C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dateAx>
        <c:axId val="229463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29465472"/>
        <c:crossesAt val="100"/>
        <c:auto val="1"/>
        <c:lblOffset val="100"/>
        <c:baseTimeUnit val="months"/>
      </c:dateAx>
      <c:valAx>
        <c:axId val="229465472"/>
        <c:scaling>
          <c:orientation val="minMax"/>
          <c:max val="116"/>
          <c:min val="68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46393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860508090694265"/>
          <c:y val="0.77321537995001621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Graph2'!$G$10:$G$50</c:f>
              <c:numCache>
                <c:formatCode>#,##0</c:formatCode>
                <c:ptCount val="41"/>
                <c:pt idx="0">
                  <c:v>251.58916663881246</c:v>
                </c:pt>
                <c:pt idx="1">
                  <c:v>39.262457789533073</c:v>
                </c:pt>
                <c:pt idx="2">
                  <c:v>113.01846553394716</c:v>
                </c:pt>
                <c:pt idx="3">
                  <c:v>-121.19477035363525</c:v>
                </c:pt>
                <c:pt idx="4">
                  <c:v>-81.13091560787143</c:v>
                </c:pt>
                <c:pt idx="5">
                  <c:v>-45.787912125219009</c:v>
                </c:pt>
                <c:pt idx="6">
                  <c:v>-229.37557074678625</c:v>
                </c:pt>
                <c:pt idx="7">
                  <c:v>-34.841916882724036</c:v>
                </c:pt>
                <c:pt idx="8">
                  <c:v>214.23070856742561</c:v>
                </c:pt>
                <c:pt idx="9">
                  <c:v>327.83955257123307</c:v>
                </c:pt>
                <c:pt idx="10">
                  <c:v>16.764891886508849</c:v>
                </c:pt>
                <c:pt idx="11">
                  <c:v>-121.17856504512747</c:v>
                </c:pt>
                <c:pt idx="12">
                  <c:v>13.383201082382584</c:v>
                </c:pt>
                <c:pt idx="13">
                  <c:v>10.364906350281672</c:v>
                </c:pt>
                <c:pt idx="14">
                  <c:v>-449.11479664951185</c:v>
                </c:pt>
                <c:pt idx="15">
                  <c:v>342.11478704576439</c:v>
                </c:pt>
                <c:pt idx="16">
                  <c:v>129.36241317265376</c:v>
                </c:pt>
                <c:pt idx="17">
                  <c:v>-68.205020389337733</c:v>
                </c:pt>
                <c:pt idx="18">
                  <c:v>14.13366086420865</c:v>
                </c:pt>
                <c:pt idx="19">
                  <c:v>267.44545720985479</c:v>
                </c:pt>
                <c:pt idx="20">
                  <c:v>150.05403854460747</c:v>
                </c:pt>
                <c:pt idx="21">
                  <c:v>148.09161573793972</c:v>
                </c:pt>
                <c:pt idx="22">
                  <c:v>-197.91645943557523</c:v>
                </c:pt>
                <c:pt idx="23">
                  <c:v>526.69855108279444</c:v>
                </c:pt>
                <c:pt idx="24">
                  <c:v>-1000.8504167221545</c:v>
                </c:pt>
                <c:pt idx="25">
                  <c:v>-537.34454345739505</c:v>
                </c:pt>
                <c:pt idx="26">
                  <c:v>1240.4272127457807</c:v>
                </c:pt>
                <c:pt idx="27">
                  <c:v>-198.92912728311785</c:v>
                </c:pt>
                <c:pt idx="28">
                  <c:v>87.317663943562366</c:v>
                </c:pt>
                <c:pt idx="29">
                  <c:v>1379.6532133593355</c:v>
                </c:pt>
                <c:pt idx="30">
                  <c:v>19.873608167312341</c:v>
                </c:pt>
                <c:pt idx="31">
                  <c:v>708.80598068139807</c:v>
                </c:pt>
                <c:pt idx="32">
                  <c:v>226.99347154692077</c:v>
                </c:pt>
                <c:pt idx="33">
                  <c:v>472.80426785768213</c:v>
                </c:pt>
                <c:pt idx="34">
                  <c:v>56.821219164710783</c:v>
                </c:pt>
                <c:pt idx="35">
                  <c:v>144.86456868517416</c:v>
                </c:pt>
                <c:pt idx="36">
                  <c:v>252.19406238065858</c:v>
                </c:pt>
                <c:pt idx="37">
                  <c:v>-24.994979152601445</c:v>
                </c:pt>
                <c:pt idx="38">
                  <c:v>42.495622974834987</c:v>
                </c:pt>
                <c:pt idx="39">
                  <c:v>-63.938271096682001</c:v>
                </c:pt>
                <c:pt idx="40">
                  <c:v>-139.46406374510843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65-49F0-9709-85A6083B2881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</c:lvl>
              </c:multiLvlStrCache>
            </c:multiLvlStrRef>
          </c:cat>
          <c:val>
            <c:numRef>
              <c:f>'Données Graph2'!$H$10:$H$50</c:f>
              <c:numCache>
                <c:formatCode>#,##0</c:formatCode>
                <c:ptCount val="41"/>
                <c:pt idx="0">
                  <c:v>89.744689984000161</c:v>
                </c:pt>
                <c:pt idx="1">
                  <c:v>-257.81323914799987</c:v>
                </c:pt>
                <c:pt idx="2">
                  <c:v>-272.09151455300025</c:v>
                </c:pt>
                <c:pt idx="3">
                  <c:v>305.41475996200006</c:v>
                </c:pt>
                <c:pt idx="4">
                  <c:v>-52.694946729999629</c:v>
                </c:pt>
                <c:pt idx="5">
                  <c:v>191.53690434499958</c:v>
                </c:pt>
                <c:pt idx="6">
                  <c:v>243.11527369900023</c:v>
                </c:pt>
                <c:pt idx="7">
                  <c:v>170.96044120500028</c:v>
                </c:pt>
                <c:pt idx="8">
                  <c:v>63.458856291999382</c:v>
                </c:pt>
                <c:pt idx="9">
                  <c:v>562.24740405400007</c:v>
                </c:pt>
                <c:pt idx="10">
                  <c:v>71.472842623000361</c:v>
                </c:pt>
                <c:pt idx="11">
                  <c:v>867.19272884800012</c:v>
                </c:pt>
                <c:pt idx="12">
                  <c:v>-816.42921781800032</c:v>
                </c:pt>
                <c:pt idx="13">
                  <c:v>-23.963478252999721</c:v>
                </c:pt>
                <c:pt idx="14">
                  <c:v>-15.00631384999997</c:v>
                </c:pt>
                <c:pt idx="15">
                  <c:v>-342.6195641080003</c:v>
                </c:pt>
                <c:pt idx="16">
                  <c:v>65.92248155399966</c:v>
                </c:pt>
                <c:pt idx="17">
                  <c:v>-206.45772318799982</c:v>
                </c:pt>
                <c:pt idx="18">
                  <c:v>306.03734802300005</c:v>
                </c:pt>
                <c:pt idx="19">
                  <c:v>-78.405687012000271</c:v>
                </c:pt>
                <c:pt idx="20">
                  <c:v>170.3557717929998</c:v>
                </c:pt>
                <c:pt idx="21">
                  <c:v>-25.528927631999068</c:v>
                </c:pt>
                <c:pt idx="22">
                  <c:v>-221.12689388600029</c:v>
                </c:pt>
                <c:pt idx="23">
                  <c:v>139.14896792899981</c:v>
                </c:pt>
                <c:pt idx="24">
                  <c:v>-1482.6113847800002</c:v>
                </c:pt>
                <c:pt idx="25">
                  <c:v>541.30087641099999</c:v>
                </c:pt>
                <c:pt idx="26">
                  <c:v>752.1948782240006</c:v>
                </c:pt>
                <c:pt idx="27">
                  <c:v>303.41258790199981</c:v>
                </c:pt>
                <c:pt idx="28">
                  <c:v>220.57570579200001</c:v>
                </c:pt>
                <c:pt idx="29">
                  <c:v>90.524528960000225</c:v>
                </c:pt>
                <c:pt idx="30">
                  <c:v>67.579708082999787</c:v>
                </c:pt>
                <c:pt idx="31">
                  <c:v>114.11661389299934</c:v>
                </c:pt>
                <c:pt idx="32">
                  <c:v>4.5432350720002432</c:v>
                </c:pt>
                <c:pt idx="33">
                  <c:v>-157.43000686599953</c:v>
                </c:pt>
                <c:pt idx="34">
                  <c:v>163.93443967499979</c:v>
                </c:pt>
                <c:pt idx="35">
                  <c:v>117.72283748499967</c:v>
                </c:pt>
                <c:pt idx="36">
                  <c:v>485.11586616600107</c:v>
                </c:pt>
                <c:pt idx="37">
                  <c:v>108.40923534499962</c:v>
                </c:pt>
                <c:pt idx="38">
                  <c:v>59.177299004999441</c:v>
                </c:pt>
                <c:pt idx="39">
                  <c:v>295.50607919200047</c:v>
                </c:pt>
                <c:pt idx="40">
                  <c:v>209.63719006999963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65-49F0-9709-85A6083B2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Graph2'!$F$10:$F$50</c:f>
              <c:numCache>
                <c:formatCode>#,##0</c:formatCode>
                <c:ptCount val="41"/>
                <c:pt idx="0">
                  <c:v>341.33385662281944</c:v>
                </c:pt>
                <c:pt idx="1">
                  <c:v>-218.55078135846998</c:v>
                </c:pt>
                <c:pt idx="2">
                  <c:v>-159.07304901905445</c:v>
                </c:pt>
                <c:pt idx="3">
                  <c:v>184.21998960836936</c:v>
                </c:pt>
                <c:pt idx="4">
                  <c:v>-133.82586233787151</c:v>
                </c:pt>
                <c:pt idx="5">
                  <c:v>145.7489922197783</c:v>
                </c:pt>
                <c:pt idx="6">
                  <c:v>13.739702952210791</c:v>
                </c:pt>
                <c:pt idx="7">
                  <c:v>136.11852432227897</c:v>
                </c:pt>
                <c:pt idx="8">
                  <c:v>277.68956485942181</c:v>
                </c:pt>
                <c:pt idx="9">
                  <c:v>890.08695662523678</c:v>
                </c:pt>
                <c:pt idx="10">
                  <c:v>88.2377345095083</c:v>
                </c:pt>
                <c:pt idx="11">
                  <c:v>746.01416380287264</c:v>
                </c:pt>
                <c:pt idx="12">
                  <c:v>-803.04601673562138</c:v>
                </c:pt>
                <c:pt idx="13">
                  <c:v>-13.598571902715776</c:v>
                </c:pt>
                <c:pt idx="14">
                  <c:v>-464.12111049950909</c:v>
                </c:pt>
                <c:pt idx="15">
                  <c:v>-0.50477706224046415</c:v>
                </c:pt>
                <c:pt idx="16">
                  <c:v>195.28489472665387</c:v>
                </c:pt>
                <c:pt idx="17">
                  <c:v>-274.66274357733346</c:v>
                </c:pt>
                <c:pt idx="18">
                  <c:v>320.17100888720597</c:v>
                </c:pt>
                <c:pt idx="19">
                  <c:v>189.03977019785816</c:v>
                </c:pt>
                <c:pt idx="20">
                  <c:v>320.40981033760181</c:v>
                </c:pt>
                <c:pt idx="21">
                  <c:v>122.56268810594338</c:v>
                </c:pt>
                <c:pt idx="22">
                  <c:v>-419.04335332157643</c:v>
                </c:pt>
                <c:pt idx="23">
                  <c:v>665.84751901179698</c:v>
                </c:pt>
                <c:pt idx="24">
                  <c:v>-2483.4618015021551</c:v>
                </c:pt>
                <c:pt idx="25">
                  <c:v>3.9563329536031233</c:v>
                </c:pt>
                <c:pt idx="26">
                  <c:v>1992.6220909697804</c:v>
                </c:pt>
                <c:pt idx="27">
                  <c:v>104.48346061888151</c:v>
                </c:pt>
                <c:pt idx="28">
                  <c:v>307.89336973556783</c:v>
                </c:pt>
                <c:pt idx="29">
                  <c:v>1470.1777423193344</c:v>
                </c:pt>
                <c:pt idx="30">
                  <c:v>87.453316250306671</c:v>
                </c:pt>
                <c:pt idx="31">
                  <c:v>822.92259457440377</c:v>
                </c:pt>
                <c:pt idx="32">
                  <c:v>231.53670661892102</c:v>
                </c:pt>
                <c:pt idx="33">
                  <c:v>315.37426099168079</c:v>
                </c:pt>
                <c:pt idx="34">
                  <c:v>220.75565883971285</c:v>
                </c:pt>
                <c:pt idx="35">
                  <c:v>262.58740617016883</c:v>
                </c:pt>
                <c:pt idx="36">
                  <c:v>737.30992854665965</c:v>
                </c:pt>
                <c:pt idx="37">
                  <c:v>83.414256192401808</c:v>
                </c:pt>
                <c:pt idx="38">
                  <c:v>101.67292197983625</c:v>
                </c:pt>
                <c:pt idx="39">
                  <c:v>231.56780809531483</c:v>
                </c:pt>
                <c:pt idx="40">
                  <c:v>70.173126324887562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65-49F0-9709-85A6083B2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2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344560034176586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79C-4A3B-AA45-CFB01677044B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9C-4A3B-AA45-CFB01677044B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9C-4A3B-AA45-CFB01677044B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9C-4A3B-AA45-CFB01677044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graph4'!$Z$53:$AD$53</c:f>
              <c:numCache>
                <c:formatCode>#,##0</c:formatCode>
                <c:ptCount val="5"/>
                <c:pt idx="0">
                  <c:v>-140</c:v>
                </c:pt>
                <c:pt idx="1">
                  <c:v>-10</c:v>
                </c:pt>
                <c:pt idx="2">
                  <c:v>30</c:v>
                </c:pt>
                <c:pt idx="3">
                  <c:v>30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9C-4A3B-AA45-CFB01677044B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79C-4A3B-AA45-CFB01677044B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9C-4A3B-AA45-CFB01677044B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9C-4A3B-AA45-CFB01677044B}"/>
                </c:ext>
              </c:extLst>
            </c:dLbl>
            <c:dLbl>
              <c:idx val="2"/>
              <c:layout>
                <c:manualLayout>
                  <c:x val="8.9716328536144866E-3"/>
                  <c:y val="-2.4616677970832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79C-4A3B-AA45-CFB01677044B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9C-4A3B-AA45-CFB01677044B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9C-4A3B-AA45-CFB01677044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graph4'!$AF$53:$AJ$53</c:f>
              <c:numCache>
                <c:formatCode>#,##0</c:formatCode>
                <c:ptCount val="5"/>
                <c:pt idx="0">
                  <c:v>210</c:v>
                </c:pt>
                <c:pt idx="1">
                  <c:v>150</c:v>
                </c:pt>
                <c:pt idx="2">
                  <c:v>-10</c:v>
                </c:pt>
                <c:pt idx="3">
                  <c:v>90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9C-4A3B-AA45-CFB01677044B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91027857072E-3"/>
                  <c:y val="1.1226722435457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79C-4A3B-AA45-CFB01677044B}"/>
                </c:ext>
              </c:extLst>
            </c:dLbl>
            <c:dLbl>
              <c:idx val="1"/>
              <c:layout>
                <c:manualLayout>
                  <c:x val="3.6214101850602287E-3"/>
                  <c:y val="3.8879022791980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9C-4A3B-AA45-CFB01677044B}"/>
                </c:ext>
              </c:extLst>
            </c:dLbl>
            <c:dLbl>
              <c:idx val="2"/>
              <c:layout>
                <c:manualLayout>
                  <c:x val="2.2621062212313248E-3"/>
                  <c:y val="-1.04018365792439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9C-4A3B-AA45-CFB01677044B}"/>
                </c:ext>
              </c:extLst>
            </c:dLbl>
            <c:dLbl>
              <c:idx val="3"/>
              <c:layout>
                <c:manualLayout>
                  <c:x val="3.7316393370155727E-3"/>
                  <c:y val="3.47779326648905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9C-4A3B-AA45-CFB01677044B}"/>
                </c:ext>
              </c:extLst>
            </c:dLbl>
            <c:dLbl>
              <c:idx val="4"/>
              <c:layout>
                <c:manualLayout>
                  <c:x val="1.7536069585481716E-3"/>
                  <c:y val="3.28021200438787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9C-4A3B-AA45-CFB01677044B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graph4'!$T$53:$X$53</c:f>
              <c:numCache>
                <c:formatCode>#,##0</c:formatCode>
                <c:ptCount val="5"/>
                <c:pt idx="0">
                  <c:v>70</c:v>
                </c:pt>
                <c:pt idx="1">
                  <c:v>140</c:v>
                </c:pt>
                <c:pt idx="2">
                  <c:v>20</c:v>
                </c:pt>
                <c:pt idx="3">
                  <c:v>120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79C-4A3B-AA45-CFB016770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3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3'!$T$10:$T$50</c:f>
              <c:numCache>
                <c:formatCode>0.0</c:formatCode>
                <c:ptCount val="41"/>
                <c:pt idx="0">
                  <c:v>100</c:v>
                </c:pt>
                <c:pt idx="1">
                  <c:v>94.57919811001932</c:v>
                </c:pt>
                <c:pt idx="2">
                  <c:v>91.553709978318579</c:v>
                </c:pt>
                <c:pt idx="3">
                  <c:v>94.175550498724732</c:v>
                </c:pt>
                <c:pt idx="4">
                  <c:v>94.958105963756694</c:v>
                </c:pt>
                <c:pt idx="5">
                  <c:v>92.888007247122033</c:v>
                </c:pt>
                <c:pt idx="6">
                  <c:v>95.330587944202634</c:v>
                </c:pt>
                <c:pt idx="7">
                  <c:v>94.895737051669315</c:v>
                </c:pt>
                <c:pt idx="8">
                  <c:v>96.507986216352634</c:v>
                </c:pt>
                <c:pt idx="9">
                  <c:v>97.880879993569366</c:v>
                </c:pt>
                <c:pt idx="10">
                  <c:v>97.877699171400749</c:v>
                </c:pt>
                <c:pt idx="11">
                  <c:v>98.026651492264349</c:v>
                </c:pt>
                <c:pt idx="12">
                  <c:v>97.171892438639034</c:v>
                </c:pt>
                <c:pt idx="13">
                  <c:v>96.058034526260514</c:v>
                </c:pt>
                <c:pt idx="14">
                  <c:v>95.619899358128507</c:v>
                </c:pt>
                <c:pt idx="15">
                  <c:v>94.802729465421919</c:v>
                </c:pt>
                <c:pt idx="16">
                  <c:v>96.222766219834426</c:v>
                </c:pt>
                <c:pt idx="17">
                  <c:v>95.078881671626604</c:v>
                </c:pt>
                <c:pt idx="18">
                  <c:v>99.030959522988439</c:v>
                </c:pt>
                <c:pt idx="19">
                  <c:v>97.752667524228684</c:v>
                </c:pt>
                <c:pt idx="20">
                  <c:v>100.1461965299854</c:v>
                </c:pt>
                <c:pt idx="21">
                  <c:v>100.51746993822488</c:v>
                </c:pt>
                <c:pt idx="22">
                  <c:v>98.359419724523676</c:v>
                </c:pt>
                <c:pt idx="23">
                  <c:v>97.872129886832411</c:v>
                </c:pt>
                <c:pt idx="24">
                  <c:v>86.779083293232603</c:v>
                </c:pt>
                <c:pt idx="25">
                  <c:v>93.498062567091935</c:v>
                </c:pt>
                <c:pt idx="26">
                  <c:v>98.115254002124132</c:v>
                </c:pt>
                <c:pt idx="27">
                  <c:v>99.063721659713138</c:v>
                </c:pt>
                <c:pt idx="28">
                  <c:v>98.96289449974509</c:v>
                </c:pt>
                <c:pt idx="29">
                  <c:v>98.44838581649222</c:v>
                </c:pt>
                <c:pt idx="30">
                  <c:v>99.264153208187551</c:v>
                </c:pt>
                <c:pt idx="31">
                  <c:v>100.75777843456946</c:v>
                </c:pt>
                <c:pt idx="32">
                  <c:v>102.17895921720923</c:v>
                </c:pt>
                <c:pt idx="33">
                  <c:v>101.39418150499266</c:v>
                </c:pt>
                <c:pt idx="34">
                  <c:v>101.97062945741864</c:v>
                </c:pt>
                <c:pt idx="35">
                  <c:v>102.87947565749658</c:v>
                </c:pt>
                <c:pt idx="36">
                  <c:v>104.2871325969075</c:v>
                </c:pt>
                <c:pt idx="37">
                  <c:v>101.81645818994821</c:v>
                </c:pt>
                <c:pt idx="38">
                  <c:v>102.89613627595382</c:v>
                </c:pt>
                <c:pt idx="39">
                  <c:v>103.42399072013376</c:v>
                </c:pt>
                <c:pt idx="40">
                  <c:v>101.75345648936481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26-474C-84A1-2719EE5F5EE3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3'!$S$10:$S$50</c:f>
              <c:numCache>
                <c:formatCode>0.0</c:formatCode>
                <c:ptCount val="41"/>
                <c:pt idx="0">
                  <c:v>100</c:v>
                </c:pt>
                <c:pt idx="1">
                  <c:v>98.182143499553092</c:v>
                </c:pt>
                <c:pt idx="2">
                  <c:v>95.061751821204751</c:v>
                </c:pt>
                <c:pt idx="3">
                  <c:v>97.140651970785157</c:v>
                </c:pt>
                <c:pt idx="4">
                  <c:v>97.661972936373644</c:v>
                </c:pt>
                <c:pt idx="5">
                  <c:v>98.747151077549304</c:v>
                </c:pt>
                <c:pt idx="6">
                  <c:v>98.928215440847339</c:v>
                </c:pt>
                <c:pt idx="7">
                  <c:v>101.82932508504192</c:v>
                </c:pt>
                <c:pt idx="8">
                  <c:v>100.12538639282292</c:v>
                </c:pt>
                <c:pt idx="9">
                  <c:v>102.4543985591142</c:v>
                </c:pt>
                <c:pt idx="10">
                  <c:v>103.28952425374831</c:v>
                </c:pt>
                <c:pt idx="11">
                  <c:v>116.76344378036858</c:v>
                </c:pt>
                <c:pt idx="12">
                  <c:v>101.44969325718239</c:v>
                </c:pt>
                <c:pt idx="13">
                  <c:v>103.1769438310385</c:v>
                </c:pt>
                <c:pt idx="14">
                  <c:v>103.60037769429604</c:v>
                </c:pt>
                <c:pt idx="15">
                  <c:v>101.79681027442192</c:v>
                </c:pt>
                <c:pt idx="16">
                  <c:v>103.73391489678441</c:v>
                </c:pt>
                <c:pt idx="17">
                  <c:v>101.91929882142021</c:v>
                </c:pt>
                <c:pt idx="18">
                  <c:v>102.2965796388378</c:v>
                </c:pt>
                <c:pt idx="19">
                  <c:v>100.77815506417423</c:v>
                </c:pt>
                <c:pt idx="20">
                  <c:v>102.16844505406166</c:v>
                </c:pt>
                <c:pt idx="21">
                  <c:v>101.30561864621059</c:v>
                </c:pt>
                <c:pt idx="22">
                  <c:v>100.71365814225585</c:v>
                </c:pt>
                <c:pt idx="23">
                  <c:v>102.82806832627563</c:v>
                </c:pt>
                <c:pt idx="24">
                  <c:v>98.121870201284807</c:v>
                </c:pt>
                <c:pt idx="25">
                  <c:v>99.027080921934029</c:v>
                </c:pt>
                <c:pt idx="26">
                  <c:v>111.40853654167049</c:v>
                </c:pt>
                <c:pt idx="27">
                  <c:v>119.30789092376122</c:v>
                </c:pt>
                <c:pt idx="28">
                  <c:v>127.18008747422998</c:v>
                </c:pt>
                <c:pt idx="29">
                  <c:v>123.44884249283474</c:v>
                </c:pt>
                <c:pt idx="30">
                  <c:v>128.36587643314573</c:v>
                </c:pt>
                <c:pt idx="31">
                  <c:v>131.19304890047943</c:v>
                </c:pt>
                <c:pt idx="32">
                  <c:v>134.01733145116268</c:v>
                </c:pt>
                <c:pt idx="33">
                  <c:v>130.99970046887418</c:v>
                </c:pt>
                <c:pt idx="34">
                  <c:v>134.90947417662673</c:v>
                </c:pt>
                <c:pt idx="35">
                  <c:v>137.28653453366067</c:v>
                </c:pt>
                <c:pt idx="36">
                  <c:v>140.6984744953497</c:v>
                </c:pt>
                <c:pt idx="37">
                  <c:v>138.55703682860522</c:v>
                </c:pt>
                <c:pt idx="38">
                  <c:v>140.07809317158626</c:v>
                </c:pt>
                <c:pt idx="39">
                  <c:v>138.92445977360973</c:v>
                </c:pt>
                <c:pt idx="40">
                  <c:v>141.10016647732277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26-474C-84A1-2719EE5F5EE3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3'!$U$10:$U$50</c:f>
              <c:numCache>
                <c:formatCode>0.0</c:formatCode>
                <c:ptCount val="41"/>
                <c:pt idx="0">
                  <c:v>100</c:v>
                </c:pt>
                <c:pt idx="1">
                  <c:v>99.906266756165891</c:v>
                </c:pt>
                <c:pt idx="2">
                  <c:v>99.618432831617625</c:v>
                </c:pt>
                <c:pt idx="3">
                  <c:v>99.867197586553729</c:v>
                </c:pt>
                <c:pt idx="4">
                  <c:v>99.301866862188248</c:v>
                </c:pt>
                <c:pt idx="5">
                  <c:v>100.11210695652449</c:v>
                </c:pt>
                <c:pt idx="6">
                  <c:v>100.42665548287732</c:v>
                </c:pt>
                <c:pt idx="7">
                  <c:v>100.08345965016301</c:v>
                </c:pt>
                <c:pt idx="8">
                  <c:v>101.98193540419007</c:v>
                </c:pt>
                <c:pt idx="9">
                  <c:v>104.33051683459149</c:v>
                </c:pt>
                <c:pt idx="10">
                  <c:v>104.7555126845217</c:v>
                </c:pt>
                <c:pt idx="11">
                  <c:v>104.92317721019077</c:v>
                </c:pt>
                <c:pt idx="12">
                  <c:v>105.31771587845252</c:v>
                </c:pt>
                <c:pt idx="13">
                  <c:v>106.28694154288752</c:v>
                </c:pt>
                <c:pt idx="14">
                  <c:v>106.01222246362003</c:v>
                </c:pt>
                <c:pt idx="15">
                  <c:v>106.15720520356592</c:v>
                </c:pt>
                <c:pt idx="16">
                  <c:v>106.75673441347125</c:v>
                </c:pt>
                <c:pt idx="17">
                  <c:v>105.932055968752</c:v>
                </c:pt>
                <c:pt idx="18">
                  <c:v>106.66976639406576</c:v>
                </c:pt>
                <c:pt idx="19">
                  <c:v>106.91246249426258</c:v>
                </c:pt>
                <c:pt idx="20">
                  <c:v>108.18443531949926</c:v>
                </c:pt>
                <c:pt idx="21">
                  <c:v>108.24305274556411</c:v>
                </c:pt>
                <c:pt idx="22">
                  <c:v>107.8482068141422</c:v>
                </c:pt>
                <c:pt idx="23">
                  <c:v>109.46304061875209</c:v>
                </c:pt>
                <c:pt idx="24">
                  <c:v>101.63121577429494</c:v>
                </c:pt>
                <c:pt idx="25">
                  <c:v>100.60545398071541</c:v>
                </c:pt>
                <c:pt idx="26">
                  <c:v>104.97773700851711</c:v>
                </c:pt>
                <c:pt idx="27">
                  <c:v>102.09333143749913</c:v>
                </c:pt>
                <c:pt idx="28">
                  <c:v>101.60750882542773</c:v>
                </c:pt>
                <c:pt idx="29">
                  <c:v>109.27345086315702</c:v>
                </c:pt>
                <c:pt idx="30">
                  <c:v>109.1216539369166</c:v>
                </c:pt>
                <c:pt idx="31">
                  <c:v>110.42530287577866</c:v>
                </c:pt>
                <c:pt idx="32">
                  <c:v>110.45053331095764</c:v>
                </c:pt>
                <c:pt idx="33">
                  <c:v>112.78686473345985</c:v>
                </c:pt>
                <c:pt idx="34">
                  <c:v>112.35225422223559</c:v>
                </c:pt>
                <c:pt idx="35">
                  <c:v>113.37158932341084</c:v>
                </c:pt>
                <c:pt idx="36">
                  <c:v>114.76470246385333</c:v>
                </c:pt>
                <c:pt idx="37">
                  <c:v>116.24666212724442</c:v>
                </c:pt>
                <c:pt idx="38">
                  <c:v>117.10082390967933</c:v>
                </c:pt>
                <c:pt idx="39">
                  <c:v>117.64552335863863</c:v>
                </c:pt>
                <c:pt idx="40">
                  <c:v>118.36046402595694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26-474C-84A1-2719EE5F5EE3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</c:lvl>
              </c:multiLvlStrCache>
            </c:multiLvlStrRef>
          </c:cat>
          <c:val>
            <c:numRef>
              <c:f>'Données graph 1 et 3'!$V$10:$V$50</c:f>
              <c:numCache>
                <c:formatCode>0.0</c:formatCode>
                <c:ptCount val="41"/>
                <c:pt idx="0">
                  <c:v>100</c:v>
                </c:pt>
                <c:pt idx="1">
                  <c:v>100.20325699358548</c:v>
                </c:pt>
                <c:pt idx="2">
                  <c:v>100.96549664525337</c:v>
                </c:pt>
                <c:pt idx="3">
                  <c:v>101.11924704812509</c:v>
                </c:pt>
                <c:pt idx="4">
                  <c:v>101.20164283859754</c:v>
                </c:pt>
                <c:pt idx="5">
                  <c:v>101.24033697289696</c:v>
                </c:pt>
                <c:pt idx="6">
                  <c:v>100.21849585161459</c:v>
                </c:pt>
                <c:pt idx="7">
                  <c:v>100.03687198331781</c:v>
                </c:pt>
                <c:pt idx="8">
                  <c:v>99.471314031088824</c:v>
                </c:pt>
                <c:pt idx="9">
                  <c:v>100.18066001954034</c:v>
                </c:pt>
                <c:pt idx="10">
                  <c:v>99.789604071123577</c:v>
                </c:pt>
                <c:pt idx="11">
                  <c:v>99.914210458309455</c:v>
                </c:pt>
                <c:pt idx="12">
                  <c:v>100.36794926908468</c:v>
                </c:pt>
                <c:pt idx="13">
                  <c:v>99.372664268756751</c:v>
                </c:pt>
                <c:pt idx="14">
                  <c:v>97.113315238665493</c:v>
                </c:pt>
                <c:pt idx="15">
                  <c:v>97.662723947486825</c:v>
                </c:pt>
                <c:pt idx="16">
                  <c:v>97.155875599641945</c:v>
                </c:pt>
                <c:pt idx="17">
                  <c:v>97.189362846059794</c:v>
                </c:pt>
                <c:pt idx="18">
                  <c:v>96.954805195644269</c:v>
                </c:pt>
                <c:pt idx="19">
                  <c:v>98.019541127282011</c:v>
                </c:pt>
                <c:pt idx="20">
                  <c:v>97.327634878634328</c:v>
                </c:pt>
                <c:pt idx="21">
                  <c:v>98.206197019771167</c:v>
                </c:pt>
                <c:pt idx="22">
                  <c:v>97.175242217542262</c:v>
                </c:pt>
                <c:pt idx="23">
                  <c:v>98.326306674853925</c:v>
                </c:pt>
                <c:pt idx="24">
                  <c:v>96.974336420674405</c:v>
                </c:pt>
                <c:pt idx="25">
                  <c:v>96.216826231323822</c:v>
                </c:pt>
                <c:pt idx="26">
                  <c:v>97.08086465620201</c:v>
                </c:pt>
                <c:pt idx="27">
                  <c:v>98.303097282750542</c:v>
                </c:pt>
                <c:pt idx="28">
                  <c:v>98.216652228605867</c:v>
                </c:pt>
                <c:pt idx="29">
                  <c:v>98.929585960591155</c:v>
                </c:pt>
                <c:pt idx="30">
                  <c:v>98.448865266873668</c:v>
                </c:pt>
                <c:pt idx="31">
                  <c:v>99.53423670069111</c:v>
                </c:pt>
                <c:pt idx="32">
                  <c:v>99.625888140497722</c:v>
                </c:pt>
                <c:pt idx="33">
                  <c:v>99.848826955169343</c:v>
                </c:pt>
                <c:pt idx="34">
                  <c:v>99.784387931274196</c:v>
                </c:pt>
                <c:pt idx="35">
                  <c:v>100.02402441023517</c:v>
                </c:pt>
                <c:pt idx="36">
                  <c:v>100.04773484890876</c:v>
                </c:pt>
                <c:pt idx="37">
                  <c:v>100.79363731301576</c:v>
                </c:pt>
                <c:pt idx="38">
                  <c:v>100.347092531012</c:v>
                </c:pt>
                <c:pt idx="39">
                  <c:v>100.98710029877016</c:v>
                </c:pt>
                <c:pt idx="40">
                  <c:v>101.08891246081686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26-474C-84A1-2719EE5F5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Alpes-de-Haute-Provence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0980672870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GRAPHIQUE_stocks_bénéf'!$N$2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GRAPHIQUE_stocks_bénéf'!$L$3:$M$59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GRAPHIQUE_stocks_bénéf'!$N$3:$N$59</c:f>
              <c:numCache>
                <c:formatCode>#,##0</c:formatCode>
                <c:ptCount val="57"/>
                <c:pt idx="0">
                  <c:v>247</c:v>
                </c:pt>
                <c:pt idx="1">
                  <c:v>523</c:v>
                </c:pt>
                <c:pt idx="2">
                  <c:v>681</c:v>
                </c:pt>
                <c:pt idx="3">
                  <c:v>728</c:v>
                </c:pt>
                <c:pt idx="4">
                  <c:v>639</c:v>
                </c:pt>
                <c:pt idx="5">
                  <c:v>485</c:v>
                </c:pt>
                <c:pt idx="6">
                  <c:v>343</c:v>
                </c:pt>
                <c:pt idx="7">
                  <c:v>508</c:v>
                </c:pt>
                <c:pt idx="8">
                  <c:v>643</c:v>
                </c:pt>
                <c:pt idx="9">
                  <c:v>679</c:v>
                </c:pt>
                <c:pt idx="10">
                  <c:v>568</c:v>
                </c:pt>
                <c:pt idx="11">
                  <c:v>514</c:v>
                </c:pt>
                <c:pt idx="12">
                  <c:v>557</c:v>
                </c:pt>
                <c:pt idx="13">
                  <c:v>590</c:v>
                </c:pt>
                <c:pt idx="14">
                  <c:v>572</c:v>
                </c:pt>
                <c:pt idx="15">
                  <c:v>624</c:v>
                </c:pt>
                <c:pt idx="16">
                  <c:v>714</c:v>
                </c:pt>
                <c:pt idx="17">
                  <c:v>747</c:v>
                </c:pt>
                <c:pt idx="18">
                  <c:v>705</c:v>
                </c:pt>
                <c:pt idx="19">
                  <c:v>648</c:v>
                </c:pt>
                <c:pt idx="20">
                  <c:v>669</c:v>
                </c:pt>
                <c:pt idx="21">
                  <c:v>699</c:v>
                </c:pt>
                <c:pt idx="22">
                  <c:v>703</c:v>
                </c:pt>
                <c:pt idx="23">
                  <c:v>701</c:v>
                </c:pt>
                <c:pt idx="24">
                  <c:v>710</c:v>
                </c:pt>
                <c:pt idx="25">
                  <c:v>729</c:v>
                </c:pt>
                <c:pt idx="26">
                  <c:v>705</c:v>
                </c:pt>
                <c:pt idx="27">
                  <c:v>653</c:v>
                </c:pt>
                <c:pt idx="28">
                  <c:v>673</c:v>
                </c:pt>
                <c:pt idx="29">
                  <c:v>633</c:v>
                </c:pt>
                <c:pt idx="30">
                  <c:v>452</c:v>
                </c:pt>
                <c:pt idx="31">
                  <c:v>388</c:v>
                </c:pt>
                <c:pt idx="32">
                  <c:v>308</c:v>
                </c:pt>
                <c:pt idx="33">
                  <c:v>252</c:v>
                </c:pt>
                <c:pt idx="34">
                  <c:v>257</c:v>
                </c:pt>
                <c:pt idx="35">
                  <c:v>203</c:v>
                </c:pt>
                <c:pt idx="36">
                  <c:v>200</c:v>
                </c:pt>
                <c:pt idx="37">
                  <c:v>215</c:v>
                </c:pt>
                <c:pt idx="38">
                  <c:v>215</c:v>
                </c:pt>
                <c:pt idx="39">
                  <c:v>187</c:v>
                </c:pt>
                <c:pt idx="40">
                  <c:v>190</c:v>
                </c:pt>
                <c:pt idx="41">
                  <c:v>173</c:v>
                </c:pt>
                <c:pt idx="42">
                  <c:v>171</c:v>
                </c:pt>
                <c:pt idx="43">
                  <c:v>179</c:v>
                </c:pt>
                <c:pt idx="44">
                  <c:v>189</c:v>
                </c:pt>
                <c:pt idx="45">
                  <c:v>217</c:v>
                </c:pt>
                <c:pt idx="46">
                  <c:v>251</c:v>
                </c:pt>
                <c:pt idx="47">
                  <c:v>273</c:v>
                </c:pt>
                <c:pt idx="48">
                  <c:v>311</c:v>
                </c:pt>
                <c:pt idx="49">
                  <c:v>294</c:v>
                </c:pt>
                <c:pt idx="50">
                  <c:v>209</c:v>
                </c:pt>
                <c:pt idx="51">
                  <c:v>161</c:v>
                </c:pt>
                <c:pt idx="52">
                  <c:v>131</c:v>
                </c:pt>
                <c:pt idx="53">
                  <c:v>142</c:v>
                </c:pt>
                <c:pt idx="54">
                  <c:v>144</c:v>
                </c:pt>
                <c:pt idx="55">
                  <c:v>153</c:v>
                </c:pt>
                <c:pt idx="56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A8-4576-8360-26CA22702913}"/>
            </c:ext>
          </c:extLst>
        </c:ser>
        <c:ser>
          <c:idx val="3"/>
          <c:order val="1"/>
          <c:tx>
            <c:strRef>
              <c:f>'Données GRAPHIQUE_stocks_bénéf'!$Q$2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GRAPHIQUE_stocks_bénéf'!$L$3:$M$59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GRAPHIQUE_stocks_bénéf'!$Q$3:$Q$59</c:f>
              <c:numCache>
                <c:formatCode>#,##0</c:formatCode>
                <c:ptCount val="57"/>
                <c:pt idx="0">
                  <c:v>124</c:v>
                </c:pt>
                <c:pt idx="1">
                  <c:v>281</c:v>
                </c:pt>
                <c:pt idx="2">
                  <c:v>240</c:v>
                </c:pt>
                <c:pt idx="3">
                  <c:v>171</c:v>
                </c:pt>
                <c:pt idx="4">
                  <c:v>162</c:v>
                </c:pt>
                <c:pt idx="5">
                  <c:v>134</c:v>
                </c:pt>
                <c:pt idx="6">
                  <c:v>130</c:v>
                </c:pt>
                <c:pt idx="7">
                  <c:v>155</c:v>
                </c:pt>
                <c:pt idx="8">
                  <c:v>141</c:v>
                </c:pt>
                <c:pt idx="9">
                  <c:v>95</c:v>
                </c:pt>
                <c:pt idx="10">
                  <c:v>63</c:v>
                </c:pt>
                <c:pt idx="11">
                  <c:v>55</c:v>
                </c:pt>
                <c:pt idx="12">
                  <c:v>56</c:v>
                </c:pt>
                <c:pt idx="13">
                  <c:v>54</c:v>
                </c:pt>
                <c:pt idx="14">
                  <c:v>64</c:v>
                </c:pt>
                <c:pt idx="15">
                  <c:v>68</c:v>
                </c:pt>
                <c:pt idx="16">
                  <c:v>68</c:v>
                </c:pt>
                <c:pt idx="17">
                  <c:v>66</c:v>
                </c:pt>
                <c:pt idx="18">
                  <c:v>57</c:v>
                </c:pt>
                <c:pt idx="19">
                  <c:v>63</c:v>
                </c:pt>
                <c:pt idx="20">
                  <c:v>64</c:v>
                </c:pt>
                <c:pt idx="21">
                  <c:v>92</c:v>
                </c:pt>
                <c:pt idx="22">
                  <c:v>115</c:v>
                </c:pt>
                <c:pt idx="23">
                  <c:v>130</c:v>
                </c:pt>
                <c:pt idx="24">
                  <c:v>176</c:v>
                </c:pt>
                <c:pt idx="25">
                  <c:v>162</c:v>
                </c:pt>
                <c:pt idx="26">
                  <c:v>116</c:v>
                </c:pt>
                <c:pt idx="27">
                  <c:v>75</c:v>
                </c:pt>
                <c:pt idx="28">
                  <c:v>56</c:v>
                </c:pt>
                <c:pt idx="29">
                  <c:v>50</c:v>
                </c:pt>
                <c:pt idx="30">
                  <c:v>45</c:v>
                </c:pt>
                <c:pt idx="31">
                  <c:v>34</c:v>
                </c:pt>
                <c:pt idx="32">
                  <c:v>16</c:v>
                </c:pt>
                <c:pt idx="33">
                  <c:v>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15</c:v>
                </c:pt>
                <c:pt idx="45">
                  <c:v>50</c:v>
                </c:pt>
                <c:pt idx="46">
                  <c:v>70</c:v>
                </c:pt>
                <c:pt idx="47">
                  <c:v>94</c:v>
                </c:pt>
                <c:pt idx="48">
                  <c:v>132</c:v>
                </c:pt>
                <c:pt idx="49">
                  <c:v>124</c:v>
                </c:pt>
                <c:pt idx="50">
                  <c:v>94</c:v>
                </c:pt>
                <c:pt idx="51">
                  <c:v>58</c:v>
                </c:pt>
                <c:pt idx="52">
                  <c:v>44</c:v>
                </c:pt>
                <c:pt idx="53">
                  <c:v>64</c:v>
                </c:pt>
                <c:pt idx="54">
                  <c:v>58</c:v>
                </c:pt>
                <c:pt idx="55">
                  <c:v>45</c:v>
                </c:pt>
                <c:pt idx="56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A8-4576-8360-26CA22702913}"/>
            </c:ext>
          </c:extLst>
        </c:ser>
        <c:ser>
          <c:idx val="2"/>
          <c:order val="2"/>
          <c:tx>
            <c:strRef>
              <c:f>'Données GRAPHIQUE_stocks_bénéf'!$T$2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GRAPHIQUE_stocks_bénéf'!$T$3:$T$59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31</c:v>
                </c:pt>
                <c:pt idx="13">
                  <c:v>81</c:v>
                </c:pt>
                <c:pt idx="14">
                  <c:v>138</c:v>
                </c:pt>
                <c:pt idx="15">
                  <c:v>195</c:v>
                </c:pt>
                <c:pt idx="16">
                  <c:v>271</c:v>
                </c:pt>
                <c:pt idx="17">
                  <c:v>321</c:v>
                </c:pt>
                <c:pt idx="18">
                  <c:v>336</c:v>
                </c:pt>
                <c:pt idx="19">
                  <c:v>355</c:v>
                </c:pt>
                <c:pt idx="20">
                  <c:v>383</c:v>
                </c:pt>
                <c:pt idx="21">
                  <c:v>390</c:v>
                </c:pt>
                <c:pt idx="22">
                  <c:v>399</c:v>
                </c:pt>
                <c:pt idx="23">
                  <c:v>425</c:v>
                </c:pt>
                <c:pt idx="24">
                  <c:v>430</c:v>
                </c:pt>
                <c:pt idx="25">
                  <c:v>426</c:v>
                </c:pt>
                <c:pt idx="26">
                  <c:v>409</c:v>
                </c:pt>
                <c:pt idx="27">
                  <c:v>395</c:v>
                </c:pt>
                <c:pt idx="28">
                  <c:v>368</c:v>
                </c:pt>
                <c:pt idx="29">
                  <c:v>341</c:v>
                </c:pt>
                <c:pt idx="30">
                  <c:v>284</c:v>
                </c:pt>
                <c:pt idx="31">
                  <c:v>241</c:v>
                </c:pt>
                <c:pt idx="32">
                  <c:v>208</c:v>
                </c:pt>
                <c:pt idx="33">
                  <c:v>174</c:v>
                </c:pt>
                <c:pt idx="34">
                  <c:v>128</c:v>
                </c:pt>
                <c:pt idx="35">
                  <c:v>91</c:v>
                </c:pt>
                <c:pt idx="36">
                  <c:v>68</c:v>
                </c:pt>
                <c:pt idx="37">
                  <c:v>49</c:v>
                </c:pt>
                <c:pt idx="38">
                  <c:v>34</c:v>
                </c:pt>
                <c:pt idx="39">
                  <c:v>20</c:v>
                </c:pt>
                <c:pt idx="40">
                  <c:v>12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A8-4576-8360-26CA22702913}"/>
            </c:ext>
          </c:extLst>
        </c:ser>
        <c:ser>
          <c:idx val="0"/>
          <c:order val="3"/>
          <c:tx>
            <c:strRef>
              <c:f>'Données GRAPHIQUE_stocks_bénéf'!$U$2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GRAPHIQUE_stocks_bénéf'!$L$3:$M$59</c:f>
              <c:multiLvlStrCache>
                <c:ptCount val="5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  <c:pt idx="56">
                    <c:v>2024</c:v>
                  </c:pt>
                </c:lvl>
              </c:multiLvlStrCache>
            </c:multiLvlStrRef>
          </c:cat>
          <c:val>
            <c:numRef>
              <c:f>'Données GRAPHIQUE_stocks_bénéf'!$U$3:$U$59</c:f>
              <c:numCache>
                <c:formatCode>General</c:formatCode>
                <c:ptCount val="5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54</c:v>
                </c:pt>
                <c:pt idx="19">
                  <c:v>141</c:v>
                </c:pt>
                <c:pt idx="20">
                  <c:v>148</c:v>
                </c:pt>
                <c:pt idx="21">
                  <c:v>148</c:v>
                </c:pt>
                <c:pt idx="22">
                  <c:v>156</c:v>
                </c:pt>
                <c:pt idx="23">
                  <c:v>157</c:v>
                </c:pt>
                <c:pt idx="24">
                  <c:v>160</c:v>
                </c:pt>
                <c:pt idx="25">
                  <c:v>158</c:v>
                </c:pt>
                <c:pt idx="26">
                  <c:v>157</c:v>
                </c:pt>
                <c:pt idx="27">
                  <c:v>156</c:v>
                </c:pt>
                <c:pt idx="28">
                  <c:v>163</c:v>
                </c:pt>
                <c:pt idx="29">
                  <c:v>158</c:v>
                </c:pt>
                <c:pt idx="30">
                  <c:v>164</c:v>
                </c:pt>
                <c:pt idx="31">
                  <c:v>229</c:v>
                </c:pt>
                <c:pt idx="32">
                  <c:v>164</c:v>
                </c:pt>
                <c:pt idx="33">
                  <c:v>152</c:v>
                </c:pt>
                <c:pt idx="34">
                  <c:v>159</c:v>
                </c:pt>
                <c:pt idx="35">
                  <c:v>148</c:v>
                </c:pt>
                <c:pt idx="36">
                  <c:v>142</c:v>
                </c:pt>
                <c:pt idx="37">
                  <c:v>150</c:v>
                </c:pt>
                <c:pt idx="38">
                  <c:v>157</c:v>
                </c:pt>
                <c:pt idx="39">
                  <c:v>166</c:v>
                </c:pt>
                <c:pt idx="40">
                  <c:v>156</c:v>
                </c:pt>
                <c:pt idx="41">
                  <c:v>160</c:v>
                </c:pt>
                <c:pt idx="42">
                  <c:v>164</c:v>
                </c:pt>
                <c:pt idx="43">
                  <c:v>179</c:v>
                </c:pt>
                <c:pt idx="44">
                  <c:v>178</c:v>
                </c:pt>
                <c:pt idx="45">
                  <c:v>186</c:v>
                </c:pt>
                <c:pt idx="46">
                  <c:v>197</c:v>
                </c:pt>
                <c:pt idx="47">
                  <c:v>186</c:v>
                </c:pt>
                <c:pt idx="48">
                  <c:v>180</c:v>
                </c:pt>
                <c:pt idx="49">
                  <c:v>189</c:v>
                </c:pt>
                <c:pt idx="50">
                  <c:v>196</c:v>
                </c:pt>
                <c:pt idx="51">
                  <c:v>215</c:v>
                </c:pt>
                <c:pt idx="52">
                  <c:v>186</c:v>
                </c:pt>
                <c:pt idx="53">
                  <c:v>166</c:v>
                </c:pt>
                <c:pt idx="54">
                  <c:v>170</c:v>
                </c:pt>
                <c:pt idx="55">
                  <c:v>164</c:v>
                </c:pt>
                <c:pt idx="56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A8-4576-8360-26CA22702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3716463"/>
        <c:axId val="1"/>
      </c:areaChart>
      <c:catAx>
        <c:axId val="863716463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5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63716463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7996838763734594"/>
          <c:y val="0.10382009067048438"/>
          <c:w val="0.43002339209109436"/>
          <c:h val="3.9695856199793197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Alpes-de-Haute-Provence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451502341168531"/>
          <c:y val="2.267616896047890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strRef>
              <c:f>'Graph appr'!$C$1</c:f>
              <c:strCache>
                <c:ptCount val="1"/>
                <c:pt idx="0">
                  <c:v>Secteur privé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appr'!$A$3:$B$27</c:f>
              <c:multiLvlStrCache>
                <c:ptCount val="2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appr'!$J$3:$J$27</c:f>
              <c:numCache>
                <c:formatCode>#,##0</c:formatCode>
                <c:ptCount val="25"/>
                <c:pt idx="0">
                  <c:v>951</c:v>
                </c:pt>
                <c:pt idx="1">
                  <c:v>928</c:v>
                </c:pt>
                <c:pt idx="2">
                  <c:v>991</c:v>
                </c:pt>
                <c:pt idx="3">
                  <c:v>1047</c:v>
                </c:pt>
                <c:pt idx="4">
                  <c:v>1008</c:v>
                </c:pt>
                <c:pt idx="5">
                  <c:v>959</c:v>
                </c:pt>
                <c:pt idx="6">
                  <c:v>1054</c:v>
                </c:pt>
                <c:pt idx="7">
                  <c:v>1105</c:v>
                </c:pt>
                <c:pt idx="8">
                  <c:v>1078</c:v>
                </c:pt>
                <c:pt idx="9">
                  <c:v>1023</c:v>
                </c:pt>
                <c:pt idx="10">
                  <c:v>1223</c:v>
                </c:pt>
                <c:pt idx="11">
                  <c:v>1387</c:v>
                </c:pt>
                <c:pt idx="12">
                  <c:v>1430</c:v>
                </c:pt>
                <c:pt idx="13">
                  <c:v>1376</c:v>
                </c:pt>
                <c:pt idx="14">
                  <c:v>1589</c:v>
                </c:pt>
                <c:pt idx="15">
                  <c:v>1691</c:v>
                </c:pt>
                <c:pt idx="16">
                  <c:v>1657</c:v>
                </c:pt>
                <c:pt idx="17">
                  <c:v>1635</c:v>
                </c:pt>
                <c:pt idx="18">
                  <c:v>1712</c:v>
                </c:pt>
                <c:pt idx="19">
                  <c:v>1822</c:v>
                </c:pt>
                <c:pt idx="20">
                  <c:v>1761</c:v>
                </c:pt>
                <c:pt idx="21">
                  <c:v>1675</c:v>
                </c:pt>
                <c:pt idx="22">
                  <c:v>1710</c:v>
                </c:pt>
                <c:pt idx="23">
                  <c:v>1809</c:v>
                </c:pt>
                <c:pt idx="24">
                  <c:v>1745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AE-4494-B748-AAE3D266268A}"/>
            </c:ext>
          </c:extLst>
        </c:ser>
        <c:ser>
          <c:idx val="1"/>
          <c:order val="1"/>
          <c:tx>
            <c:strRef>
              <c:f>'Graph appr'!$D$1</c:f>
              <c:strCache>
                <c:ptCount val="1"/>
                <c:pt idx="0">
                  <c:v>Secteur public</c:v>
                </c:pt>
              </c:strCache>
            </c:strRef>
          </c:tx>
          <c:spPr>
            <a:ln w="25400">
              <a:noFill/>
            </a:ln>
          </c:spPr>
          <c:cat>
            <c:multiLvlStrRef>
              <c:f>'Graph appr'!$A$3:$B$27</c:f>
              <c:multiLvlStrCache>
                <c:ptCount val="25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'Graph appr'!$K$3:$K$27</c:f>
              <c:numCache>
                <c:formatCode>#,##0</c:formatCode>
                <c:ptCount val="25"/>
                <c:pt idx="0">
                  <c:v>19</c:v>
                </c:pt>
                <c:pt idx="1">
                  <c:v>18</c:v>
                </c:pt>
                <c:pt idx="2">
                  <c:v>29</c:v>
                </c:pt>
                <c:pt idx="3">
                  <c:v>39</c:v>
                </c:pt>
                <c:pt idx="4">
                  <c:v>38</c:v>
                </c:pt>
                <c:pt idx="5">
                  <c:v>38</c:v>
                </c:pt>
                <c:pt idx="6">
                  <c:v>38</c:v>
                </c:pt>
                <c:pt idx="7">
                  <c:v>41</c:v>
                </c:pt>
                <c:pt idx="8">
                  <c:v>40</c:v>
                </c:pt>
                <c:pt idx="9">
                  <c:v>41</c:v>
                </c:pt>
                <c:pt idx="10">
                  <c:v>38</c:v>
                </c:pt>
                <c:pt idx="11">
                  <c:v>41</c:v>
                </c:pt>
                <c:pt idx="12">
                  <c:v>43</c:v>
                </c:pt>
                <c:pt idx="13">
                  <c:v>41</c:v>
                </c:pt>
                <c:pt idx="14">
                  <c:v>46</c:v>
                </c:pt>
                <c:pt idx="15">
                  <c:v>51</c:v>
                </c:pt>
                <c:pt idx="16">
                  <c:v>50</c:v>
                </c:pt>
                <c:pt idx="17">
                  <c:v>45</c:v>
                </c:pt>
                <c:pt idx="18">
                  <c:v>53</c:v>
                </c:pt>
                <c:pt idx="19">
                  <c:v>60</c:v>
                </c:pt>
                <c:pt idx="20">
                  <c:v>63</c:v>
                </c:pt>
                <c:pt idx="21">
                  <c:v>62</c:v>
                </c:pt>
                <c:pt idx="22">
                  <c:v>63</c:v>
                </c:pt>
                <c:pt idx="23">
                  <c:v>74</c:v>
                </c:pt>
                <c:pt idx="2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AE-4494-B748-AAE3D2662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15855"/>
        <c:axId val="1"/>
      </c:areaChart>
      <c:catAx>
        <c:axId val="125315855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25315855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9349013178804323"/>
          <c:y val="0.11422756289660145"/>
          <c:w val="0.3772916951362475"/>
          <c:h val="3.4056871923267659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Données!$C$137:$C$177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11.4</c:v>
                </c:pt>
                <c:pt idx="3">
                  <c:v>11.6</c:v>
                </c:pt>
                <c:pt idx="4">
                  <c:v>11.4</c:v>
                </c:pt>
                <c:pt idx="5">
                  <c:v>11.7</c:v>
                </c:pt>
                <c:pt idx="6">
                  <c:v>11.5</c:v>
                </c:pt>
                <c:pt idx="7">
                  <c:v>11.4</c:v>
                </c:pt>
                <c:pt idx="8">
                  <c:v>11.3</c:v>
                </c:pt>
                <c:pt idx="9">
                  <c:v>11.1</c:v>
                </c:pt>
                <c:pt idx="10">
                  <c:v>11</c:v>
                </c:pt>
                <c:pt idx="11">
                  <c:v>11.4</c:v>
                </c:pt>
                <c:pt idx="12">
                  <c:v>10.9</c:v>
                </c:pt>
                <c:pt idx="13">
                  <c:v>10.8</c:v>
                </c:pt>
                <c:pt idx="14">
                  <c:v>10.8</c:v>
                </c:pt>
                <c:pt idx="15">
                  <c:v>10.3</c:v>
                </c:pt>
                <c:pt idx="16">
                  <c:v>10.6</c:v>
                </c:pt>
                <c:pt idx="17">
                  <c:v>10.4</c:v>
                </c:pt>
                <c:pt idx="18">
                  <c:v>10.199999999999999</c:v>
                </c:pt>
                <c:pt idx="19">
                  <c:v>10</c:v>
                </c:pt>
                <c:pt idx="20">
                  <c:v>10.1</c:v>
                </c:pt>
                <c:pt idx="21">
                  <c:v>9.6</c:v>
                </c:pt>
                <c:pt idx="22">
                  <c:v>9.5</c:v>
                </c:pt>
                <c:pt idx="23">
                  <c:v>9.1999999999999993</c:v>
                </c:pt>
                <c:pt idx="24">
                  <c:v>8.9</c:v>
                </c:pt>
                <c:pt idx="25">
                  <c:v>8.1999999999999993</c:v>
                </c:pt>
                <c:pt idx="26">
                  <c:v>10.1</c:v>
                </c:pt>
                <c:pt idx="27">
                  <c:v>9.1</c:v>
                </c:pt>
                <c:pt idx="28">
                  <c:v>9.3000000000000007</c:v>
                </c:pt>
                <c:pt idx="29">
                  <c:v>9.1</c:v>
                </c:pt>
                <c:pt idx="30">
                  <c:v>8.9</c:v>
                </c:pt>
                <c:pt idx="31">
                  <c:v>8.3000000000000007</c:v>
                </c:pt>
                <c:pt idx="32">
                  <c:v>8.3000000000000007</c:v>
                </c:pt>
                <c:pt idx="33">
                  <c:v>8.1999999999999993</c:v>
                </c:pt>
                <c:pt idx="34">
                  <c:v>8.1999999999999993</c:v>
                </c:pt>
                <c:pt idx="35">
                  <c:v>8</c:v>
                </c:pt>
                <c:pt idx="36">
                  <c:v>7.9</c:v>
                </c:pt>
                <c:pt idx="37">
                  <c:v>7.9</c:v>
                </c:pt>
                <c:pt idx="38">
                  <c:v>8.1999999999999993</c:v>
                </c:pt>
                <c:pt idx="39">
                  <c:v>8.1999999999999993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ED-40FA-9445-0DA672A8E57E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Données!$B$137:$B$177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9.9</c:v>
                </c:pt>
                <c:pt idx="3">
                  <c:v>10.1</c:v>
                </c:pt>
                <c:pt idx="4">
                  <c:v>10</c:v>
                </c:pt>
                <c:pt idx="5">
                  <c:v>10.199999999999999</c:v>
                </c:pt>
                <c:pt idx="6">
                  <c:v>10</c:v>
                </c:pt>
                <c:pt idx="7">
                  <c:v>9.9</c:v>
                </c:pt>
                <c:pt idx="8">
                  <c:v>9.9</c:v>
                </c:pt>
                <c:pt idx="9">
                  <c:v>9.6999999999999993</c:v>
                </c:pt>
                <c:pt idx="10">
                  <c:v>9.6</c:v>
                </c:pt>
                <c:pt idx="11">
                  <c:v>9.6999999999999993</c:v>
                </c:pt>
                <c:pt idx="12">
                  <c:v>9.3000000000000007</c:v>
                </c:pt>
                <c:pt idx="13">
                  <c:v>9.1999999999999993</c:v>
                </c:pt>
                <c:pt idx="14">
                  <c:v>9.1999999999999993</c:v>
                </c:pt>
                <c:pt idx="15">
                  <c:v>8.6999999999999993</c:v>
                </c:pt>
                <c:pt idx="16">
                  <c:v>9</c:v>
                </c:pt>
                <c:pt idx="17">
                  <c:v>8.8000000000000007</c:v>
                </c:pt>
                <c:pt idx="18">
                  <c:v>8.6</c:v>
                </c:pt>
                <c:pt idx="19">
                  <c:v>8.4</c:v>
                </c:pt>
                <c:pt idx="20">
                  <c:v>8.5</c:v>
                </c:pt>
                <c:pt idx="21">
                  <c:v>8.1999999999999993</c:v>
                </c:pt>
                <c:pt idx="22">
                  <c:v>8.1</c:v>
                </c:pt>
                <c:pt idx="23">
                  <c:v>7.9</c:v>
                </c:pt>
                <c:pt idx="24">
                  <c:v>7.7</c:v>
                </c:pt>
                <c:pt idx="25">
                  <c:v>7.1</c:v>
                </c:pt>
                <c:pt idx="26">
                  <c:v>8.8000000000000007</c:v>
                </c:pt>
                <c:pt idx="27">
                  <c:v>7.8</c:v>
                </c:pt>
                <c:pt idx="28">
                  <c:v>8</c:v>
                </c:pt>
                <c:pt idx="29">
                  <c:v>7.7</c:v>
                </c:pt>
                <c:pt idx="30">
                  <c:v>7.7</c:v>
                </c:pt>
                <c:pt idx="31">
                  <c:v>7.2</c:v>
                </c:pt>
                <c:pt idx="32">
                  <c:v>7.1</c:v>
                </c:pt>
                <c:pt idx="33">
                  <c:v>7.2</c:v>
                </c:pt>
                <c:pt idx="34">
                  <c:v>7</c:v>
                </c:pt>
                <c:pt idx="35">
                  <c:v>6.9</c:v>
                </c:pt>
                <c:pt idx="36">
                  <c:v>6.9</c:v>
                </c:pt>
                <c:pt idx="37">
                  <c:v>7</c:v>
                </c:pt>
                <c:pt idx="38">
                  <c:v>7.2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ED-40FA-9445-0DA672A8E57E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trim'!$B$129:$C$300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</c:lvl>
              </c:multiLvlStrCache>
            </c:multiLvlStrRef>
          </c:cat>
          <c:val>
            <c:numRef>
              <c:f>Données!$D$137:$D$177</c:f>
              <c:numCache>
                <c:formatCode>#\ ##0.0</c:formatCode>
                <c:ptCount val="41"/>
                <c:pt idx="0">
                  <c:v>11</c:v>
                </c:pt>
                <c:pt idx="1">
                  <c:v>11.1</c:v>
                </c:pt>
                <c:pt idx="2">
                  <c:v>11.3</c:v>
                </c:pt>
                <c:pt idx="3">
                  <c:v>11.5</c:v>
                </c:pt>
                <c:pt idx="4">
                  <c:v>11.3</c:v>
                </c:pt>
                <c:pt idx="5">
                  <c:v>11.5</c:v>
                </c:pt>
                <c:pt idx="6">
                  <c:v>11.3</c:v>
                </c:pt>
                <c:pt idx="7">
                  <c:v>11.2</c:v>
                </c:pt>
                <c:pt idx="8">
                  <c:v>11.2</c:v>
                </c:pt>
                <c:pt idx="9">
                  <c:v>10.9</c:v>
                </c:pt>
                <c:pt idx="10">
                  <c:v>10.9</c:v>
                </c:pt>
                <c:pt idx="11">
                  <c:v>11.2</c:v>
                </c:pt>
                <c:pt idx="12">
                  <c:v>10.7</c:v>
                </c:pt>
                <c:pt idx="13">
                  <c:v>10.8</c:v>
                </c:pt>
                <c:pt idx="14">
                  <c:v>10.8</c:v>
                </c:pt>
                <c:pt idx="15">
                  <c:v>10.4</c:v>
                </c:pt>
                <c:pt idx="16">
                  <c:v>10.7</c:v>
                </c:pt>
                <c:pt idx="17">
                  <c:v>10.5</c:v>
                </c:pt>
                <c:pt idx="18">
                  <c:v>10.3</c:v>
                </c:pt>
                <c:pt idx="19">
                  <c:v>10.199999999999999</c:v>
                </c:pt>
                <c:pt idx="20">
                  <c:v>10.199999999999999</c:v>
                </c:pt>
                <c:pt idx="21">
                  <c:v>9.8000000000000007</c:v>
                </c:pt>
                <c:pt idx="22">
                  <c:v>9.6999999999999993</c:v>
                </c:pt>
                <c:pt idx="23">
                  <c:v>9.3000000000000007</c:v>
                </c:pt>
                <c:pt idx="24">
                  <c:v>8.9</c:v>
                </c:pt>
                <c:pt idx="25">
                  <c:v>8.4</c:v>
                </c:pt>
                <c:pt idx="26">
                  <c:v>10.1</c:v>
                </c:pt>
                <c:pt idx="27">
                  <c:v>8.9</c:v>
                </c:pt>
                <c:pt idx="28">
                  <c:v>9.1999999999999993</c:v>
                </c:pt>
                <c:pt idx="29">
                  <c:v>9.1</c:v>
                </c:pt>
                <c:pt idx="30">
                  <c:v>8.6999999999999993</c:v>
                </c:pt>
                <c:pt idx="31">
                  <c:v>8.3000000000000007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8.3000000000000007</c:v>
                </c:pt>
                <c:pt idx="35">
                  <c:v>8.1</c:v>
                </c:pt>
                <c:pt idx="36">
                  <c:v>8</c:v>
                </c:pt>
                <c:pt idx="37">
                  <c:v>8</c:v>
                </c:pt>
                <c:pt idx="38">
                  <c:v>8.3000000000000007</c:v>
                </c:pt>
                <c:pt idx="39">
                  <c:v>8.1999999999999993</c:v>
                </c:pt>
                <c:pt idx="40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ED-40FA-9445-0DA672A8E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530-478B-8CF3-828275A7AFF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3530-478B-8CF3-828275A7AFF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4-3530-478B-8CF3-828275A7AF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530-478B-8CF3-828275A7AFFE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7-3530-478B-8CF3-828275A7AFF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530-478B-8CF3-828275A7AFF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530-478B-8CF3-828275A7AFF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3530-478B-8CF3-828275A7AFFE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30-478B-8CF3-828275A7AFFE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30-478B-8CF3-828275A7AFFE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30-478B-8CF3-828275A7AFFE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30-478B-8CF3-828275A7AFFE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30-478B-8CF3-828275A7AFFE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30-478B-8CF3-828275A7AFFE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30-478B-8CF3-828275A7AFFE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530-478B-8CF3-828275A7AFFE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30-478B-8CF3-828275A7AFFE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Hautes-Alpes</c:v>
                </c:pt>
                <c:pt idx="7">
                  <c:v>Haute-Marne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9.4</c:v>
                </c:pt>
                <c:pt idx="1">
                  <c:v>8.1</c:v>
                </c:pt>
                <c:pt idx="2">
                  <c:v>8.1</c:v>
                </c:pt>
                <c:pt idx="3">
                  <c:v>7.4</c:v>
                </c:pt>
                <c:pt idx="4">
                  <c:v>7.3</c:v>
                </c:pt>
                <c:pt idx="5">
                  <c:v>7.1</c:v>
                </c:pt>
                <c:pt idx="6">
                  <c:v>6.6</c:v>
                </c:pt>
                <c:pt idx="7">
                  <c:v>6.6</c:v>
                </c:pt>
                <c:pt idx="8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30-478B-8CF3-828275A7A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465164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Alpes-de-Haute-Provence</c:v>
                </c:pt>
                <c:pt idx="2">
                  <c:v>Paca</c:v>
                </c:pt>
                <c:pt idx="3">
                  <c:v>Lot</c:v>
                </c:pt>
                <c:pt idx="4">
                  <c:v>France métro.</c:v>
                </c:pt>
                <c:pt idx="5">
                  <c:v>Haute-Corse</c:v>
                </c:pt>
                <c:pt idx="6">
                  <c:v>Hautes-Alpes</c:v>
                </c:pt>
                <c:pt idx="7">
                  <c:v>Haute-Marne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-9.9999999999999645E-2</c:v>
                </c:pt>
                <c:pt idx="1">
                  <c:v>-9.9999999999999645E-2</c:v>
                </c:pt>
                <c:pt idx="2">
                  <c:v>-9.9999999999999645E-2</c:v>
                </c:pt>
                <c:pt idx="3">
                  <c:v>0</c:v>
                </c:pt>
                <c:pt idx="4">
                  <c:v>0</c:v>
                </c:pt>
                <c:pt idx="5">
                  <c:v>9.9999999999999645E-2</c:v>
                </c:pt>
                <c:pt idx="6">
                  <c:v>0</c:v>
                </c:pt>
                <c:pt idx="7">
                  <c:v>9.9999999999999645E-2</c:v>
                </c:pt>
                <c:pt idx="8">
                  <c:v>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530-478B-8CF3-828275A7A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2014651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1465164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1"/>
          <c:min val="-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trim'!$A$25:$B$100</c:f>
              <c:multiLvlStrCache>
                <c:ptCount val="7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  <c:pt idx="64">
                    <c:v>T1</c:v>
                  </c:pt>
                  <c:pt idx="65">
                    <c:v>T2</c:v>
                  </c:pt>
                  <c:pt idx="66">
                    <c:v>T3</c:v>
                  </c:pt>
                  <c:pt idx="67">
                    <c:v>T4</c:v>
                  </c:pt>
                  <c:pt idx="68">
                    <c:v>T1</c:v>
                  </c:pt>
                  <c:pt idx="69">
                    <c:v>T2</c:v>
                  </c:pt>
                  <c:pt idx="70">
                    <c:v>T3</c:v>
                  </c:pt>
                  <c:pt idx="71">
                    <c:v>T4</c:v>
                  </c:pt>
                  <c:pt idx="72">
                    <c:v>T1</c:v>
                  </c:pt>
                  <c:pt idx="73">
                    <c:v>T2</c:v>
                  </c:pt>
                  <c:pt idx="74">
                    <c:v>T3</c:v>
                  </c:pt>
                  <c:pt idx="75">
                    <c:v>T4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  <c:pt idx="16">
                    <c:v>2018</c:v>
                  </c:pt>
                  <c:pt idx="20">
                    <c:v>2019</c:v>
                  </c:pt>
                  <c:pt idx="24">
                    <c:v>2020</c:v>
                  </c:pt>
                  <c:pt idx="28">
                    <c:v>2021</c:v>
                  </c:pt>
                  <c:pt idx="32">
                    <c:v>2022</c:v>
                  </c:pt>
                  <c:pt idx="36">
                    <c:v>2023</c:v>
                  </c:pt>
                  <c:pt idx="40">
                    <c:v>2024</c:v>
                  </c:pt>
                  <c:pt idx="44">
                    <c:v>2025</c:v>
                  </c:pt>
                  <c:pt idx="48">
                    <c:v>2026</c:v>
                  </c:pt>
                  <c:pt idx="52">
                    <c:v>2027</c:v>
                  </c:pt>
                  <c:pt idx="56">
                    <c:v>2028</c:v>
                  </c:pt>
                  <c:pt idx="60">
                    <c:v>2029</c:v>
                  </c:pt>
                  <c:pt idx="64">
                    <c:v>2030</c:v>
                  </c:pt>
                  <c:pt idx="68">
                    <c:v>2031</c:v>
                  </c:pt>
                  <c:pt idx="72">
                    <c:v>2032</c:v>
                  </c:pt>
                </c:lvl>
              </c:multiLvlStrCache>
            </c:multiLvlStrRef>
          </c:cat>
          <c:val>
            <c:numRef>
              <c:f>dep04_trim!$BG$83:$BG$123</c:f>
              <c:numCache>
                <c:formatCode>#\ ##0.0</c:formatCode>
                <c:ptCount val="41"/>
                <c:pt idx="0">
                  <c:v>-0.14450867052022698</c:v>
                </c:pt>
                <c:pt idx="1">
                  <c:v>1.7124939700916553</c:v>
                </c:pt>
                <c:pt idx="2">
                  <c:v>1.6599478302110615</c:v>
                </c:pt>
                <c:pt idx="3">
                  <c:v>0.79309540471192985</c:v>
                </c:pt>
                <c:pt idx="4">
                  <c:v>2.3837074751214882</c:v>
                </c:pt>
                <c:pt idx="5">
                  <c:v>1.9213381555153841</c:v>
                </c:pt>
                <c:pt idx="6">
                  <c:v>0.13306719893546592</c:v>
                </c:pt>
                <c:pt idx="7">
                  <c:v>1.0188261351051997</c:v>
                </c:pt>
                <c:pt idx="8">
                  <c:v>0.98662573996930458</c:v>
                </c:pt>
                <c:pt idx="9">
                  <c:v>-0.17368649587495844</c:v>
                </c:pt>
                <c:pt idx="10">
                  <c:v>1.4571552849064862</c:v>
                </c:pt>
                <c:pt idx="11">
                  <c:v>0.77170418006431429</c:v>
                </c:pt>
                <c:pt idx="12">
                  <c:v>1.2763241863433361</c:v>
                </c:pt>
                <c:pt idx="13">
                  <c:v>1.4912833438353257</c:v>
                </c:pt>
                <c:pt idx="14">
                  <c:v>1.2624172185430549</c:v>
                </c:pt>
                <c:pt idx="15">
                  <c:v>1.3079910075618262</c:v>
                </c:pt>
                <c:pt idx="16">
                  <c:v>0.32277587250355566</c:v>
                </c:pt>
                <c:pt idx="17">
                  <c:v>6.0325759099133514E-2</c:v>
                </c:pt>
                <c:pt idx="18">
                  <c:v>-0.1808681672025747</c:v>
                </c:pt>
                <c:pt idx="19">
                  <c:v>0.36239178578618692</c:v>
                </c:pt>
                <c:pt idx="20">
                  <c:v>-0.24072216649949629</c:v>
                </c:pt>
                <c:pt idx="21">
                  <c:v>0.22119445003014881</c:v>
                </c:pt>
                <c:pt idx="22">
                  <c:v>-1.3844301765649991</c:v>
                </c:pt>
                <c:pt idx="23">
                  <c:v>-1.5666327568667371</c:v>
                </c:pt>
                <c:pt idx="24">
                  <c:v>-0.10334849111202082</c:v>
                </c:pt>
                <c:pt idx="25">
                  <c:v>6.3935443823712079</c:v>
                </c:pt>
                <c:pt idx="26">
                  <c:v>-2.2559315441462502</c:v>
                </c:pt>
                <c:pt idx="27">
                  <c:v>-0.7759649820931136</c:v>
                </c:pt>
                <c:pt idx="28">
                  <c:v>1.3434930820132474</c:v>
                </c:pt>
                <c:pt idx="29">
                  <c:v>-0.41551246537395725</c:v>
                </c:pt>
                <c:pt idx="30">
                  <c:v>-3.4969203258494064</c:v>
                </c:pt>
                <c:pt idx="31">
                  <c:v>-1.4618077002264696</c:v>
                </c:pt>
                <c:pt idx="32">
                  <c:v>-1.5670706226493913</c:v>
                </c:pt>
                <c:pt idx="33">
                  <c:v>-1.8679685841647253</c:v>
                </c:pt>
                <c:pt idx="34">
                  <c:v>-4.3261951113993113E-2</c:v>
                </c:pt>
                <c:pt idx="35">
                  <c:v>4.3280675178536399E-2</c:v>
                </c:pt>
                <c:pt idx="36">
                  <c:v>0.17304780445597245</c:v>
                </c:pt>
                <c:pt idx="37">
                  <c:v>-0.25912329950334989</c:v>
                </c:pt>
                <c:pt idx="38">
                  <c:v>-0.15154795410261546</c:v>
                </c:pt>
                <c:pt idx="39">
                  <c:v>0.28187337380745081</c:v>
                </c:pt>
                <c:pt idx="40">
                  <c:v>-0.73513513513512319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3-4110-85C5-7A5EEC5DE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2622208"/>
        <c:axId val="172623744"/>
      </c:barChart>
      <c:catAx>
        <c:axId val="1726222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623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623744"/>
        <c:scaling>
          <c:orientation val="minMax"/>
          <c:max val="7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6222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0.1497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68" y="0"/>
          <a:ext cx="7197742" cy="7143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0.0258</cdr:x>
      <cdr:y>0</cdr:y>
    </cdr:from>
    <cdr:to>
      <cdr:x>0.98477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936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Alpes-de-Haute-Provence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0.92366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24974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l’AAH et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février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0.10355</cdr:x>
      <cdr:y>0</cdr:y>
    </cdr:from>
    <cdr:to>
      <cdr:x>0.93389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730845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2023 et le T1 2024)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0.26709</cdr:x>
      <cdr:y>0.20807</cdr:y>
    </cdr:from>
    <cdr:to>
      <cdr:x>0.26781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V="1">
          <a:off x="1838325" y="919057"/>
          <a:ext cx="4948" cy="2414693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2014)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0.86212</cdr:y>
    </cdr:from>
    <cdr:to>
      <cdr:x>1</cdr:x>
      <cdr:y>0.95787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0.15598</cdr:x>
      <cdr:y>0.1802</cdr:y>
    </cdr:from>
    <cdr:to>
      <cdr:x>0.5143</cdr:x>
      <cdr:y>0.34607</cdr:y>
    </cdr:to>
    <cdr:sp macro="" textlink="">
      <cdr:nvSpPr>
        <cdr:cNvPr id="9" name="ZoneTexte 17"/>
        <cdr:cNvSpPr txBox="1"/>
      </cdr:nvSpPr>
      <cdr:spPr>
        <a:xfrm xmlns:a="http://schemas.openxmlformats.org/drawingml/2006/main">
          <a:off x="1170725" y="859938"/>
          <a:ext cx="2689442" cy="7915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15 300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T1</a:t>
          </a:r>
          <a:r>
            <a:rPr lang="fr-FR" sz="1400" b="1" baseline="0" dirty="0">
              <a:solidFill>
                <a:srgbClr val="FF0000"/>
              </a:solidFill>
            </a:rPr>
            <a:t> </a:t>
          </a:r>
          <a:r>
            <a:rPr lang="fr-FR" sz="1400" b="1" dirty="0">
              <a:solidFill>
                <a:srgbClr val="FF0000"/>
              </a:solidFill>
            </a:rPr>
            <a:t>2024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Alpes-de-Haute-Provence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0.95403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60039"/>
          <a:ext cx="7362791" cy="492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</a:t>
          </a:r>
          <a:r>
            <a:rPr lang="fr-FR" sz="1000" i="1" baseline="0">
              <a:effectLst/>
              <a:latin typeface="+mn-lt"/>
              <a:ea typeface="+mn-ea"/>
              <a:cs typeface="+mn-cs"/>
            </a:rPr>
            <a:t> Travail,</a:t>
          </a:r>
          <a:r>
            <a:rPr lang="fr-FR" sz="1000" i="1">
              <a:effectLst/>
              <a:latin typeface="+mn-lt"/>
              <a:ea typeface="+mn-ea"/>
              <a:cs typeface="+mn-cs"/>
            </a:rPr>
            <a:t>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09/07/2024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juillet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2024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222" y="62941"/>
            <a:ext cx="9016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54F1A10-DAD3-C5B4-8906-B9704121A39C}"/>
              </a:ext>
            </a:extLst>
          </p:cNvPr>
          <p:cNvGrpSpPr>
            <a:grpSpLocks/>
          </p:cNvGrpSpPr>
          <p:nvPr/>
        </p:nvGrpSpPr>
        <p:grpSpPr bwMode="auto">
          <a:xfrm>
            <a:off x="635726" y="1062037"/>
            <a:ext cx="7646125" cy="5321345"/>
            <a:chOff x="0" y="0"/>
            <a:chExt cx="6934200" cy="4733925"/>
          </a:xfrm>
        </p:grpSpPr>
        <p:graphicFrame>
          <p:nvGraphicFramePr>
            <p:cNvPr id="22" name="Graphique 21">
              <a:extLst>
                <a:ext uri="{FF2B5EF4-FFF2-40B4-BE49-F238E27FC236}">
                  <a16:creationId xmlns:a16="http://schemas.microsoft.com/office/drawing/2014/main" id="{76450A0B-98B4-C890-C34E-949668915E6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3" name="Text Box 1">
              <a:extLst>
                <a:ext uri="{FF2B5EF4-FFF2-40B4-BE49-F238E27FC236}">
                  <a16:creationId xmlns:a16="http://schemas.microsoft.com/office/drawing/2014/main" id="{30B946DA-5138-C184-7C4F-C923FE8F0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21" name="ZoneTexte 1">
            <a:extLst>
              <a:ext uri="{FF2B5EF4-FFF2-40B4-BE49-F238E27FC236}">
                <a16:creationId xmlns:a16="http://schemas.microsoft.com/office/drawing/2014/main" id="{B9434B36-1C8D-CDCD-31FF-D45F3C1E6546}"/>
              </a:ext>
            </a:extLst>
          </p:cNvPr>
          <p:cNvSpPr txBox="1"/>
          <p:nvPr/>
        </p:nvSpPr>
        <p:spPr>
          <a:xfrm>
            <a:off x="638947" y="1062037"/>
            <a:ext cx="7593626" cy="41756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T1 2024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Début 2024, la demande d’emploi repart à la baisse en 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EEF8594-5F0D-49BA-951C-E708966DCE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2333"/>
              </p:ext>
            </p:extLst>
          </p:nvPr>
        </p:nvGraphicFramePr>
        <p:xfrm>
          <a:off x="357051" y="1042987"/>
          <a:ext cx="8212183" cy="544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339" y="278070"/>
            <a:ext cx="891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est légèrement plus prononcé chez les hommes…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1CCED2D0-DDED-4F4F-9C80-5B1E368E2A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44056"/>
              </p:ext>
            </p:extLst>
          </p:nvPr>
        </p:nvGraphicFramePr>
        <p:xfrm>
          <a:off x="409303" y="1042987"/>
          <a:ext cx="8107680" cy="534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531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4371" y="302509"/>
            <a:ext cx="8850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les jeunes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1420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9DF0C218-59D7-430C-BCF3-4A2610F2F4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34055"/>
              </p:ext>
            </p:extLst>
          </p:nvPr>
        </p:nvGraphicFramePr>
        <p:xfrm>
          <a:off x="496389" y="1042987"/>
          <a:ext cx="8159931" cy="530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06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>
                <a:solidFill>
                  <a:schemeClr val="accent1">
                    <a:lumMod val="75000"/>
                  </a:schemeClr>
                </a:solidFill>
              </a:rPr>
              <a:t>L’élévation chez les demandeurs d’emploi de longue durée est nettement plus modérée que fin 2023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7CF73ACE-CBA8-4C11-9085-BD47CB9BB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359768"/>
              </p:ext>
            </p:extLst>
          </p:nvPr>
        </p:nvGraphicFramePr>
        <p:xfrm>
          <a:off x="470263" y="1042987"/>
          <a:ext cx="8269135" cy="536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4718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prime d’activité, plus prononcée pour l’ASS ; hausse pour l’AAH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28924"/>
              </p:ext>
            </p:extLst>
          </p:nvPr>
        </p:nvGraphicFramePr>
        <p:xfrm>
          <a:off x="383178" y="1038224"/>
          <a:ext cx="8253192" cy="506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C836DF9-8A00-AA64-225E-678370DAA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4429"/>
            <a:ext cx="8995113" cy="3529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proche </a:t>
            </a:r>
            <a:r>
              <a:rPr lang="fr-FR" sz="2800" b="1">
                <a:solidFill>
                  <a:srgbClr val="376092"/>
                </a:solidFill>
              </a:rPr>
              <a:t>de l’évolution régionale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9719" y="3111348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-44348"/>
            <a:ext cx="8857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croissance soutenue en fin d’année, l’emploi salarié progresse faiblement début 2024…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60" y="2394347"/>
            <a:ext cx="82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+0,3 %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+0,1 %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+ 0,3 %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100071"/>
              </p:ext>
            </p:extLst>
          </p:nvPr>
        </p:nvGraphicFramePr>
        <p:xfrm>
          <a:off x="566285" y="1232293"/>
          <a:ext cx="8011429" cy="4626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71341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grâce au soutien de l’intérim…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+210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-140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2024 : 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140350"/>
              </p:ext>
            </p:extLst>
          </p:nvPr>
        </p:nvGraphicFramePr>
        <p:xfrm>
          <a:off x="550416" y="1344051"/>
          <a:ext cx="7687995" cy="4984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4573" y="481613"/>
            <a:ext cx="845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tertiaire marchand et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42586"/>
              </p:ext>
            </p:extLst>
          </p:nvPr>
        </p:nvGraphicFramePr>
        <p:xfrm>
          <a:off x="796066" y="1308100"/>
          <a:ext cx="7943332" cy="5012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93745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Croissance en hausse dans le tertiaire marchand et non marchand, recul dans la construction, rebond dans l’industrie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264389"/>
              </p:ext>
            </p:extLst>
          </p:nvPr>
        </p:nvGraphicFramePr>
        <p:xfrm>
          <a:off x="745725" y="1305876"/>
          <a:ext cx="7572652" cy="492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169218"/>
            <a:ext cx="88626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Premier repli annuel dans la construction depuis la crise sanitaire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093CB2D-DDD8-A4A5-99FB-7089DF3DD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46" y="2007869"/>
            <a:ext cx="8114924" cy="324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86385" y="106999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3E22F55-BD3F-BDF2-FD72-B565ED965EE8}"/>
              </a:ext>
            </a:extLst>
          </p:cNvPr>
          <p:cNvSpPr txBox="1"/>
          <p:nvPr/>
        </p:nvSpPr>
        <p:spPr>
          <a:xfrm>
            <a:off x="46208" y="-1178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Faible progression du nombre de bénéficiaires de contrat aidé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CF75AD0-D67C-AFA3-F0DE-034D0C56EB12}"/>
              </a:ext>
            </a:extLst>
          </p:cNvPr>
          <p:cNvGrpSpPr>
            <a:grpSpLocks/>
          </p:cNvGrpSpPr>
          <p:nvPr/>
        </p:nvGrpSpPr>
        <p:grpSpPr bwMode="auto">
          <a:xfrm>
            <a:off x="229810" y="1197668"/>
            <a:ext cx="8755078" cy="5371099"/>
            <a:chOff x="0" y="0"/>
            <a:chExt cx="9458325" cy="6384235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2719A3D9-2579-4F0E-7170-F7F85CB5BB7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652489"/>
                </p:ext>
              </p:extLst>
            </p:nvPr>
          </p:nvGraphicFramePr>
          <p:xfrm>
            <a:off x="0" y="0"/>
            <a:ext cx="9458325" cy="63842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ZoneTexte 3">
              <a:extLst>
                <a:ext uri="{FF2B5EF4-FFF2-40B4-BE49-F238E27FC236}">
                  <a16:creationId xmlns:a16="http://schemas.microsoft.com/office/drawing/2014/main" id="{A71E0113-12A2-D8D6-EF81-2FF10E8DC17E}"/>
                </a:ext>
              </a:extLst>
            </p:cNvPr>
            <p:cNvSpPr txBox="1"/>
            <p:nvPr/>
          </p:nvSpPr>
          <p:spPr>
            <a:xfrm>
              <a:off x="8953500" y="2495212"/>
              <a:ext cx="485775" cy="26316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/>
                <a:t>390</a:t>
              </a:r>
            </a:p>
          </p:txBody>
        </p:sp>
        <p:sp>
          <p:nvSpPr>
            <p:cNvPr id="9" name="Flèche vers le bas 4">
              <a:extLst>
                <a:ext uri="{FF2B5EF4-FFF2-40B4-BE49-F238E27FC236}">
                  <a16:creationId xmlns:a16="http://schemas.microsoft.com/office/drawing/2014/main" id="{172EFF1A-2E64-44EE-7EA1-38E866077E42}"/>
                </a:ext>
              </a:extLst>
            </p:cNvPr>
            <p:cNvSpPr/>
            <p:nvPr/>
          </p:nvSpPr>
          <p:spPr>
            <a:xfrm>
              <a:off x="9124950" y="2826608"/>
              <a:ext cx="161925" cy="594562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26" name="ZoneTexte 1"/>
          <p:cNvSpPr txBox="1"/>
          <p:nvPr/>
        </p:nvSpPr>
        <p:spPr>
          <a:xfrm>
            <a:off x="159112" y="5975767"/>
            <a:ext cx="9791700" cy="432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74115" y="12859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Stabilité du nombre d’apprentis sur un an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2356054-A1B6-1500-BA04-30374B6151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043601"/>
              </p:ext>
            </p:extLst>
          </p:nvPr>
        </p:nvGraphicFramePr>
        <p:xfrm>
          <a:off x="113893" y="927115"/>
          <a:ext cx="9030106" cy="56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8417304" y="1243942"/>
            <a:ext cx="624450" cy="23376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1 800</a:t>
            </a:r>
          </a:p>
        </p:txBody>
      </p:sp>
      <p:sp>
        <p:nvSpPr>
          <p:cNvPr id="9" name="Flèche vers le bas 4">
            <a:extLst>
              <a:ext uri="{FF2B5EF4-FFF2-40B4-BE49-F238E27FC236}">
                <a16:creationId xmlns:a16="http://schemas.microsoft.com/office/drawing/2014/main" id="{799E1679-7435-4EB2-9480-0F4748B51406}"/>
              </a:ext>
            </a:extLst>
          </p:cNvPr>
          <p:cNvSpPr/>
          <p:nvPr/>
        </p:nvSpPr>
        <p:spPr bwMode="auto">
          <a:xfrm>
            <a:off x="8729529" y="1571383"/>
            <a:ext cx="149886" cy="44630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409763"/>
            <a:ext cx="868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recule de -0,1 point début 2024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juillet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900206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8,1 % (-0,1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89501" y="3596229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8,1 % (-0,1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41977"/>
              </p:ext>
            </p:extLst>
          </p:nvPr>
        </p:nvGraphicFramePr>
        <p:xfrm>
          <a:off x="435429" y="1105991"/>
          <a:ext cx="7985760" cy="532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1416</Words>
  <Application>Microsoft Office PowerPoint</Application>
  <PresentationFormat>Affichage à l'écran (4:3)</PresentationFormat>
  <Paragraphs>294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901</cp:revision>
  <cp:lastPrinted>2018-10-09T12:30:48Z</cp:lastPrinted>
  <dcterms:created xsi:type="dcterms:W3CDTF">2018-05-30T13:27:07Z</dcterms:created>
  <dcterms:modified xsi:type="dcterms:W3CDTF">2024-07-09T08:17:53Z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