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98" r:id="rId6"/>
    <p:sldId id="299" r:id="rId7"/>
    <p:sldId id="264" r:id="rId8"/>
    <p:sldId id="290" r:id="rId9"/>
    <p:sldId id="292" r:id="rId10"/>
    <p:sldId id="293" r:id="rId11"/>
    <p:sldId id="313" r:id="rId12"/>
    <p:sldId id="269" r:id="rId13"/>
    <p:sldId id="301" r:id="rId14"/>
    <p:sldId id="304" r:id="rId15"/>
    <p:sldId id="314" r:id="rId16"/>
    <p:sldId id="311" r:id="rId17"/>
    <p:sldId id="308" r:id="rId18"/>
    <p:sldId id="318" r:id="rId19"/>
    <p:sldId id="319" r:id="rId20"/>
    <p:sldId id="302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306" autoAdjust="0"/>
  </p:normalViewPr>
  <p:slideViewPr>
    <p:cSldViewPr snapToGrid="0" snapToObjects="1">
      <p:cViewPr varScale="1">
        <p:scale>
          <a:sx n="112" d="100"/>
          <a:sy n="112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virginie.meyer\Desktop\NDC%20T1%2025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5\2025-T1\01%20-%20Fichiers%20de%20travail\D&#233;faillances_entreprises\2025-T1%20-%20D&#233;faillances%20d'entreprises%20-%20donn&#233;es%20mensuel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virginie.meyer\Desktop\NDC%20T1%2025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rginie.meyer\Desktop\NDC%20T1%2025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virginie.meyer\Desktop\NDC%20T1%2025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5\2025-T1\01%20-%20Fichiers%20de%20travail\Apprentissage\2025_T1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5\2025-T1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5\2025-T1\01%20-%20Fichiers%20de%20travail\Prestations%20sociales\2025-T1%20-%20Prestations%20soci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5\2025-T1\01%20-%20Fichiers%20de%20travail\Cr&#233;ations_entreprises\2025-T1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2015)</a:t>
            </a:r>
          </a:p>
        </c:rich>
      </c:tx>
      <c:layout>
        <c:manualLayout>
          <c:xMode val="edge"/>
          <c:yMode val="edge"/>
          <c:x val="0.29388433733232744"/>
          <c:y val="3.275097549839354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100.37053201628194</c:v>
                </c:pt>
                <c:pt idx="2">
                  <c:v>100.30267166053565</c:v>
                </c:pt>
                <c:pt idx="3">
                  <c:v>100.74512786026659</c:v>
                </c:pt>
                <c:pt idx="4">
                  <c:v>101.1256246047509</c:v>
                </c:pt>
                <c:pt idx="5">
                  <c:v>101.5200942362676</c:v>
                </c:pt>
                <c:pt idx="6">
                  <c:v>101.71454560839391</c:v>
                </c:pt>
                <c:pt idx="7">
                  <c:v>101.77889882516406</c:v>
                </c:pt>
                <c:pt idx="8">
                  <c:v>102.23443720996511</c:v>
                </c:pt>
                <c:pt idx="9">
                  <c:v>102.6593020459425</c:v>
                </c:pt>
                <c:pt idx="10">
                  <c:v>102.75644422869664</c:v>
                </c:pt>
                <c:pt idx="11">
                  <c:v>103.10131289469207</c:v>
                </c:pt>
                <c:pt idx="12">
                  <c:v>103.63590107864005</c:v>
                </c:pt>
                <c:pt idx="13">
                  <c:v>103.57394162339344</c:v>
                </c:pt>
                <c:pt idx="14">
                  <c:v>103.80340871640932</c:v>
                </c:pt>
                <c:pt idx="15">
                  <c:v>103.89069750870657</c:v>
                </c:pt>
                <c:pt idx="16">
                  <c:v>104.57887611226411</c:v>
                </c:pt>
                <c:pt idx="17">
                  <c:v>104.87380979950287</c:v>
                </c:pt>
                <c:pt idx="18">
                  <c:v>105.22485771036163</c:v>
                </c:pt>
                <c:pt idx="19">
                  <c:v>105.67610959196942</c:v>
                </c:pt>
                <c:pt idx="20">
                  <c:v>103.62615902592816</c:v>
                </c:pt>
                <c:pt idx="21">
                  <c:v>102.54100569158551</c:v>
                </c:pt>
                <c:pt idx="22">
                  <c:v>105.22535873021516</c:v>
                </c:pt>
                <c:pt idx="23">
                  <c:v>105.53793945008066</c:v>
                </c:pt>
                <c:pt idx="24">
                  <c:v>106.26697900615466</c:v>
                </c:pt>
                <c:pt idx="25">
                  <c:v>107.67000160326354</c:v>
                </c:pt>
                <c:pt idx="26">
                  <c:v>108.65316956293252</c:v>
                </c:pt>
                <c:pt idx="27">
                  <c:v>109.68226434252838</c:v>
                </c:pt>
                <c:pt idx="28">
                  <c:v>110.18924076564754</c:v>
                </c:pt>
                <c:pt idx="29">
                  <c:v>110.63943493867509</c:v>
                </c:pt>
                <c:pt idx="30">
                  <c:v>110.81724131788265</c:v>
                </c:pt>
                <c:pt idx="31">
                  <c:v>111.30206152969153</c:v>
                </c:pt>
                <c:pt idx="32">
                  <c:v>111.7607173713604</c:v>
                </c:pt>
                <c:pt idx="33">
                  <c:v>111.85168030925161</c:v>
                </c:pt>
                <c:pt idx="34">
                  <c:v>112.04468429068936</c:v>
                </c:pt>
                <c:pt idx="35">
                  <c:v>112.2343481397689</c:v>
                </c:pt>
                <c:pt idx="36">
                  <c:v>112.68816078951804</c:v>
                </c:pt>
                <c:pt idx="37">
                  <c:v>112.66066036643481</c:v>
                </c:pt>
                <c:pt idx="38">
                  <c:v>113.00307960203433</c:v>
                </c:pt>
                <c:pt idx="39">
                  <c:v>112.63377230095028</c:v>
                </c:pt>
                <c:pt idx="40">
                  <c:v>112.607218248702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46-495E-BCBF-D38702096A3A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100.22693363756707</c:v>
                </c:pt>
                <c:pt idx="2">
                  <c:v>100.31596711851272</c:v>
                </c:pt>
                <c:pt idx="3">
                  <c:v>100.46710596981742</c:v>
                </c:pt>
                <c:pt idx="4">
                  <c:v>100.65001869014461</c:v>
                </c:pt>
                <c:pt idx="5">
                  <c:v>100.87100819822233</c:v>
                </c:pt>
                <c:pt idx="6">
                  <c:v>101.18868567869865</c:v>
                </c:pt>
                <c:pt idx="7">
                  <c:v>101.23936553266356</c:v>
                </c:pt>
                <c:pt idx="8">
                  <c:v>101.68417201253767</c:v>
                </c:pt>
                <c:pt idx="9">
                  <c:v>102.13385895766041</c:v>
                </c:pt>
                <c:pt idx="10">
                  <c:v>102.15307153618826</c:v>
                </c:pt>
                <c:pt idx="11">
                  <c:v>102.56534871128189</c:v>
                </c:pt>
                <c:pt idx="12">
                  <c:v>102.79796380090191</c:v>
                </c:pt>
                <c:pt idx="13">
                  <c:v>102.85143716726415</c:v>
                </c:pt>
                <c:pt idx="14">
                  <c:v>103.00048639374117</c:v>
                </c:pt>
                <c:pt idx="15">
                  <c:v>103.18972919826321</c:v>
                </c:pt>
                <c:pt idx="16">
                  <c:v>103.86399086979432</c:v>
                </c:pt>
                <c:pt idx="17">
                  <c:v>104.04046593499427</c:v>
                </c:pt>
                <c:pt idx="18">
                  <c:v>104.30201791758513</c:v>
                </c:pt>
                <c:pt idx="19">
                  <c:v>104.66969505849899</c:v>
                </c:pt>
                <c:pt idx="20">
                  <c:v>102.73456139387621</c:v>
                </c:pt>
                <c:pt idx="21">
                  <c:v>102.21884106283252</c:v>
                </c:pt>
                <c:pt idx="22">
                  <c:v>104.32618210749136</c:v>
                </c:pt>
                <c:pt idx="23">
                  <c:v>104.35069674875648</c:v>
                </c:pt>
                <c:pt idx="24">
                  <c:v>105.02488694362549</c:v>
                </c:pt>
                <c:pt idx="25">
                  <c:v>106.11112187963438</c:v>
                </c:pt>
                <c:pt idx="26">
                  <c:v>107.01558029189782</c:v>
                </c:pt>
                <c:pt idx="27">
                  <c:v>107.63644906219223</c:v>
                </c:pt>
                <c:pt idx="28">
                  <c:v>108.04216141693767</c:v>
                </c:pt>
                <c:pt idx="29">
                  <c:v>108.29597158806894</c:v>
                </c:pt>
                <c:pt idx="30">
                  <c:v>108.60292656925515</c:v>
                </c:pt>
                <c:pt idx="31">
                  <c:v>108.98213231030492</c:v>
                </c:pt>
                <c:pt idx="32">
                  <c:v>109.2279400540437</c:v>
                </c:pt>
                <c:pt idx="33">
                  <c:v>109.36620017507532</c:v>
                </c:pt>
                <c:pt idx="34">
                  <c:v>109.47667930507117</c:v>
                </c:pt>
                <c:pt idx="35">
                  <c:v>109.61517416230606</c:v>
                </c:pt>
                <c:pt idx="36">
                  <c:v>109.93441799452997</c:v>
                </c:pt>
                <c:pt idx="37">
                  <c:v>109.86283833597743</c:v>
                </c:pt>
                <c:pt idx="38">
                  <c:v>110.04071716978821</c:v>
                </c:pt>
                <c:pt idx="39">
                  <c:v>109.63300414434815</c:v>
                </c:pt>
                <c:pt idx="40">
                  <c:v>109.54760990766765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46-495E-BCBF-D38702096A3A}"/>
            </c:ext>
          </c:extLst>
        </c:ser>
        <c:ser>
          <c:idx val="2"/>
          <c:order val="2"/>
          <c:tx>
            <c:strRef>
              <c:f>'Données graph 1 et 3'!$G$8:$G$9</c:f>
              <c:strCache>
                <c:ptCount val="2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3'!$G$10:$G$50</c:f>
              <c:numCache>
                <c:formatCode>#\ ##0.0</c:formatCode>
                <c:ptCount val="41"/>
                <c:pt idx="0">
                  <c:v>100</c:v>
                </c:pt>
                <c:pt idx="1">
                  <c:v>100.20108293996854</c:v>
                </c:pt>
                <c:pt idx="2">
                  <c:v>100.24523822009452</c:v>
                </c:pt>
                <c:pt idx="3">
                  <c:v>100.6334507779725</c:v>
                </c:pt>
                <c:pt idx="4">
                  <c:v>100.98898075069576</c:v>
                </c:pt>
                <c:pt idx="5">
                  <c:v>102.85716318089706</c:v>
                </c:pt>
                <c:pt idx="6">
                  <c:v>103.0233902176392</c:v>
                </c:pt>
                <c:pt idx="7">
                  <c:v>104.45270954141952</c:v>
                </c:pt>
                <c:pt idx="8">
                  <c:v>102.70216571062139</c:v>
                </c:pt>
                <c:pt idx="9">
                  <c:v>102.87347039113351</c:v>
                </c:pt>
                <c:pt idx="10">
                  <c:v>102.0252978648027</c:v>
                </c:pt>
                <c:pt idx="11">
                  <c:v>102.03154015535219</c:v>
                </c:pt>
                <c:pt idx="12">
                  <c:v>102.27423581386064</c:v>
                </c:pt>
                <c:pt idx="13">
                  <c:v>101.66982204153616</c:v>
                </c:pt>
                <c:pt idx="14">
                  <c:v>102.49179601105716</c:v>
                </c:pt>
                <c:pt idx="15">
                  <c:v>102.84098721789063</c:v>
                </c:pt>
                <c:pt idx="16">
                  <c:v>103.22688163275559</c:v>
                </c:pt>
                <c:pt idx="17">
                  <c:v>103.45238652358458</c:v>
                </c:pt>
                <c:pt idx="18">
                  <c:v>102.91223853119979</c:v>
                </c:pt>
                <c:pt idx="19">
                  <c:v>104.15738409486592</c:v>
                </c:pt>
                <c:pt idx="20">
                  <c:v>99.384218968751696</c:v>
                </c:pt>
                <c:pt idx="21">
                  <c:v>99.274587727643322</c:v>
                </c:pt>
                <c:pt idx="22">
                  <c:v>103.17304858499065</c:v>
                </c:pt>
                <c:pt idx="23">
                  <c:v>103.36136347471606</c:v>
                </c:pt>
                <c:pt idx="24">
                  <c:v>103.65890390784183</c:v>
                </c:pt>
                <c:pt idx="25">
                  <c:v>106.72055484016363</c:v>
                </c:pt>
                <c:pt idx="26">
                  <c:v>106.96291658210775</c:v>
                </c:pt>
                <c:pt idx="27">
                  <c:v>108.54818129768762</c:v>
                </c:pt>
                <c:pt idx="28">
                  <c:v>109.01237140632831</c:v>
                </c:pt>
                <c:pt idx="29">
                  <c:v>109.44750094899476</c:v>
                </c:pt>
                <c:pt idx="30">
                  <c:v>109.48003963675261</c:v>
                </c:pt>
                <c:pt idx="31">
                  <c:v>109.86788173918927</c:v>
                </c:pt>
                <c:pt idx="32">
                  <c:v>111.28698752069242</c:v>
                </c:pt>
                <c:pt idx="33">
                  <c:v>111.8417805613072</c:v>
                </c:pt>
                <c:pt idx="34">
                  <c:v>111.61831609877615</c:v>
                </c:pt>
                <c:pt idx="35">
                  <c:v>112.35435831921754</c:v>
                </c:pt>
                <c:pt idx="36">
                  <c:v>112.62889855236003</c:v>
                </c:pt>
                <c:pt idx="37">
                  <c:v>112.20976146485719</c:v>
                </c:pt>
                <c:pt idx="38">
                  <c:v>112.14852022606621</c:v>
                </c:pt>
                <c:pt idx="39">
                  <c:v>111.68898304946171</c:v>
                </c:pt>
                <c:pt idx="40">
                  <c:v>110.91441857464461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46-495E-BCBF-D38702096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32288"/>
        <c:axId val="209933824"/>
      </c:lineChart>
      <c:catAx>
        <c:axId val="209932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3382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33824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3228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4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25790472273126719"/>
          <c:y val="3.442890879714186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Graphique!$D$10:$D$50</c:f>
              <c:numCache>
                <c:formatCode>#\ ##0.0</c:formatCode>
                <c:ptCount val="41"/>
                <c:pt idx="0">
                  <c:v>100</c:v>
                </c:pt>
                <c:pt idx="1">
                  <c:v>99.742580254391271</c:v>
                </c:pt>
                <c:pt idx="2">
                  <c:v>98.606904906117506</c:v>
                </c:pt>
                <c:pt idx="3">
                  <c:v>98.622047244094489</c:v>
                </c:pt>
                <c:pt idx="4">
                  <c:v>94.654754694124776</c:v>
                </c:pt>
                <c:pt idx="5">
                  <c:v>93.912780133252568</c:v>
                </c:pt>
                <c:pt idx="6">
                  <c:v>91.111447607510598</c:v>
                </c:pt>
                <c:pt idx="7">
                  <c:v>90.596608116293154</c:v>
                </c:pt>
                <c:pt idx="8">
                  <c:v>90.233192004845549</c:v>
                </c:pt>
                <c:pt idx="9">
                  <c:v>90.929739551786795</c:v>
                </c:pt>
                <c:pt idx="10">
                  <c:v>91.066020593579651</c:v>
                </c:pt>
                <c:pt idx="11">
                  <c:v>90.642035130224102</c:v>
                </c:pt>
                <c:pt idx="12">
                  <c:v>87.416717141126583</c:v>
                </c:pt>
                <c:pt idx="13">
                  <c:v>83.176862507571173</c:v>
                </c:pt>
                <c:pt idx="14">
                  <c:v>81.46577831617202</c:v>
                </c:pt>
                <c:pt idx="15">
                  <c:v>79.270139309509389</c:v>
                </c:pt>
                <c:pt idx="16">
                  <c:v>77.801332525741969</c:v>
                </c:pt>
                <c:pt idx="17">
                  <c:v>77.771047849788005</c:v>
                </c:pt>
                <c:pt idx="18">
                  <c:v>78.664445790430037</c:v>
                </c:pt>
                <c:pt idx="19">
                  <c:v>79.224712295578442</c:v>
                </c:pt>
                <c:pt idx="20">
                  <c:v>74.015748031496059</c:v>
                </c:pt>
                <c:pt idx="21">
                  <c:v>63.597819503331309</c:v>
                </c:pt>
                <c:pt idx="22">
                  <c:v>59.176256814052088</c:v>
                </c:pt>
                <c:pt idx="23">
                  <c:v>51.483949121744402</c:v>
                </c:pt>
                <c:pt idx="24">
                  <c:v>47.198667474258031</c:v>
                </c:pt>
                <c:pt idx="25">
                  <c:v>50.378558449424595</c:v>
                </c:pt>
                <c:pt idx="26">
                  <c:v>48.394912174439739</c:v>
                </c:pt>
                <c:pt idx="27">
                  <c:v>47.637795275590548</c:v>
                </c:pt>
                <c:pt idx="28">
                  <c:v>52.104784978800723</c:v>
                </c:pt>
                <c:pt idx="29">
                  <c:v>56.571774682010897</c:v>
                </c:pt>
                <c:pt idx="30">
                  <c:v>60.751059963658392</c:v>
                </c:pt>
                <c:pt idx="31">
                  <c:v>65.944881889763778</c:v>
                </c:pt>
                <c:pt idx="32">
                  <c:v>72.471229557843728</c:v>
                </c:pt>
                <c:pt idx="33">
                  <c:v>77.165354330708652</c:v>
                </c:pt>
                <c:pt idx="34">
                  <c:v>80.769230769230774</c:v>
                </c:pt>
                <c:pt idx="35">
                  <c:v>88.44639612356147</c:v>
                </c:pt>
                <c:pt idx="36">
                  <c:v>93.897637795275585</c:v>
                </c:pt>
                <c:pt idx="37">
                  <c:v>97.91035735917626</c:v>
                </c:pt>
                <c:pt idx="38">
                  <c:v>101.42337976983646</c:v>
                </c:pt>
                <c:pt idx="39">
                  <c:v>101.77165354330708</c:v>
                </c:pt>
                <c:pt idx="40">
                  <c:v>98.818897637795274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18-4FD9-ACEB-94AF54231802}"/>
            </c:ext>
          </c:extLst>
        </c:ser>
        <c:ser>
          <c:idx val="2"/>
          <c:order val="1"/>
          <c:tx>
            <c:v>France métro.</c:v>
          </c:tx>
          <c:spPr>
            <a:ln w="28575">
              <a:solidFill>
                <a:schemeClr val="tx2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99.36981174325426</c:v>
                </c:pt>
                <c:pt idx="2">
                  <c:v>98.672446058124478</c:v>
                </c:pt>
                <c:pt idx="3">
                  <c:v>98.76841381295884</c:v>
                </c:pt>
                <c:pt idx="4">
                  <c:v>95.761424161481742</c:v>
                </c:pt>
                <c:pt idx="5">
                  <c:v>95.766222549223457</c:v>
                </c:pt>
                <c:pt idx="6">
                  <c:v>93.034340461604899</c:v>
                </c:pt>
                <c:pt idx="7">
                  <c:v>90.670334767518113</c:v>
                </c:pt>
                <c:pt idx="8">
                  <c:v>89.261208234033361</c:v>
                </c:pt>
                <c:pt idx="9">
                  <c:v>86.894003614785433</c:v>
                </c:pt>
                <c:pt idx="10">
                  <c:v>85.751987332256363</c:v>
                </c:pt>
                <c:pt idx="11">
                  <c:v>84.942659266486459</c:v>
                </c:pt>
                <c:pt idx="12">
                  <c:v>82.63143583755857</c:v>
                </c:pt>
                <c:pt idx="13">
                  <c:v>82.044433070488324</c:v>
                </c:pt>
                <c:pt idx="14">
                  <c:v>82.53706754530478</c:v>
                </c:pt>
                <c:pt idx="15">
                  <c:v>83.322403672366079</c:v>
                </c:pt>
                <c:pt idx="16">
                  <c:v>83.475952080101095</c:v>
                </c:pt>
                <c:pt idx="17">
                  <c:v>82.629836374977998</c:v>
                </c:pt>
                <c:pt idx="18">
                  <c:v>81.553398058252426</c:v>
                </c:pt>
                <c:pt idx="19">
                  <c:v>79.466099390604768</c:v>
                </c:pt>
                <c:pt idx="20">
                  <c:v>73.474512563778575</c:v>
                </c:pt>
                <c:pt idx="21">
                  <c:v>62.527790662337459</c:v>
                </c:pt>
                <c:pt idx="22">
                  <c:v>56.795316773564089</c:v>
                </c:pt>
                <c:pt idx="23">
                  <c:v>48.513299531357461</c:v>
                </c:pt>
                <c:pt idx="24">
                  <c:v>43.351833783848626</c:v>
                </c:pt>
                <c:pt idx="25">
                  <c:v>44.628204923145823</c:v>
                </c:pt>
                <c:pt idx="26">
                  <c:v>42.446537963244353</c:v>
                </c:pt>
                <c:pt idx="27">
                  <c:v>42.456134738727783</c:v>
                </c:pt>
                <c:pt idx="28">
                  <c:v>46.560355720477922</c:v>
                </c:pt>
                <c:pt idx="29">
                  <c:v>51.809791909918268</c:v>
                </c:pt>
                <c:pt idx="30">
                  <c:v>57.737400233521541</c:v>
                </c:pt>
                <c:pt idx="31">
                  <c:v>64.031285488076009</c:v>
                </c:pt>
                <c:pt idx="32">
                  <c:v>71.192079461301006</c:v>
                </c:pt>
                <c:pt idx="33">
                  <c:v>76.647846323635264</c:v>
                </c:pt>
                <c:pt idx="34">
                  <c:v>80.312215095727836</c:v>
                </c:pt>
                <c:pt idx="35">
                  <c:v>87.263479470897778</c:v>
                </c:pt>
                <c:pt idx="36">
                  <c:v>92.095455926808583</c:v>
                </c:pt>
                <c:pt idx="37">
                  <c:v>96.549959213704199</c:v>
                </c:pt>
                <c:pt idx="38">
                  <c:v>99.852849442587285</c:v>
                </c:pt>
                <c:pt idx="39">
                  <c:v>102.75747348890773</c:v>
                </c:pt>
                <c:pt idx="40">
                  <c:v>103.21332032437101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18-4FD9-ACEB-94AF54231802}"/>
            </c:ext>
          </c:extLst>
        </c:ser>
        <c:ser>
          <c:idx val="1"/>
          <c:order val="2"/>
          <c:tx>
            <c:strRef>
              <c:f>'Données Eclairages Deps'!$C$9</c:f>
              <c:strCache>
                <c:ptCount val="1"/>
                <c:pt idx="0">
                  <c:v>Alpes-de-Haute-Provence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Eclairages Deps'!$C$10:$C$50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97.61904761904762</c:v>
                </c:pt>
                <c:pt idx="2">
                  <c:v>91.666666666666657</c:v>
                </c:pt>
                <c:pt idx="3">
                  <c:v>103.57142857142858</c:v>
                </c:pt>
                <c:pt idx="4">
                  <c:v>101.19047619047619</c:v>
                </c:pt>
                <c:pt idx="5">
                  <c:v>98.80952380952381</c:v>
                </c:pt>
                <c:pt idx="6">
                  <c:v>95.833333333333343</c:v>
                </c:pt>
                <c:pt idx="7">
                  <c:v>92.857142857142861</c:v>
                </c:pt>
                <c:pt idx="8">
                  <c:v>88.69047619047619</c:v>
                </c:pt>
                <c:pt idx="9">
                  <c:v>94.047619047619051</c:v>
                </c:pt>
                <c:pt idx="10">
                  <c:v>89.285714285714292</c:v>
                </c:pt>
                <c:pt idx="11">
                  <c:v>82.738095238095227</c:v>
                </c:pt>
                <c:pt idx="12">
                  <c:v>82.142857142857139</c:v>
                </c:pt>
                <c:pt idx="13">
                  <c:v>79.166666666666657</c:v>
                </c:pt>
                <c:pt idx="14">
                  <c:v>84.523809523809518</c:v>
                </c:pt>
                <c:pt idx="15">
                  <c:v>80.357142857142861</c:v>
                </c:pt>
                <c:pt idx="16">
                  <c:v>75.595238095238088</c:v>
                </c:pt>
                <c:pt idx="17">
                  <c:v>78.571428571428569</c:v>
                </c:pt>
                <c:pt idx="18">
                  <c:v>70.238095238095227</c:v>
                </c:pt>
                <c:pt idx="19">
                  <c:v>68.452380952380949</c:v>
                </c:pt>
                <c:pt idx="20">
                  <c:v>58.333333333333336</c:v>
                </c:pt>
                <c:pt idx="21">
                  <c:v>41.071428571428569</c:v>
                </c:pt>
                <c:pt idx="22">
                  <c:v>35.714285714285715</c:v>
                </c:pt>
                <c:pt idx="23">
                  <c:v>29.761904761904763</c:v>
                </c:pt>
                <c:pt idx="24">
                  <c:v>25.595238095238095</c:v>
                </c:pt>
                <c:pt idx="25">
                  <c:v>29.761904761904763</c:v>
                </c:pt>
                <c:pt idx="26">
                  <c:v>29.166666666666668</c:v>
                </c:pt>
                <c:pt idx="27">
                  <c:v>26.190476190476193</c:v>
                </c:pt>
                <c:pt idx="28">
                  <c:v>39.880952380952387</c:v>
                </c:pt>
                <c:pt idx="29">
                  <c:v>47.619047619047613</c:v>
                </c:pt>
                <c:pt idx="30">
                  <c:v>54.166666666666664</c:v>
                </c:pt>
                <c:pt idx="31">
                  <c:v>63.095238095238095</c:v>
                </c:pt>
                <c:pt idx="32">
                  <c:v>64.285714285714292</c:v>
                </c:pt>
                <c:pt idx="33">
                  <c:v>67.857142857142861</c:v>
                </c:pt>
                <c:pt idx="34">
                  <c:v>65.476190476190482</c:v>
                </c:pt>
                <c:pt idx="35">
                  <c:v>72.61904761904762</c:v>
                </c:pt>
                <c:pt idx="36">
                  <c:v>83.333333333333343</c:v>
                </c:pt>
                <c:pt idx="37">
                  <c:v>87.5</c:v>
                </c:pt>
                <c:pt idx="38">
                  <c:v>91.666666666666657</c:v>
                </c:pt>
                <c:pt idx="39">
                  <c:v>89.285714285714292</c:v>
                </c:pt>
                <c:pt idx="40">
                  <c:v>88.095238095238088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18-4FD9-ACEB-94AF54231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1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9695839972431037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Graph2'!$A$10:$B$45</c:f>
              <c:multiLvlStrCache>
                <c:ptCount val="3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</c:lvl>
              </c:multiLvlStrCache>
            </c:multiLvlStrRef>
          </c:cat>
          <c:val>
            <c:numRef>
              <c:f>'Données Graph2'!$G$10:$G$50</c:f>
              <c:numCache>
                <c:formatCode>#,##0</c:formatCode>
                <c:ptCount val="41"/>
                <c:pt idx="0">
                  <c:v>-89.326313753947034</c:v>
                </c:pt>
                <c:pt idx="1">
                  <c:v>-40.516889466409339</c:v>
                </c:pt>
                <c:pt idx="2">
                  <c:v>-223.15750346110872</c:v>
                </c:pt>
                <c:pt idx="3">
                  <c:v>-40.230303128213563</c:v>
                </c:pt>
                <c:pt idx="4">
                  <c:v>201.69703939829196</c:v>
                </c:pt>
                <c:pt idx="5">
                  <c:v>344.64056826189335</c:v>
                </c:pt>
                <c:pt idx="6">
                  <c:v>31.664666069678788</c:v>
                </c:pt>
                <c:pt idx="7">
                  <c:v>-143.81688124029461</c:v>
                </c:pt>
                <c:pt idx="8">
                  <c:v>20.77581469566212</c:v>
                </c:pt>
                <c:pt idx="9">
                  <c:v>36.425652547739446</c:v>
                </c:pt>
                <c:pt idx="10">
                  <c:v>-436.34921576306078</c:v>
                </c:pt>
                <c:pt idx="11">
                  <c:v>293.87511725916556</c:v>
                </c:pt>
                <c:pt idx="12">
                  <c:v>136.65607131372963</c:v>
                </c:pt>
                <c:pt idx="13">
                  <c:v>-72.196494218092994</c:v>
                </c:pt>
                <c:pt idx="14">
                  <c:v>58.584003964751901</c:v>
                </c:pt>
                <c:pt idx="15">
                  <c:v>209.64509900640405</c:v>
                </c:pt>
                <c:pt idx="16">
                  <c:v>106.66008808234619</c:v>
                </c:pt>
                <c:pt idx="17">
                  <c:v>132.37327890911547</c:v>
                </c:pt>
                <c:pt idx="18">
                  <c:v>-77.654183742648456</c:v>
                </c:pt>
                <c:pt idx="19">
                  <c:v>459.15895675359207</c:v>
                </c:pt>
                <c:pt idx="20">
                  <c:v>-999.94224458184181</c:v>
                </c:pt>
                <c:pt idx="21">
                  <c:v>-477.42399341195414</c:v>
                </c:pt>
                <c:pt idx="22">
                  <c:v>1200.302853883135</c:v>
                </c:pt>
                <c:pt idx="23">
                  <c:v>-244.34846730021673</c:v>
                </c:pt>
                <c:pt idx="24">
                  <c:v>-5.7063589584286092</c:v>
                </c:pt>
                <c:pt idx="25">
                  <c:v>1443.6212066101143</c:v>
                </c:pt>
                <c:pt idx="26">
                  <c:v>76.173040504152596</c:v>
                </c:pt>
                <c:pt idx="27">
                  <c:v>679.4440338326458</c:v>
                </c:pt>
                <c:pt idx="28">
                  <c:v>266.56556071228988</c:v>
                </c:pt>
                <c:pt idx="29">
                  <c:v>362.68002332867036</c:v>
                </c:pt>
                <c:pt idx="30">
                  <c:v>-121.82109540623787</c:v>
                </c:pt>
                <c:pt idx="31">
                  <c:v>45.908180199214257</c:v>
                </c:pt>
                <c:pt idx="32">
                  <c:v>297.19665362988599</c:v>
                </c:pt>
                <c:pt idx="33">
                  <c:v>69.128061691881157</c:v>
                </c:pt>
                <c:pt idx="34">
                  <c:v>-74.833591499213071</c:v>
                </c:pt>
                <c:pt idx="35">
                  <c:v>50.948340968039702</c:v>
                </c:pt>
                <c:pt idx="36">
                  <c:v>0.52298507640080061</c:v>
                </c:pt>
                <c:pt idx="37">
                  <c:v>-143.85101114236022</c:v>
                </c:pt>
                <c:pt idx="38">
                  <c:v>104.34976578463829</c:v>
                </c:pt>
                <c:pt idx="39">
                  <c:v>-126.37193967060011</c:v>
                </c:pt>
                <c:pt idx="40">
                  <c:v>-148.02083651577414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37-4761-B664-C18F8506B2C4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Graph2'!$A$10:$B$45</c:f>
              <c:multiLvlStrCache>
                <c:ptCount val="3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</c:lvl>
              </c:multiLvlStrCache>
            </c:multiLvlStrRef>
          </c:cat>
          <c:val>
            <c:numRef>
              <c:f>'Données Graph2'!$H$10:$H$50</c:f>
              <c:numCache>
                <c:formatCode>#,##0</c:formatCode>
                <c:ptCount val="41"/>
                <c:pt idx="0">
                  <c:v>-77.653293627000039</c:v>
                </c:pt>
                <c:pt idx="1">
                  <c:v>143.88510053300024</c:v>
                </c:pt>
                <c:pt idx="2">
                  <c:v>245.85586025100019</c:v>
                </c:pt>
                <c:pt idx="3">
                  <c:v>239.7939141819993</c:v>
                </c:pt>
                <c:pt idx="4">
                  <c:v>-18.934159231999274</c:v>
                </c:pt>
                <c:pt idx="5">
                  <c:v>615.71278536499949</c:v>
                </c:pt>
                <c:pt idx="6">
                  <c:v>53.78560346400036</c:v>
                </c:pt>
                <c:pt idx="7">
                  <c:v>878.56932500899939</c:v>
                </c:pt>
                <c:pt idx="8">
                  <c:v>-920.65615368199951</c:v>
                </c:pt>
                <c:pt idx="9">
                  <c:v>51.634818293999615</c:v>
                </c:pt>
                <c:pt idx="10">
                  <c:v>0.33969284500062713</c:v>
                </c:pt>
                <c:pt idx="11">
                  <c:v>-290.66622043699999</c:v>
                </c:pt>
                <c:pt idx="12">
                  <c:v>-11.896526533000724</c:v>
                </c:pt>
                <c:pt idx="13">
                  <c:v>-238.50699161199918</c:v>
                </c:pt>
                <c:pt idx="14">
                  <c:v>363.95795203599937</c:v>
                </c:pt>
                <c:pt idx="15">
                  <c:v>-30.140709542999502</c:v>
                </c:pt>
                <c:pt idx="16">
                  <c:v>91.711863965999783</c:v>
                </c:pt>
                <c:pt idx="17">
                  <c:v>-16.450778693999837</c:v>
                </c:pt>
                <c:pt idx="18">
                  <c:v>-200.012990274</c:v>
                </c:pt>
                <c:pt idx="19">
                  <c:v>180.91756815599956</c:v>
                </c:pt>
                <c:pt idx="20">
                  <c:v>-1453.7395062869996</c:v>
                </c:pt>
                <c:pt idx="21">
                  <c:v>421.06722206099994</c:v>
                </c:pt>
                <c:pt idx="22">
                  <c:v>803.73053055099945</c:v>
                </c:pt>
                <c:pt idx="23">
                  <c:v>341.15316525800063</c:v>
                </c:pt>
                <c:pt idx="24">
                  <c:v>158.65927628200006</c:v>
                </c:pt>
                <c:pt idx="25">
                  <c:v>130.24368632400001</c:v>
                </c:pt>
                <c:pt idx="26">
                  <c:v>48.414851932999682</c:v>
                </c:pt>
                <c:pt idx="27">
                  <c:v>135.47332187200027</c:v>
                </c:pt>
                <c:pt idx="28">
                  <c:v>-27.945113187000516</c:v>
                </c:pt>
                <c:pt idx="29">
                  <c:v>-138.99838024799919</c:v>
                </c:pt>
                <c:pt idx="30">
                  <c:v>138.54785474499977</c:v>
                </c:pt>
                <c:pt idx="31">
                  <c:v>153.46499542399897</c:v>
                </c:pt>
                <c:pt idx="32">
                  <c:v>432.30544123300024</c:v>
                </c:pt>
                <c:pt idx="33">
                  <c:v>216.06751049100149</c:v>
                </c:pt>
                <c:pt idx="34">
                  <c:v>-40.040011067000705</c:v>
                </c:pt>
                <c:pt idx="35">
                  <c:v>327.41974738599947</c:v>
                </c:pt>
                <c:pt idx="36">
                  <c:v>140.60650492500099</c:v>
                </c:pt>
                <c:pt idx="37">
                  <c:v>-71.609589014000449</c:v>
                </c:pt>
                <c:pt idx="38">
                  <c:v>-135.83128927100006</c:v>
                </c:pt>
                <c:pt idx="39">
                  <c:v>-109.85663283600024</c:v>
                </c:pt>
                <c:pt idx="40">
                  <c:v>-250.14990899899931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37-4761-B664-C18F8506B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16896"/>
        <c:axId val="210018688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Graph2'!$F$10:$F$50</c:f>
              <c:numCache>
                <c:formatCode>#,##0</c:formatCode>
                <c:ptCount val="41"/>
                <c:pt idx="0">
                  <c:v>-166.97960738094844</c:v>
                </c:pt>
                <c:pt idx="1">
                  <c:v>103.36821106659045</c:v>
                </c:pt>
                <c:pt idx="2">
                  <c:v>22.698356789893296</c:v>
                </c:pt>
                <c:pt idx="3">
                  <c:v>199.56361105378164</c:v>
                </c:pt>
                <c:pt idx="4">
                  <c:v>182.76288016629405</c:v>
                </c:pt>
                <c:pt idx="5">
                  <c:v>960.35335362689511</c:v>
                </c:pt>
                <c:pt idx="6">
                  <c:v>85.450269533677783</c:v>
                </c:pt>
                <c:pt idx="7">
                  <c:v>734.75244376870251</c:v>
                </c:pt>
                <c:pt idx="8">
                  <c:v>-899.88033898633876</c:v>
                </c:pt>
                <c:pt idx="9">
                  <c:v>88.060470841744973</c:v>
                </c:pt>
                <c:pt idx="10">
                  <c:v>-436.00952291806607</c:v>
                </c:pt>
                <c:pt idx="11">
                  <c:v>3.2088968221723917</c:v>
                </c:pt>
                <c:pt idx="12">
                  <c:v>124.75954478072526</c:v>
                </c:pt>
                <c:pt idx="13">
                  <c:v>-310.70348583009036</c:v>
                </c:pt>
                <c:pt idx="14">
                  <c:v>422.54195600075036</c:v>
                </c:pt>
                <c:pt idx="15">
                  <c:v>179.50438946340728</c:v>
                </c:pt>
                <c:pt idx="16">
                  <c:v>198.37195204834279</c:v>
                </c:pt>
                <c:pt idx="17">
                  <c:v>115.92250021511427</c:v>
                </c:pt>
                <c:pt idx="18">
                  <c:v>-277.66717401664937</c:v>
                </c:pt>
                <c:pt idx="19">
                  <c:v>640.07652490959299</c:v>
                </c:pt>
                <c:pt idx="20">
                  <c:v>-2453.68175086884</c:v>
                </c:pt>
                <c:pt idx="21">
                  <c:v>-56.356771350954659</c:v>
                </c:pt>
                <c:pt idx="22">
                  <c:v>2004.0333844341367</c:v>
                </c:pt>
                <c:pt idx="23">
                  <c:v>96.804697957777535</c:v>
                </c:pt>
                <c:pt idx="24">
                  <c:v>152.95291732357873</c:v>
                </c:pt>
                <c:pt idx="25">
                  <c:v>1573.8648929341143</c:v>
                </c:pt>
                <c:pt idx="26">
                  <c:v>124.58789243715</c:v>
                </c:pt>
                <c:pt idx="27">
                  <c:v>814.91735570464516</c:v>
                </c:pt>
                <c:pt idx="28">
                  <c:v>238.62044752528891</c:v>
                </c:pt>
                <c:pt idx="29">
                  <c:v>223.68164308067207</c:v>
                </c:pt>
                <c:pt idx="30">
                  <c:v>16.726759338758711</c:v>
                </c:pt>
                <c:pt idx="31">
                  <c:v>199.3731756232155</c:v>
                </c:pt>
                <c:pt idx="32">
                  <c:v>729.50209486288804</c:v>
                </c:pt>
                <c:pt idx="33">
                  <c:v>285.1955721828781</c:v>
                </c:pt>
                <c:pt idx="34">
                  <c:v>-114.87360256620741</c:v>
                </c:pt>
                <c:pt idx="35">
                  <c:v>378.36808835403644</c:v>
                </c:pt>
                <c:pt idx="36">
                  <c:v>141.12949000140361</c:v>
                </c:pt>
                <c:pt idx="37">
                  <c:v>-215.46060015636613</c:v>
                </c:pt>
                <c:pt idx="38">
                  <c:v>-31.481523486356309</c:v>
                </c:pt>
                <c:pt idx="39">
                  <c:v>-236.22857250660309</c:v>
                </c:pt>
                <c:pt idx="40">
                  <c:v>-398.17074551477708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37-4761-B664-C18F8506B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16896"/>
        <c:axId val="210018688"/>
      </c:lineChart>
      <c:catAx>
        <c:axId val="210016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10018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018688"/>
        <c:scaling>
          <c:orientation val="minMax"/>
          <c:max val="2200"/>
          <c:min val="-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1689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8535416223163806"/>
          <c:w val="0.90516390406154157"/>
          <c:h val="0.46356604827338588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2B-436D-99EA-3E4921B7FE3E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B-436D-99EA-3E4921B7FE3E}"/>
                </c:ext>
              </c:extLst>
            </c:dLbl>
            <c:dLbl>
              <c:idx val="2"/>
              <c:layout>
                <c:manualLayout>
                  <c:x val="5.5103241360470769E-3"/>
                  <c:y val="-1.1858176212487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2B-436D-99EA-3E4921B7FE3E}"/>
                </c:ext>
              </c:extLst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2B-436D-99EA-3E4921B7FE3E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(2)'!$Z$9:$AD$9</c:f>
              <c:numCache>
                <c:formatCode>#,##0</c:formatCode>
                <c:ptCount val="5"/>
                <c:pt idx="0">
                  <c:v>-150</c:v>
                </c:pt>
                <c:pt idx="1">
                  <c:v>-130</c:v>
                </c:pt>
                <c:pt idx="2">
                  <c:v>90</c:v>
                </c:pt>
                <c:pt idx="3">
                  <c:v>-40</c:v>
                </c:pt>
                <c:pt idx="4">
                  <c:v>-50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2B-436D-99EA-3E4921B7FE3E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52B-436D-99EA-3E4921B7FE3E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2B-436D-99EA-3E4921B7FE3E}"/>
                </c:ext>
              </c:extLst>
            </c:dLbl>
            <c:dLbl>
              <c:idx val="1"/>
              <c:layout>
                <c:manualLayout>
                  <c:x val="-6.9141164722590908E-5"/>
                  <c:y val="-4.2847386215141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2B-436D-99EA-3E4921B7FE3E}"/>
                </c:ext>
              </c:extLst>
            </c:dLbl>
            <c:dLbl>
              <c:idx val="2"/>
              <c:layout>
                <c:manualLayout>
                  <c:x val="8.9716328536144866E-3"/>
                  <c:y val="-2.1622665288949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02461425464125E-2"/>
                      <c:h val="0.10607786931912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52B-436D-99EA-3E4921B7FE3E}"/>
                </c:ext>
              </c:extLst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2B-436D-99EA-3E4921B7FE3E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2B-436D-99EA-3E4921B7FE3E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(2)'!$AF$9:$AJ$9</c:f>
              <c:numCache>
                <c:formatCode>#,##0</c:formatCode>
                <c:ptCount val="5"/>
                <c:pt idx="0">
                  <c:v>-250</c:v>
                </c:pt>
                <c:pt idx="1">
                  <c:v>-120</c:v>
                </c:pt>
                <c:pt idx="2">
                  <c:v>0</c:v>
                </c:pt>
                <c:pt idx="3">
                  <c:v>-160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52B-436D-99EA-3E4921B7FE3E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3.5962615032195649E-3"/>
                  <c:y val="0.133982421137823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276592995433267E-2"/>
                      <c:h val="5.8832349199007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52B-436D-99EA-3E4921B7FE3E}"/>
                </c:ext>
              </c:extLst>
            </c:dLbl>
            <c:dLbl>
              <c:idx val="1"/>
              <c:layout>
                <c:manualLayout>
                  <c:x val="1.822039709697785E-3"/>
                  <c:y val="6.88198568579039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2B-436D-99EA-3E4921B7FE3E}"/>
                </c:ext>
              </c:extLst>
            </c:dLbl>
            <c:dLbl>
              <c:idx val="2"/>
              <c:layout>
                <c:manualLayout>
                  <c:x val="5.8608471719564098E-3"/>
                  <c:y val="-1.04018365792438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411997465579595E-2"/>
                      <c:h val="7.97904379721905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52B-436D-99EA-3E4921B7FE3E}"/>
                </c:ext>
              </c:extLst>
            </c:dLbl>
            <c:dLbl>
              <c:idx val="3"/>
              <c:layout>
                <c:manualLayout>
                  <c:x val="3.7316393370154409E-3"/>
                  <c:y val="5.87309771160774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52B-436D-99EA-3E4921B7FE3E}"/>
                </c:ext>
              </c:extLst>
            </c:dLbl>
            <c:dLbl>
              <c:idx val="4"/>
              <c:layout>
                <c:manualLayout>
                  <c:x val="-4.5763516814337835E-5"/>
                  <c:y val="-5.70135454320207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2B-436D-99EA-3E4921B7FE3E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(2)'!$T$9:$X$9</c:f>
              <c:numCache>
                <c:formatCode>#,##0</c:formatCode>
                <c:ptCount val="5"/>
                <c:pt idx="0">
                  <c:v>-400</c:v>
                </c:pt>
                <c:pt idx="1">
                  <c:v>-250</c:v>
                </c:pt>
                <c:pt idx="2">
                  <c:v>90</c:v>
                </c:pt>
                <c:pt idx="3">
                  <c:v>-200</c:v>
                </c:pt>
                <c:pt idx="4">
                  <c:v>-30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52B-436D-99EA-3E4921B7F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92032"/>
        <c:axId val="210093568"/>
      </c:barChart>
      <c:catAx>
        <c:axId val="21009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093568"/>
        <c:crosses val="autoZero"/>
        <c:auto val="1"/>
        <c:lblAlgn val="ctr"/>
        <c:lblOffset val="100"/>
        <c:noMultiLvlLbl val="0"/>
      </c:catAx>
      <c:valAx>
        <c:axId val="210093568"/>
        <c:scaling>
          <c:orientation val="minMax"/>
          <c:max val="1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92032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182403460231929"/>
          <c:y val="0.16337714257559116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3'!$T$8:$T$9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3'!$T$10:$T$50</c:f>
              <c:numCache>
                <c:formatCode>0.0</c:formatCode>
                <c:ptCount val="41"/>
                <c:pt idx="0">
                  <c:v>100</c:v>
                </c:pt>
                <c:pt idx="1">
                  <c:v>97.714420389508163</c:v>
                </c:pt>
                <c:pt idx="2">
                  <c:v>100.17608117418881</c:v>
                </c:pt>
                <c:pt idx="3">
                  <c:v>100.37571247422204</c:v>
                </c:pt>
                <c:pt idx="4">
                  <c:v>100.89909231825445</c:v>
                </c:pt>
                <c:pt idx="5">
                  <c:v>103.23108953759221</c:v>
                </c:pt>
                <c:pt idx="6">
                  <c:v>103.12204822816007</c:v>
                </c:pt>
                <c:pt idx="7">
                  <c:v>103.41278339166099</c:v>
                </c:pt>
                <c:pt idx="8">
                  <c:v>101.08141180609813</c:v>
                </c:pt>
                <c:pt idx="9">
                  <c:v>100.86178305179186</c:v>
                </c:pt>
                <c:pt idx="10">
                  <c:v>100.40765287167241</c:v>
                </c:pt>
                <c:pt idx="11">
                  <c:v>100.34145802737989</c:v>
                </c:pt>
                <c:pt idx="12">
                  <c:v>100.17334586520117</c:v>
                </c:pt>
                <c:pt idx="13">
                  <c:v>99.353550867290764</c:v>
                </c:pt>
                <c:pt idx="14">
                  <c:v>104.28857415876595</c:v>
                </c:pt>
                <c:pt idx="15">
                  <c:v>103.46007680618727</c:v>
                </c:pt>
                <c:pt idx="16">
                  <c:v>104.47128241090935</c:v>
                </c:pt>
                <c:pt idx="17">
                  <c:v>105.64295022278192</c:v>
                </c:pt>
                <c:pt idx="18">
                  <c:v>103.43731839549022</c:v>
                </c:pt>
                <c:pt idx="19">
                  <c:v>103.49639797721775</c:v>
                </c:pt>
                <c:pt idx="20">
                  <c:v>91.575636735593008</c:v>
                </c:pt>
                <c:pt idx="21">
                  <c:v>98.14218867449901</c:v>
                </c:pt>
                <c:pt idx="22">
                  <c:v>102.45214078888236</c:v>
                </c:pt>
                <c:pt idx="23">
                  <c:v>103.58297559864096</c:v>
                </c:pt>
                <c:pt idx="24">
                  <c:v>104.71685396702195</c:v>
                </c:pt>
                <c:pt idx="25">
                  <c:v>103.4896608220683</c:v>
                </c:pt>
                <c:pt idx="26">
                  <c:v>103.44505967353828</c:v>
                </c:pt>
                <c:pt idx="27">
                  <c:v>105.43181807606462</c:v>
                </c:pt>
                <c:pt idx="28">
                  <c:v>108.18768940527184</c:v>
                </c:pt>
                <c:pt idx="29">
                  <c:v>106.71475832441399</c:v>
                </c:pt>
                <c:pt idx="30">
                  <c:v>106.68851472543986</c:v>
                </c:pt>
                <c:pt idx="31">
                  <c:v>108.02964310745264</c:v>
                </c:pt>
                <c:pt idx="32">
                  <c:v>109.84440852759738</c:v>
                </c:pt>
                <c:pt idx="33">
                  <c:v>107.42991225298823</c:v>
                </c:pt>
                <c:pt idx="34">
                  <c:v>107.76111396153412</c:v>
                </c:pt>
                <c:pt idx="35">
                  <c:v>108.41596999525314</c:v>
                </c:pt>
                <c:pt idx="36">
                  <c:v>107.01716716084266</c:v>
                </c:pt>
                <c:pt idx="37">
                  <c:v>105.92035359268095</c:v>
                </c:pt>
                <c:pt idx="38">
                  <c:v>106.58890018722306</c:v>
                </c:pt>
                <c:pt idx="39">
                  <c:v>105.89192526964759</c:v>
                </c:pt>
                <c:pt idx="40">
                  <c:v>105.13549511908164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86-4B72-B54C-DFE7E18E6D0C}"/>
            </c:ext>
          </c:extLst>
        </c:ser>
        <c:ser>
          <c:idx val="1"/>
          <c:order val="1"/>
          <c:tx>
            <c:strRef>
              <c:f>'Données graph 1 et 3'!$S$8:$S$9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3'!$S$10:$S$50</c:f>
              <c:numCache>
                <c:formatCode>0.0</c:formatCode>
                <c:ptCount val="41"/>
                <c:pt idx="0">
                  <c:v>100</c:v>
                </c:pt>
                <c:pt idx="1">
                  <c:v>101.32389873725558</c:v>
                </c:pt>
                <c:pt idx="2">
                  <c:v>101.41180199423827</c:v>
                </c:pt>
                <c:pt idx="3">
                  <c:v>105.12882052068892</c:v>
                </c:pt>
                <c:pt idx="4">
                  <c:v>102.19419832324061</c:v>
                </c:pt>
                <c:pt idx="5">
                  <c:v>105.39433125558845</c:v>
                </c:pt>
                <c:pt idx="6">
                  <c:v>106.08818051547651</c:v>
                </c:pt>
                <c:pt idx="7">
                  <c:v>120.25135130684734</c:v>
                </c:pt>
                <c:pt idx="8">
                  <c:v>103.3051771048362</c:v>
                </c:pt>
                <c:pt idx="9">
                  <c:v>106.11247842668621</c:v>
                </c:pt>
                <c:pt idx="10">
                  <c:v>106.66788619704575</c:v>
                </c:pt>
                <c:pt idx="11">
                  <c:v>104.91726262794117</c:v>
                </c:pt>
                <c:pt idx="12">
                  <c:v>105.89385753415677</c:v>
                </c:pt>
                <c:pt idx="13">
                  <c:v>104.74705830467724</c:v>
                </c:pt>
                <c:pt idx="14">
                  <c:v>105.33332414311252</c:v>
                </c:pt>
                <c:pt idx="15">
                  <c:v>103.74819905562708</c:v>
                </c:pt>
                <c:pt idx="16">
                  <c:v>104.52539994447601</c:v>
                </c:pt>
                <c:pt idx="17">
                  <c:v>104.40393775436006</c:v>
                </c:pt>
                <c:pt idx="18">
                  <c:v>103.79546697305651</c:v>
                </c:pt>
                <c:pt idx="19">
                  <c:v>105.81129653917658</c:v>
                </c:pt>
                <c:pt idx="20">
                  <c:v>100.68108813482857</c:v>
                </c:pt>
                <c:pt idx="21">
                  <c:v>102.03566541466654</c:v>
                </c:pt>
                <c:pt idx="22">
                  <c:v>115.83068467234163</c:v>
                </c:pt>
                <c:pt idx="23">
                  <c:v>124.65788939435687</c:v>
                </c:pt>
                <c:pt idx="24">
                  <c:v>128.43207355279912</c:v>
                </c:pt>
                <c:pt idx="25">
                  <c:v>128.66854096400144</c:v>
                </c:pt>
                <c:pt idx="26">
                  <c:v>133.6560917362288</c:v>
                </c:pt>
                <c:pt idx="27">
                  <c:v>136.14679732777807</c:v>
                </c:pt>
                <c:pt idx="28">
                  <c:v>135.54594281800462</c:v>
                </c:pt>
                <c:pt idx="29">
                  <c:v>135.88306958008343</c:v>
                </c:pt>
                <c:pt idx="30">
                  <c:v>138.79824221090124</c:v>
                </c:pt>
                <c:pt idx="31">
                  <c:v>140.8198846496675</c:v>
                </c:pt>
                <c:pt idx="32">
                  <c:v>142.52905171137479</c:v>
                </c:pt>
                <c:pt idx="33">
                  <c:v>144.48750602047556</c:v>
                </c:pt>
                <c:pt idx="34">
                  <c:v>144.51366383679706</c:v>
                </c:pt>
                <c:pt idx="35">
                  <c:v>143.1235750569345</c:v>
                </c:pt>
                <c:pt idx="36">
                  <c:v>143.69226836626575</c:v>
                </c:pt>
                <c:pt idx="37">
                  <c:v>141.34818741307507</c:v>
                </c:pt>
                <c:pt idx="38">
                  <c:v>139.00060595381356</c:v>
                </c:pt>
                <c:pt idx="39">
                  <c:v>137.7031417753341</c:v>
                </c:pt>
                <c:pt idx="40">
                  <c:v>134.06587532325565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86-4B72-B54C-DFE7E18E6D0C}"/>
            </c:ext>
          </c:extLst>
        </c:ser>
        <c:ser>
          <c:idx val="2"/>
          <c:order val="2"/>
          <c:tx>
            <c:strRef>
              <c:f>'Données graph 1 et 3'!$U$8:$U$9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3'!$U$10:$U$50</c:f>
              <c:numCache>
                <c:formatCode>0.0</c:formatCode>
                <c:ptCount val="41"/>
                <c:pt idx="0">
                  <c:v>100</c:v>
                </c:pt>
                <c:pt idx="1">
                  <c:v>100.53823872602233</c:v>
                </c:pt>
                <c:pt idx="2">
                  <c:v>100.91345567463689</c:v>
                </c:pt>
                <c:pt idx="3">
                  <c:v>100.57916905813093</c:v>
                </c:pt>
                <c:pt idx="4">
                  <c:v>102.64152725945878</c:v>
                </c:pt>
                <c:pt idx="5">
                  <c:v>104.86854125962412</c:v>
                </c:pt>
                <c:pt idx="6">
                  <c:v>105.26881785536206</c:v>
                </c:pt>
                <c:pt idx="7">
                  <c:v>105.37364093441775</c:v>
                </c:pt>
                <c:pt idx="8">
                  <c:v>105.97133252578368</c:v>
                </c:pt>
                <c:pt idx="9">
                  <c:v>106.83685527998846</c:v>
                </c:pt>
                <c:pt idx="10">
                  <c:v>106.64236518737835</c:v>
                </c:pt>
                <c:pt idx="11">
                  <c:v>106.74808096654782</c:v>
                </c:pt>
                <c:pt idx="12">
                  <c:v>107.56482911122221</c:v>
                </c:pt>
                <c:pt idx="13">
                  <c:v>106.36116647536265</c:v>
                </c:pt>
                <c:pt idx="14">
                  <c:v>107.22066406110449</c:v>
                </c:pt>
                <c:pt idx="15">
                  <c:v>107.53123989169535</c:v>
                </c:pt>
                <c:pt idx="16">
                  <c:v>108.87275703697171</c:v>
                </c:pt>
                <c:pt idx="17">
                  <c:v>108.68924200638976</c:v>
                </c:pt>
                <c:pt idx="18">
                  <c:v>108.44317459579391</c:v>
                </c:pt>
                <c:pt idx="19">
                  <c:v>110.16905165600832</c:v>
                </c:pt>
                <c:pt idx="20">
                  <c:v>102.37359859600888</c:v>
                </c:pt>
                <c:pt idx="21">
                  <c:v>100.98160334405637</c:v>
                </c:pt>
                <c:pt idx="22">
                  <c:v>105.50145562373439</c:v>
                </c:pt>
                <c:pt idx="23">
                  <c:v>102.46194407163918</c:v>
                </c:pt>
                <c:pt idx="24">
                  <c:v>102.30119961105551</c:v>
                </c:pt>
                <c:pt idx="25">
                  <c:v>109.54442282694031</c:v>
                </c:pt>
                <c:pt idx="26">
                  <c:v>109.54200005852084</c:v>
                </c:pt>
                <c:pt idx="27">
                  <c:v>111.0438546241046</c:v>
                </c:pt>
                <c:pt idx="28">
                  <c:v>111.74357729385159</c:v>
                </c:pt>
                <c:pt idx="29">
                  <c:v>112.47193854648867</c:v>
                </c:pt>
                <c:pt idx="30">
                  <c:v>111.51875762447749</c:v>
                </c:pt>
                <c:pt idx="31">
                  <c:v>112.54252107261608</c:v>
                </c:pt>
                <c:pt idx="32">
                  <c:v>114.51153144922834</c:v>
                </c:pt>
                <c:pt idx="33">
                  <c:v>115.35054236683611</c:v>
                </c:pt>
                <c:pt idx="34">
                  <c:v>115.74144300615447</c:v>
                </c:pt>
                <c:pt idx="35">
                  <c:v>117.0116791041381</c:v>
                </c:pt>
                <c:pt idx="36">
                  <c:v>118.26918996615687</c:v>
                </c:pt>
                <c:pt idx="37">
                  <c:v>118.11180940054813</c:v>
                </c:pt>
                <c:pt idx="38">
                  <c:v>118.30473808640392</c:v>
                </c:pt>
                <c:pt idx="39">
                  <c:v>116.80389111318019</c:v>
                </c:pt>
                <c:pt idx="40">
                  <c:v>115.56348680681012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86-4B72-B54C-DFE7E18E6D0C}"/>
            </c:ext>
          </c:extLst>
        </c:ser>
        <c:ser>
          <c:idx val="3"/>
          <c:order val="3"/>
          <c:tx>
            <c:strRef>
              <c:f>'Données graph 1 et 3'!$V$8:$V$9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3'!$V$10:$V$50</c:f>
              <c:numCache>
                <c:formatCode>0.0</c:formatCode>
                <c:ptCount val="41"/>
                <c:pt idx="0">
                  <c:v>100</c:v>
                </c:pt>
                <c:pt idx="1">
                  <c:v>100.03777910486239</c:v>
                </c:pt>
                <c:pt idx="2">
                  <c:v>99.038524256323228</c:v>
                </c:pt>
                <c:pt idx="3">
                  <c:v>98.872440291260773</c:v>
                </c:pt>
                <c:pt idx="4">
                  <c:v>98.279202148785657</c:v>
                </c:pt>
                <c:pt idx="5">
                  <c:v>98.996196627226794</c:v>
                </c:pt>
                <c:pt idx="6">
                  <c:v>98.613626675196969</c:v>
                </c:pt>
                <c:pt idx="7">
                  <c:v>98.749898738493968</c:v>
                </c:pt>
                <c:pt idx="8">
                  <c:v>99.185014645678422</c:v>
                </c:pt>
                <c:pt idx="9">
                  <c:v>98.231598265189405</c:v>
                </c:pt>
                <c:pt idx="10">
                  <c:v>95.979703458532455</c:v>
                </c:pt>
                <c:pt idx="11">
                  <c:v>96.526932030954242</c:v>
                </c:pt>
                <c:pt idx="12">
                  <c:v>96.003809848428645</c:v>
                </c:pt>
                <c:pt idx="13">
                  <c:v>96.06859270992986</c:v>
                </c:pt>
                <c:pt idx="14">
                  <c:v>95.831023439809812</c:v>
                </c:pt>
                <c:pt idx="15">
                  <c:v>96.871767470251697</c:v>
                </c:pt>
                <c:pt idx="16">
                  <c:v>96.170822060322251</c:v>
                </c:pt>
                <c:pt idx="17">
                  <c:v>97.073815035384925</c:v>
                </c:pt>
                <c:pt idx="18">
                  <c:v>96.04858553795097</c:v>
                </c:pt>
                <c:pt idx="19">
                  <c:v>97.1538623178606</c:v>
                </c:pt>
                <c:pt idx="20">
                  <c:v>95.83588570457394</c:v>
                </c:pt>
                <c:pt idx="21">
                  <c:v>95.113091661349415</c:v>
                </c:pt>
                <c:pt idx="22">
                  <c:v>95.966114936630177</c:v>
                </c:pt>
                <c:pt idx="23">
                  <c:v>97.120919898663203</c:v>
                </c:pt>
                <c:pt idx="24">
                  <c:v>96.994392568615837</c:v>
                </c:pt>
                <c:pt idx="25">
                  <c:v>97.635756608269816</c:v>
                </c:pt>
                <c:pt idx="26">
                  <c:v>97.318247885836499</c:v>
                </c:pt>
                <c:pt idx="27">
                  <c:v>98.328822864780491</c:v>
                </c:pt>
                <c:pt idx="28">
                  <c:v>98.367321567401987</c:v>
                </c:pt>
                <c:pt idx="29">
                  <c:v>98.670750956862435</c:v>
                </c:pt>
                <c:pt idx="30">
                  <c:v>98.403479109242753</c:v>
                </c:pt>
                <c:pt idx="31">
                  <c:v>98.935928041222056</c:v>
                </c:pt>
                <c:pt idx="32">
                  <c:v>99.024643400131453</c:v>
                </c:pt>
                <c:pt idx="33">
                  <c:v>99.845724576929442</c:v>
                </c:pt>
                <c:pt idx="34">
                  <c:v>99.386276853008297</c:v>
                </c:pt>
                <c:pt idx="35">
                  <c:v>100.23227574118967</c:v>
                </c:pt>
                <c:pt idx="36">
                  <c:v>100.45768198051464</c:v>
                </c:pt>
                <c:pt idx="37">
                  <c:v>100.47973385772855</c:v>
                </c:pt>
                <c:pt idx="38">
                  <c:v>100.46404805297786</c:v>
                </c:pt>
                <c:pt idx="39">
                  <c:v>100.98918491980204</c:v>
                </c:pt>
                <c:pt idx="40">
                  <c:v>101.41554846313427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86-4B72-B54C-DFE7E18E6D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71072"/>
        <c:axId val="209972608"/>
      </c:lineChart>
      <c:catAx>
        <c:axId val="209971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72608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72608"/>
        <c:scaling>
          <c:orientation val="minMax"/>
          <c:max val="145"/>
          <c:min val="9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71072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 d'apprentissage commencés dans le trimestre et en cours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au 31 mars de chaque année, 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98073947678753"/>
          <c:y val="1.81784638550201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un trimestre (échelle de gauche)</c:v>
          </c:tx>
          <c:spPr>
            <a:ln w="25400">
              <a:noFill/>
            </a:ln>
          </c:spPr>
          <c:invertIfNegative val="0"/>
          <c:cat>
            <c:multiLvlStrRef>
              <c:f>'Graph appr (trim)'!$A$3:$B$13</c:f>
              <c:multiLvlStrCache>
                <c:ptCount val="11"/>
                <c:lvl>
                  <c:pt idx="0">
                    <c:v>T1</c:v>
                  </c:pt>
                  <c:pt idx="1">
                    <c:v>T1</c:v>
                  </c:pt>
                  <c:pt idx="2">
                    <c:v>T1</c:v>
                  </c:pt>
                  <c:pt idx="3">
                    <c:v>T1</c:v>
                  </c:pt>
                  <c:pt idx="4">
                    <c:v>T1</c:v>
                  </c:pt>
                  <c:pt idx="5">
                    <c:v>T1</c:v>
                  </c:pt>
                  <c:pt idx="6">
                    <c:v>T1</c:v>
                  </c:pt>
                  <c:pt idx="7">
                    <c:v>T1</c:v>
                  </c:pt>
                  <c:pt idx="8">
                    <c:v>T1</c:v>
                  </c:pt>
                  <c:pt idx="9">
                    <c:v>T1</c:v>
                  </c:pt>
                  <c:pt idx="10">
                    <c:v>T1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(trim)'!$E$3:$E$13</c:f>
              <c:numCache>
                <c:formatCode>#,##0</c:formatCode>
                <c:ptCount val="11"/>
                <c:pt idx="0">
                  <c:v>14</c:v>
                </c:pt>
                <c:pt idx="1">
                  <c:v>4</c:v>
                </c:pt>
                <c:pt idx="2">
                  <c:v>16</c:v>
                </c:pt>
                <c:pt idx="3">
                  <c:v>26</c:v>
                </c:pt>
                <c:pt idx="4">
                  <c:v>31</c:v>
                </c:pt>
                <c:pt idx="5">
                  <c:v>35</c:v>
                </c:pt>
                <c:pt idx="6">
                  <c:v>132</c:v>
                </c:pt>
                <c:pt idx="7">
                  <c:v>108</c:v>
                </c:pt>
                <c:pt idx="8">
                  <c:v>96</c:v>
                </c:pt>
                <c:pt idx="9">
                  <c:v>90</c:v>
                </c:pt>
                <c:pt idx="1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9-4A09-B06C-28628A92E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5280735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1ers trimestres (échelle de droite)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(trim)'!$A$3:$B$13</c:f>
              <c:multiLvlStrCache>
                <c:ptCount val="11"/>
                <c:lvl>
                  <c:pt idx="0">
                    <c:v>T1</c:v>
                  </c:pt>
                  <c:pt idx="1">
                    <c:v>T1</c:v>
                  </c:pt>
                  <c:pt idx="2">
                    <c:v>T1</c:v>
                  </c:pt>
                  <c:pt idx="3">
                    <c:v>T1</c:v>
                  </c:pt>
                  <c:pt idx="4">
                    <c:v>T1</c:v>
                  </c:pt>
                  <c:pt idx="5">
                    <c:v>T1</c:v>
                  </c:pt>
                  <c:pt idx="6">
                    <c:v>T1</c:v>
                  </c:pt>
                  <c:pt idx="7">
                    <c:v>T1</c:v>
                  </c:pt>
                  <c:pt idx="8">
                    <c:v>T1</c:v>
                  </c:pt>
                  <c:pt idx="9">
                    <c:v>T1</c:v>
                  </c:pt>
                  <c:pt idx="10">
                    <c:v>T1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(trim)'!$F$3:$F$13</c:f>
              <c:numCache>
                <c:formatCode>#,##0</c:formatCode>
                <c:ptCount val="11"/>
                <c:pt idx="0">
                  <c:v>430</c:v>
                </c:pt>
                <c:pt idx="1">
                  <c:v>685</c:v>
                </c:pt>
                <c:pt idx="2">
                  <c:v>910</c:v>
                </c:pt>
                <c:pt idx="3">
                  <c:v>970</c:v>
                </c:pt>
                <c:pt idx="4">
                  <c:v>1046</c:v>
                </c:pt>
                <c:pt idx="5">
                  <c:v>1119</c:v>
                </c:pt>
                <c:pt idx="6">
                  <c:v>1475</c:v>
                </c:pt>
                <c:pt idx="7">
                  <c:v>1712</c:v>
                </c:pt>
                <c:pt idx="8">
                  <c:v>1821</c:v>
                </c:pt>
                <c:pt idx="9">
                  <c:v>1800</c:v>
                </c:pt>
                <c:pt idx="10">
                  <c:v>1828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69-4A09-B06C-28628A92E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0000447"/>
        <c:axId val="699997087"/>
      </c:lineChart>
      <c:catAx>
        <c:axId val="755280735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755280735"/>
        <c:crosses val="autoZero"/>
        <c:crossBetween val="between"/>
        <c:majorUnit val="25"/>
      </c:valAx>
      <c:valAx>
        <c:axId val="699997087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fr-FR"/>
          </a:p>
        </c:txPr>
        <c:crossAx val="700000447"/>
        <c:crosses val="max"/>
        <c:crossBetween val="between"/>
        <c:majorUnit val="400"/>
      </c:valAx>
      <c:catAx>
        <c:axId val="700000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9997087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1.7054415896327058E-2"/>
          <c:y val="0.13329273886971435"/>
          <c:w val="0.87758857273562896"/>
          <c:h val="7.9129522465854168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trim'!$B$133:$C$300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  <c:pt idx="44">
                    <c:v>2026</c:v>
                  </c:pt>
                  <c:pt idx="48">
                    <c:v>2027</c:v>
                  </c:pt>
                </c:lvl>
              </c:multiLvlStrCache>
            </c:multiLvlStrRef>
          </c:cat>
          <c:val>
            <c:numRef>
              <c:f>Données!$C$141:$C$181</c:f>
              <c:numCache>
                <c:formatCode>#\ ##0.0</c:formatCode>
                <c:ptCount val="41"/>
                <c:pt idx="0">
                  <c:v>11.4</c:v>
                </c:pt>
                <c:pt idx="1">
                  <c:v>11.7</c:v>
                </c:pt>
                <c:pt idx="2">
                  <c:v>11.5</c:v>
                </c:pt>
                <c:pt idx="3">
                  <c:v>11.4</c:v>
                </c:pt>
                <c:pt idx="4">
                  <c:v>11.4</c:v>
                </c:pt>
                <c:pt idx="5">
                  <c:v>11.2</c:v>
                </c:pt>
                <c:pt idx="6">
                  <c:v>11</c:v>
                </c:pt>
                <c:pt idx="7">
                  <c:v>11.4</c:v>
                </c:pt>
                <c:pt idx="8">
                  <c:v>10.9</c:v>
                </c:pt>
                <c:pt idx="9">
                  <c:v>10.8</c:v>
                </c:pt>
                <c:pt idx="10">
                  <c:v>10.8</c:v>
                </c:pt>
                <c:pt idx="11">
                  <c:v>10.3</c:v>
                </c:pt>
                <c:pt idx="12">
                  <c:v>10.6</c:v>
                </c:pt>
                <c:pt idx="13">
                  <c:v>10.4</c:v>
                </c:pt>
                <c:pt idx="14">
                  <c:v>10.199999999999999</c:v>
                </c:pt>
                <c:pt idx="15">
                  <c:v>10</c:v>
                </c:pt>
                <c:pt idx="16">
                  <c:v>10.1</c:v>
                </c:pt>
                <c:pt idx="17">
                  <c:v>9.6</c:v>
                </c:pt>
                <c:pt idx="18">
                  <c:v>9.5</c:v>
                </c:pt>
                <c:pt idx="19">
                  <c:v>9.1999999999999993</c:v>
                </c:pt>
                <c:pt idx="20">
                  <c:v>8.9</c:v>
                </c:pt>
                <c:pt idx="21">
                  <c:v>8.1999999999999993</c:v>
                </c:pt>
                <c:pt idx="22">
                  <c:v>10.1</c:v>
                </c:pt>
                <c:pt idx="23">
                  <c:v>9.1</c:v>
                </c:pt>
                <c:pt idx="24">
                  <c:v>9.1999999999999993</c:v>
                </c:pt>
                <c:pt idx="25">
                  <c:v>9.1</c:v>
                </c:pt>
                <c:pt idx="26">
                  <c:v>8.9</c:v>
                </c:pt>
                <c:pt idx="27">
                  <c:v>8.3000000000000007</c:v>
                </c:pt>
                <c:pt idx="28">
                  <c:v>8.1999999999999993</c:v>
                </c:pt>
                <c:pt idx="29">
                  <c:v>8.3000000000000007</c:v>
                </c:pt>
                <c:pt idx="30">
                  <c:v>8.1999999999999993</c:v>
                </c:pt>
                <c:pt idx="31">
                  <c:v>8</c:v>
                </c:pt>
                <c:pt idx="32">
                  <c:v>7.9</c:v>
                </c:pt>
                <c:pt idx="33">
                  <c:v>7.9</c:v>
                </c:pt>
                <c:pt idx="34">
                  <c:v>8.1</c:v>
                </c:pt>
                <c:pt idx="35">
                  <c:v>8.1999999999999993</c:v>
                </c:pt>
                <c:pt idx="36">
                  <c:v>8</c:v>
                </c:pt>
                <c:pt idx="37">
                  <c:v>7.8</c:v>
                </c:pt>
                <c:pt idx="38">
                  <c:v>7.9</c:v>
                </c:pt>
                <c:pt idx="39">
                  <c:v>7.8</c:v>
                </c:pt>
                <c:pt idx="40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3E-4C98-A292-0D3A326CABC7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trim'!$B$133:$C$300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  <c:pt idx="44">
                    <c:v>2026</c:v>
                  </c:pt>
                  <c:pt idx="48">
                    <c:v>2027</c:v>
                  </c:pt>
                </c:lvl>
              </c:multiLvlStrCache>
            </c:multiLvlStrRef>
          </c:cat>
          <c:val>
            <c:numRef>
              <c:f>Données!$B$141:$B$181</c:f>
              <c:numCache>
                <c:formatCode>#\ ##0.0</c:formatCode>
                <c:ptCount val="41"/>
                <c:pt idx="0">
                  <c:v>10</c:v>
                </c:pt>
                <c:pt idx="1">
                  <c:v>10.199999999999999</c:v>
                </c:pt>
                <c:pt idx="2">
                  <c:v>10</c:v>
                </c:pt>
                <c:pt idx="3">
                  <c:v>9.9</c:v>
                </c:pt>
                <c:pt idx="4">
                  <c:v>9.9</c:v>
                </c:pt>
                <c:pt idx="5">
                  <c:v>9.6999999999999993</c:v>
                </c:pt>
                <c:pt idx="6">
                  <c:v>9.6</c:v>
                </c:pt>
                <c:pt idx="7">
                  <c:v>9.6999999999999993</c:v>
                </c:pt>
                <c:pt idx="8">
                  <c:v>9.3000000000000007</c:v>
                </c:pt>
                <c:pt idx="9">
                  <c:v>9.1999999999999993</c:v>
                </c:pt>
                <c:pt idx="10">
                  <c:v>9.1999999999999993</c:v>
                </c:pt>
                <c:pt idx="11">
                  <c:v>8.6999999999999993</c:v>
                </c:pt>
                <c:pt idx="12">
                  <c:v>9</c:v>
                </c:pt>
                <c:pt idx="13">
                  <c:v>8.8000000000000007</c:v>
                </c:pt>
                <c:pt idx="14">
                  <c:v>8.6</c:v>
                </c:pt>
                <c:pt idx="15">
                  <c:v>8.4</c:v>
                </c:pt>
                <c:pt idx="16">
                  <c:v>8.5</c:v>
                </c:pt>
                <c:pt idx="17">
                  <c:v>8.1999999999999993</c:v>
                </c:pt>
                <c:pt idx="18">
                  <c:v>8.1</c:v>
                </c:pt>
                <c:pt idx="19">
                  <c:v>7.9</c:v>
                </c:pt>
                <c:pt idx="20">
                  <c:v>7.7</c:v>
                </c:pt>
                <c:pt idx="21">
                  <c:v>7.1</c:v>
                </c:pt>
                <c:pt idx="22">
                  <c:v>8.6999999999999993</c:v>
                </c:pt>
                <c:pt idx="23">
                  <c:v>7.8</c:v>
                </c:pt>
                <c:pt idx="24">
                  <c:v>8</c:v>
                </c:pt>
                <c:pt idx="25">
                  <c:v>7.7</c:v>
                </c:pt>
                <c:pt idx="26">
                  <c:v>7.7</c:v>
                </c:pt>
                <c:pt idx="27">
                  <c:v>7.2</c:v>
                </c:pt>
                <c:pt idx="28">
                  <c:v>7.1</c:v>
                </c:pt>
                <c:pt idx="29">
                  <c:v>7.2</c:v>
                </c:pt>
                <c:pt idx="30">
                  <c:v>7</c:v>
                </c:pt>
                <c:pt idx="31">
                  <c:v>6.9</c:v>
                </c:pt>
                <c:pt idx="32">
                  <c:v>6.8</c:v>
                </c:pt>
                <c:pt idx="33">
                  <c:v>7</c:v>
                </c:pt>
                <c:pt idx="34">
                  <c:v>7.2</c:v>
                </c:pt>
                <c:pt idx="35">
                  <c:v>7.3</c:v>
                </c:pt>
                <c:pt idx="36">
                  <c:v>7.2</c:v>
                </c:pt>
                <c:pt idx="37">
                  <c:v>7.1</c:v>
                </c:pt>
                <c:pt idx="38">
                  <c:v>7.2</c:v>
                </c:pt>
                <c:pt idx="39">
                  <c:v>7.1</c:v>
                </c:pt>
                <c:pt idx="40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3E-4C98-A292-0D3A326CABC7}"/>
            </c:ext>
          </c:extLst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trim'!$B$133:$C$300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  <c:pt idx="44">
                    <c:v>2026</c:v>
                  </c:pt>
                  <c:pt idx="48">
                    <c:v>2027</c:v>
                  </c:pt>
                </c:lvl>
              </c:multiLvlStrCache>
            </c:multiLvlStrRef>
          </c:cat>
          <c:val>
            <c:numRef>
              <c:f>Données!$D$141:$D$181</c:f>
              <c:numCache>
                <c:formatCode>#\ ##0.0</c:formatCode>
                <c:ptCount val="41"/>
                <c:pt idx="0">
                  <c:v>11.3</c:v>
                </c:pt>
                <c:pt idx="1">
                  <c:v>11.6</c:v>
                </c:pt>
                <c:pt idx="2">
                  <c:v>11.3</c:v>
                </c:pt>
                <c:pt idx="3">
                  <c:v>11.2</c:v>
                </c:pt>
                <c:pt idx="4">
                  <c:v>11.2</c:v>
                </c:pt>
                <c:pt idx="5">
                  <c:v>11</c:v>
                </c:pt>
                <c:pt idx="6">
                  <c:v>10.9</c:v>
                </c:pt>
                <c:pt idx="7">
                  <c:v>11.2</c:v>
                </c:pt>
                <c:pt idx="8">
                  <c:v>10.7</c:v>
                </c:pt>
                <c:pt idx="9">
                  <c:v>10.8</c:v>
                </c:pt>
                <c:pt idx="10">
                  <c:v>10.9</c:v>
                </c:pt>
                <c:pt idx="11">
                  <c:v>10.4</c:v>
                </c:pt>
                <c:pt idx="12">
                  <c:v>10.7</c:v>
                </c:pt>
                <c:pt idx="13">
                  <c:v>10.5</c:v>
                </c:pt>
                <c:pt idx="14">
                  <c:v>10.3</c:v>
                </c:pt>
                <c:pt idx="15">
                  <c:v>10.199999999999999</c:v>
                </c:pt>
                <c:pt idx="16">
                  <c:v>10.1</c:v>
                </c:pt>
                <c:pt idx="17">
                  <c:v>9.8000000000000007</c:v>
                </c:pt>
                <c:pt idx="18">
                  <c:v>9.6999999999999993</c:v>
                </c:pt>
                <c:pt idx="19">
                  <c:v>9.4</c:v>
                </c:pt>
                <c:pt idx="20">
                  <c:v>9</c:v>
                </c:pt>
                <c:pt idx="21">
                  <c:v>8.4</c:v>
                </c:pt>
                <c:pt idx="22">
                  <c:v>10.199999999999999</c:v>
                </c:pt>
                <c:pt idx="23">
                  <c:v>9</c:v>
                </c:pt>
                <c:pt idx="24">
                  <c:v>9.1999999999999993</c:v>
                </c:pt>
                <c:pt idx="25">
                  <c:v>9.1</c:v>
                </c:pt>
                <c:pt idx="26">
                  <c:v>8.6999999999999993</c:v>
                </c:pt>
                <c:pt idx="27">
                  <c:v>8.3000000000000007</c:v>
                </c:pt>
                <c:pt idx="28">
                  <c:v>8.3000000000000007</c:v>
                </c:pt>
                <c:pt idx="29">
                  <c:v>8.3000000000000007</c:v>
                </c:pt>
                <c:pt idx="30">
                  <c:v>8.3000000000000007</c:v>
                </c:pt>
                <c:pt idx="31">
                  <c:v>8.1</c:v>
                </c:pt>
                <c:pt idx="32">
                  <c:v>8</c:v>
                </c:pt>
                <c:pt idx="33">
                  <c:v>8</c:v>
                </c:pt>
                <c:pt idx="34">
                  <c:v>8.3000000000000007</c:v>
                </c:pt>
                <c:pt idx="35">
                  <c:v>8.1999999999999993</c:v>
                </c:pt>
                <c:pt idx="36">
                  <c:v>8.1</c:v>
                </c:pt>
                <c:pt idx="37">
                  <c:v>7.9</c:v>
                </c:pt>
                <c:pt idx="38">
                  <c:v>8</c:v>
                </c:pt>
                <c:pt idx="39">
                  <c:v>7.7</c:v>
                </c:pt>
                <c:pt idx="40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3E-4C98-A292-0D3A326CA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50976"/>
        <c:axId val="138752768"/>
      </c:lineChart>
      <c:catAx>
        <c:axId val="1387509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387527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52768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875097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292052577934800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6A-44B9-A1E6-77650525AD4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696A-44B9-A1E6-77650525AD4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696A-44B9-A1E6-77650525AD48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696A-44B9-A1E6-77650525AD4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96A-44B9-A1E6-77650525AD4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96A-44B9-A1E6-77650525AD4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96A-44B9-A1E6-77650525AD4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96A-44B9-A1E6-77650525AD48}"/>
              </c:ext>
            </c:extLst>
          </c:dPt>
          <c:dLbls>
            <c:dLbl>
              <c:idx val="0"/>
              <c:layout>
                <c:manualLayout>
                  <c:x val="3.6680421824850985E-3"/>
                  <c:y val="1.0731052984574087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6A-44B9-A1E6-77650525AD48}"/>
                </c:ext>
              </c:extLst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6A-44B9-A1E6-77650525AD48}"/>
                </c:ext>
              </c:extLst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6A-44B9-A1E6-77650525AD48}"/>
                </c:ext>
              </c:extLst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6A-44B9-A1E6-77650525AD48}"/>
                </c:ext>
              </c:extLst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6A-44B9-A1E6-77650525AD48}"/>
                </c:ext>
              </c:extLst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6A-44B9-A1E6-77650525AD48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6A-44B9-A1E6-77650525AD48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6A-44B9-A1E6-77650525AD48}"/>
                </c:ext>
              </c:extLst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6A-44B9-A1E6-77650525AD48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graphiques_trim'!$G$10:$G$18</c:f>
              <c:strCache>
                <c:ptCount val="9"/>
                <c:pt idx="0">
                  <c:v>Ariège</c:v>
                </c:pt>
                <c:pt idx="1">
                  <c:v>Paca</c:v>
                </c:pt>
                <c:pt idx="2">
                  <c:v>Alpes-de-Haute-Provence</c:v>
                </c:pt>
                <c:pt idx="3">
                  <c:v>France métro.</c:v>
                </c:pt>
                <c:pt idx="4">
                  <c:v>Lot</c:v>
                </c:pt>
                <c:pt idx="5">
                  <c:v>Haute-Corse</c:v>
                </c:pt>
                <c:pt idx="6">
                  <c:v>Haute-Marne</c:v>
                </c:pt>
                <c:pt idx="7">
                  <c:v>Hautes-Alpes</c:v>
                </c:pt>
                <c:pt idx="8">
                  <c:v>Corse-du-Sud</c:v>
                </c:pt>
              </c:strCache>
            </c:strRef>
          </c:cat>
          <c:val>
            <c:numRef>
              <c:f>'données graphiques_trim'!$H$10:$H$18</c:f>
              <c:numCache>
                <c:formatCode>#\ ##0.0</c:formatCode>
                <c:ptCount val="9"/>
                <c:pt idx="0">
                  <c:v>9.1</c:v>
                </c:pt>
                <c:pt idx="1">
                  <c:v>7.9</c:v>
                </c:pt>
                <c:pt idx="2">
                  <c:v>7.8</c:v>
                </c:pt>
                <c:pt idx="3">
                  <c:v>7.2</c:v>
                </c:pt>
                <c:pt idx="4">
                  <c:v>7</c:v>
                </c:pt>
                <c:pt idx="5">
                  <c:v>6.6</c:v>
                </c:pt>
                <c:pt idx="6">
                  <c:v>6.4</c:v>
                </c:pt>
                <c:pt idx="7">
                  <c:v>6.2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96A-44B9-A1E6-77650525A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7752927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graphiques_trim'!$G$10:$G$18</c:f>
              <c:strCache>
                <c:ptCount val="9"/>
                <c:pt idx="0">
                  <c:v>Ariège</c:v>
                </c:pt>
                <c:pt idx="1">
                  <c:v>Paca</c:v>
                </c:pt>
                <c:pt idx="2">
                  <c:v>Alpes-de-Haute-Provence</c:v>
                </c:pt>
                <c:pt idx="3">
                  <c:v>France métro.</c:v>
                </c:pt>
                <c:pt idx="4">
                  <c:v>Lot</c:v>
                </c:pt>
                <c:pt idx="5">
                  <c:v>Haute-Corse</c:v>
                </c:pt>
                <c:pt idx="6">
                  <c:v>Haute-Marne</c:v>
                </c:pt>
                <c:pt idx="7">
                  <c:v>Hautes-Alpes</c:v>
                </c:pt>
                <c:pt idx="8">
                  <c:v>Corse-du-Sud</c:v>
                </c:pt>
              </c:strCache>
            </c:strRef>
          </c:xVal>
          <c:yVal>
            <c:numRef>
              <c:f>'données graphiques_trim'!$J$10:$J$18</c:f>
              <c:numCache>
                <c:formatCode>#\ ##0.0</c:formatCode>
                <c:ptCount val="9"/>
                <c:pt idx="0">
                  <c:v>9.9999999999999645E-2</c:v>
                </c:pt>
                <c:pt idx="1">
                  <c:v>0.10000000000000053</c:v>
                </c:pt>
                <c:pt idx="2">
                  <c:v>9.9999999999999645E-2</c:v>
                </c:pt>
                <c:pt idx="3">
                  <c:v>0.10000000000000053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0.20000000000000018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696A-44B9-A1E6-77650525A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71775292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717752927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3.989125843451137E-2"/>
          <c:y val="9.0546216934150839E-2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461557959444E-2"/>
          <c:y val="0.18092396816931747"/>
          <c:w val="0.88312922262587745"/>
          <c:h val="0.5274691261201911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RSA!$A$40:$A$101</c:f>
              <c:numCache>
                <c:formatCode>mmm\-yy</c:formatCode>
                <c:ptCount val="62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</c:numCache>
            </c:numRef>
          </c:cat>
          <c:val>
            <c:numRef>
              <c:f>RSA!$AR$40:$AR$101</c:f>
              <c:numCache>
                <c:formatCode>0.0</c:formatCode>
                <c:ptCount val="62"/>
                <c:pt idx="0">
                  <c:v>100</c:v>
                </c:pt>
                <c:pt idx="1">
                  <c:v>101.83066361556064</c:v>
                </c:pt>
                <c:pt idx="2">
                  <c:v>103.4324942791762</c:v>
                </c:pt>
                <c:pt idx="3">
                  <c:v>104.57665903890161</c:v>
                </c:pt>
                <c:pt idx="4">
                  <c:v>105.49199084668193</c:v>
                </c:pt>
                <c:pt idx="5">
                  <c:v>106.40732265446225</c:v>
                </c:pt>
                <c:pt idx="6">
                  <c:v>107.78032036613271</c:v>
                </c:pt>
                <c:pt idx="7">
                  <c:v>107.78032036613271</c:v>
                </c:pt>
                <c:pt idx="8">
                  <c:v>108.00915331807781</c:v>
                </c:pt>
                <c:pt idx="9">
                  <c:v>108.92448512585813</c:v>
                </c:pt>
                <c:pt idx="10">
                  <c:v>108.69565217391303</c:v>
                </c:pt>
                <c:pt idx="11">
                  <c:v>108.23798627002287</c:v>
                </c:pt>
                <c:pt idx="12">
                  <c:v>108.23798627002287</c:v>
                </c:pt>
                <c:pt idx="13">
                  <c:v>107.32265446224257</c:v>
                </c:pt>
                <c:pt idx="14">
                  <c:v>106.40732265446225</c:v>
                </c:pt>
                <c:pt idx="15">
                  <c:v>104.80549199084668</c:v>
                </c:pt>
                <c:pt idx="16">
                  <c:v>102.2883295194508</c:v>
                </c:pt>
                <c:pt idx="17">
                  <c:v>102.51716247139588</c:v>
                </c:pt>
                <c:pt idx="18">
                  <c:v>101.83066361556064</c:v>
                </c:pt>
                <c:pt idx="19">
                  <c:v>101.37299771167048</c:v>
                </c:pt>
                <c:pt idx="20">
                  <c:v>100.22883295194509</c:v>
                </c:pt>
                <c:pt idx="21">
                  <c:v>100.91533180778032</c:v>
                </c:pt>
                <c:pt idx="22">
                  <c:v>99.77116704805492</c:v>
                </c:pt>
                <c:pt idx="23">
                  <c:v>100</c:v>
                </c:pt>
                <c:pt idx="24">
                  <c:v>99.54233409610984</c:v>
                </c:pt>
                <c:pt idx="25">
                  <c:v>100.22883295194509</c:v>
                </c:pt>
                <c:pt idx="26">
                  <c:v>100.45766590389016</c:v>
                </c:pt>
                <c:pt idx="27">
                  <c:v>100</c:v>
                </c:pt>
                <c:pt idx="28">
                  <c:v>99.084668192219681</c:v>
                </c:pt>
                <c:pt idx="29">
                  <c:v>99.084668192219681</c:v>
                </c:pt>
                <c:pt idx="30">
                  <c:v>97.482837528604122</c:v>
                </c:pt>
                <c:pt idx="31">
                  <c:v>98.169336384439347</c:v>
                </c:pt>
                <c:pt idx="32">
                  <c:v>97.940503432494268</c:v>
                </c:pt>
                <c:pt idx="33">
                  <c:v>98.855835240274601</c:v>
                </c:pt>
                <c:pt idx="34">
                  <c:v>99.313501144164761</c:v>
                </c:pt>
                <c:pt idx="35">
                  <c:v>98.855835240274601</c:v>
                </c:pt>
                <c:pt idx="36">
                  <c:v>99.084668192219681</c:v>
                </c:pt>
                <c:pt idx="37">
                  <c:v>98.855835240274601</c:v>
                </c:pt>
                <c:pt idx="38">
                  <c:v>98.169336384439347</c:v>
                </c:pt>
                <c:pt idx="39">
                  <c:v>98.398169336384441</c:v>
                </c:pt>
                <c:pt idx="40">
                  <c:v>97.025171624713963</c:v>
                </c:pt>
                <c:pt idx="41">
                  <c:v>95.881006864988564</c:v>
                </c:pt>
                <c:pt idx="42">
                  <c:v>94.73684210526315</c:v>
                </c:pt>
                <c:pt idx="43">
                  <c:v>94.279176201372991</c:v>
                </c:pt>
                <c:pt idx="44">
                  <c:v>94.279176201372991</c:v>
                </c:pt>
                <c:pt idx="45">
                  <c:v>94.73684210526315</c:v>
                </c:pt>
                <c:pt idx="46">
                  <c:v>94.73684210526315</c:v>
                </c:pt>
                <c:pt idx="47">
                  <c:v>94.508009153318071</c:v>
                </c:pt>
                <c:pt idx="48">
                  <c:v>94.508009153318071</c:v>
                </c:pt>
                <c:pt idx="49">
                  <c:v>94.508009153318071</c:v>
                </c:pt>
                <c:pt idx="50">
                  <c:v>94.73684210526315</c:v>
                </c:pt>
                <c:pt idx="51">
                  <c:v>94.965675057208244</c:v>
                </c:pt>
                <c:pt idx="52">
                  <c:v>94.73684210526315</c:v>
                </c:pt>
                <c:pt idx="53">
                  <c:v>93.592677345537751</c:v>
                </c:pt>
                <c:pt idx="54">
                  <c:v>91.990846681922207</c:v>
                </c:pt>
                <c:pt idx="55">
                  <c:v>92.906178489702512</c:v>
                </c:pt>
                <c:pt idx="56">
                  <c:v>93.592677345537751</c:v>
                </c:pt>
                <c:pt idx="57">
                  <c:v>93.135011441647592</c:v>
                </c:pt>
                <c:pt idx="58">
                  <c:v>94.279176201372991</c:v>
                </c:pt>
                <c:pt idx="59">
                  <c:v>93.363844393592672</c:v>
                </c:pt>
                <c:pt idx="60">
                  <c:v>93.592677345537751</c:v>
                </c:pt>
                <c:pt idx="61">
                  <c:v>94.050343249427911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E7-458D-9AE8-99EE26A7F585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RSA!$A$40:$A$101</c:f>
              <c:numCache>
                <c:formatCode>mmm\-yy</c:formatCode>
                <c:ptCount val="62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</c:numCache>
            </c:numRef>
          </c:cat>
          <c:val>
            <c:numRef>
              <c:f>ASS!$AR$40:$AR$797</c:f>
              <c:numCache>
                <c:formatCode>0.0</c:formatCode>
                <c:ptCount val="75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97.872340425531917</c:v>
                </c:pt>
                <c:pt idx="4">
                  <c:v>108.51063829787233</c:v>
                </c:pt>
                <c:pt idx="5">
                  <c:v>110.63829787234043</c:v>
                </c:pt>
                <c:pt idx="6">
                  <c:v>110.63829787234043</c:v>
                </c:pt>
                <c:pt idx="7">
                  <c:v>111.70212765957446</c:v>
                </c:pt>
                <c:pt idx="8">
                  <c:v>107.44680851063831</c:v>
                </c:pt>
                <c:pt idx="9">
                  <c:v>104.25531914893618</c:v>
                </c:pt>
                <c:pt idx="10">
                  <c:v>100</c:v>
                </c:pt>
                <c:pt idx="11">
                  <c:v>97.872340425531917</c:v>
                </c:pt>
                <c:pt idx="12">
                  <c:v>93.61702127659575</c:v>
                </c:pt>
                <c:pt idx="13">
                  <c:v>90.425531914893625</c:v>
                </c:pt>
                <c:pt idx="14">
                  <c:v>88.297872340425528</c:v>
                </c:pt>
                <c:pt idx="15">
                  <c:v>85.106382978723403</c:v>
                </c:pt>
                <c:pt idx="16">
                  <c:v>84.042553191489361</c:v>
                </c:pt>
                <c:pt idx="17">
                  <c:v>102.12765957446808</c:v>
                </c:pt>
                <c:pt idx="18">
                  <c:v>102.12765957446808</c:v>
                </c:pt>
                <c:pt idx="19">
                  <c:v>100</c:v>
                </c:pt>
                <c:pt idx="20">
                  <c:v>92.553191489361694</c:v>
                </c:pt>
                <c:pt idx="21">
                  <c:v>91.489361702127653</c:v>
                </c:pt>
                <c:pt idx="22">
                  <c:v>91.489361702127653</c:v>
                </c:pt>
                <c:pt idx="23">
                  <c:v>91.489361702127653</c:v>
                </c:pt>
                <c:pt idx="24">
                  <c:v>90.425531914893625</c:v>
                </c:pt>
                <c:pt idx="25">
                  <c:v>88.297872340425528</c:v>
                </c:pt>
                <c:pt idx="26">
                  <c:v>86.170212765957444</c:v>
                </c:pt>
                <c:pt idx="27">
                  <c:v>84.042553191489361</c:v>
                </c:pt>
                <c:pt idx="28">
                  <c:v>82.978723404255319</c:v>
                </c:pt>
                <c:pt idx="29">
                  <c:v>81.914893617021278</c:v>
                </c:pt>
                <c:pt idx="30">
                  <c:v>80.851063829787222</c:v>
                </c:pt>
                <c:pt idx="31">
                  <c:v>78.723404255319153</c:v>
                </c:pt>
                <c:pt idx="32">
                  <c:v>77.659574468085097</c:v>
                </c:pt>
                <c:pt idx="33">
                  <c:v>78.723404255319153</c:v>
                </c:pt>
                <c:pt idx="34">
                  <c:v>77.659574468085097</c:v>
                </c:pt>
                <c:pt idx="35">
                  <c:v>76.59574468085107</c:v>
                </c:pt>
                <c:pt idx="36">
                  <c:v>76.59574468085107</c:v>
                </c:pt>
                <c:pt idx="37">
                  <c:v>74.468085106382972</c:v>
                </c:pt>
                <c:pt idx="38">
                  <c:v>74.468085106382972</c:v>
                </c:pt>
                <c:pt idx="39">
                  <c:v>73.40425531914893</c:v>
                </c:pt>
                <c:pt idx="40">
                  <c:v>72.340425531914903</c:v>
                </c:pt>
                <c:pt idx="41">
                  <c:v>73.40425531914893</c:v>
                </c:pt>
                <c:pt idx="42">
                  <c:v>73.40425531914893</c:v>
                </c:pt>
                <c:pt idx="43">
                  <c:v>72.340425531914903</c:v>
                </c:pt>
                <c:pt idx="44">
                  <c:v>70.212765957446805</c:v>
                </c:pt>
                <c:pt idx="45">
                  <c:v>70.212765957446805</c:v>
                </c:pt>
                <c:pt idx="46">
                  <c:v>70.212765957446805</c:v>
                </c:pt>
                <c:pt idx="47">
                  <c:v>71.276595744680847</c:v>
                </c:pt>
                <c:pt idx="48">
                  <c:v>68.085106382978722</c:v>
                </c:pt>
                <c:pt idx="49">
                  <c:v>68.085106382978722</c:v>
                </c:pt>
                <c:pt idx="50">
                  <c:v>67.021276595744681</c:v>
                </c:pt>
                <c:pt idx="51">
                  <c:v>65.957446808510639</c:v>
                </c:pt>
                <c:pt idx="52">
                  <c:v>64.893617021276597</c:v>
                </c:pt>
                <c:pt idx="53">
                  <c:v>65.957446808510639</c:v>
                </c:pt>
                <c:pt idx="54">
                  <c:v>67.021276595744681</c:v>
                </c:pt>
                <c:pt idx="55">
                  <c:v>64.893617021276597</c:v>
                </c:pt>
                <c:pt idx="56">
                  <c:v>64.893617021276597</c:v>
                </c:pt>
                <c:pt idx="57">
                  <c:v>65.957446808510639</c:v>
                </c:pt>
                <c:pt idx="58">
                  <c:v>68.085106382978722</c:v>
                </c:pt>
                <c:pt idx="59">
                  <c:v>70.212765957446805</c:v>
                </c:pt>
                <c:pt idx="60">
                  <c:v>69.148936170212778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E7-458D-9AE8-99EE26A7F585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numRef>
              <c:f>RSA!$A$40:$A$101</c:f>
              <c:numCache>
                <c:formatCode>mmm\-yy</c:formatCode>
                <c:ptCount val="62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  <c:pt idx="50">
                  <c:v>45383</c:v>
                </c:pt>
                <c:pt idx="51">
                  <c:v>45413</c:v>
                </c:pt>
                <c:pt idx="52">
                  <c:v>45444</c:v>
                </c:pt>
                <c:pt idx="53">
                  <c:v>45474</c:v>
                </c:pt>
                <c:pt idx="54">
                  <c:v>45505</c:v>
                </c:pt>
                <c:pt idx="55">
                  <c:v>45536</c:v>
                </c:pt>
                <c:pt idx="56">
                  <c:v>45566</c:v>
                </c:pt>
                <c:pt idx="57">
                  <c:v>45597</c:v>
                </c:pt>
                <c:pt idx="58">
                  <c:v>45627</c:v>
                </c:pt>
                <c:pt idx="59">
                  <c:v>45658</c:v>
                </c:pt>
                <c:pt idx="60">
                  <c:v>45689</c:v>
                </c:pt>
                <c:pt idx="61">
                  <c:v>45717</c:v>
                </c:pt>
              </c:numCache>
            </c:numRef>
          </c:cat>
          <c:val>
            <c:numRef>
              <c:f>PA!$AR$40:$AR$101</c:f>
              <c:numCache>
                <c:formatCode>0.0</c:formatCode>
                <c:ptCount val="62"/>
                <c:pt idx="0">
                  <c:v>100</c:v>
                </c:pt>
                <c:pt idx="1">
                  <c:v>99.663016006739682</c:v>
                </c:pt>
                <c:pt idx="2">
                  <c:v>99.831508003369834</c:v>
                </c:pt>
                <c:pt idx="3">
                  <c:v>100.08424599831507</c:v>
                </c:pt>
                <c:pt idx="4">
                  <c:v>100</c:v>
                </c:pt>
                <c:pt idx="5">
                  <c:v>97.809604043807923</c:v>
                </c:pt>
                <c:pt idx="6">
                  <c:v>97.72535804549284</c:v>
                </c:pt>
                <c:pt idx="7">
                  <c:v>98.567818028643643</c:v>
                </c:pt>
                <c:pt idx="8">
                  <c:v>100.16849199663017</c:v>
                </c:pt>
                <c:pt idx="9">
                  <c:v>102.44313395113731</c:v>
                </c:pt>
                <c:pt idx="10">
                  <c:v>103.87531592249368</c:v>
                </c:pt>
                <c:pt idx="11">
                  <c:v>102.5273799494524</c:v>
                </c:pt>
                <c:pt idx="12">
                  <c:v>101.17944397641112</c:v>
                </c:pt>
                <c:pt idx="13">
                  <c:v>99.663016006739682</c:v>
                </c:pt>
                <c:pt idx="14">
                  <c:v>98.146588037068241</c:v>
                </c:pt>
                <c:pt idx="15">
                  <c:v>98.48357203032856</c:v>
                </c:pt>
                <c:pt idx="16">
                  <c:v>98.820556023588878</c:v>
                </c:pt>
                <c:pt idx="17">
                  <c:v>98.820556023588878</c:v>
                </c:pt>
                <c:pt idx="18">
                  <c:v>100.08424599831507</c:v>
                </c:pt>
                <c:pt idx="19">
                  <c:v>102.5273799494524</c:v>
                </c:pt>
                <c:pt idx="20">
                  <c:v>103.20134793597305</c:v>
                </c:pt>
                <c:pt idx="21">
                  <c:v>104.88626790227464</c:v>
                </c:pt>
                <c:pt idx="22">
                  <c:v>104.29654591406907</c:v>
                </c:pt>
                <c:pt idx="23">
                  <c:v>103.11710193765795</c:v>
                </c:pt>
                <c:pt idx="24">
                  <c:v>102.69587194608256</c:v>
                </c:pt>
                <c:pt idx="25">
                  <c:v>102.86436394271273</c:v>
                </c:pt>
                <c:pt idx="26">
                  <c:v>102.35888795282224</c:v>
                </c:pt>
                <c:pt idx="27">
                  <c:v>102.61162594776746</c:v>
                </c:pt>
                <c:pt idx="28">
                  <c:v>103.20134793597305</c:v>
                </c:pt>
                <c:pt idx="29">
                  <c:v>103.3698399326032</c:v>
                </c:pt>
                <c:pt idx="30">
                  <c:v>105.56023588879529</c:v>
                </c:pt>
                <c:pt idx="31">
                  <c:v>107.32940185341195</c:v>
                </c:pt>
                <c:pt idx="32">
                  <c:v>108.93007582139849</c:v>
                </c:pt>
                <c:pt idx="33">
                  <c:v>110.02527379949451</c:v>
                </c:pt>
                <c:pt idx="34">
                  <c:v>110.19376579612468</c:v>
                </c:pt>
                <c:pt idx="35">
                  <c:v>109.35130581297388</c:v>
                </c:pt>
                <c:pt idx="36">
                  <c:v>107.32940185341195</c:v>
                </c:pt>
                <c:pt idx="37">
                  <c:v>106.82392586352148</c:v>
                </c:pt>
                <c:pt idx="38">
                  <c:v>104.80202190395956</c:v>
                </c:pt>
                <c:pt idx="39">
                  <c:v>104.97051390058971</c:v>
                </c:pt>
                <c:pt idx="40">
                  <c:v>104.97051390058971</c:v>
                </c:pt>
                <c:pt idx="41">
                  <c:v>106.06571187868576</c:v>
                </c:pt>
                <c:pt idx="42">
                  <c:v>106.90817186183656</c:v>
                </c:pt>
                <c:pt idx="43">
                  <c:v>107.41364785172705</c:v>
                </c:pt>
                <c:pt idx="44">
                  <c:v>107.24515585509688</c:v>
                </c:pt>
                <c:pt idx="45">
                  <c:v>107.1609098567818</c:v>
                </c:pt>
                <c:pt idx="46">
                  <c:v>106.90817186183656</c:v>
                </c:pt>
                <c:pt idx="47">
                  <c:v>104.212299915754</c:v>
                </c:pt>
                <c:pt idx="48">
                  <c:v>101.85341196293176</c:v>
                </c:pt>
                <c:pt idx="49">
                  <c:v>99.915754001684917</c:v>
                </c:pt>
                <c:pt idx="50">
                  <c:v>98.48357203032856</c:v>
                </c:pt>
                <c:pt idx="51">
                  <c:v>98.904802021903961</c:v>
                </c:pt>
                <c:pt idx="52">
                  <c:v>100.25273799494524</c:v>
                </c:pt>
                <c:pt idx="53">
                  <c:v>102.27464195450715</c:v>
                </c:pt>
                <c:pt idx="54">
                  <c:v>104.1280539174389</c:v>
                </c:pt>
                <c:pt idx="55">
                  <c:v>105.39174389216512</c:v>
                </c:pt>
                <c:pt idx="56">
                  <c:v>105.81297388374051</c:v>
                </c:pt>
                <c:pt idx="57">
                  <c:v>105.81297388374051</c:v>
                </c:pt>
                <c:pt idx="58">
                  <c:v>105.56023588879529</c:v>
                </c:pt>
                <c:pt idx="59">
                  <c:v>104.54928390901432</c:v>
                </c:pt>
                <c:pt idx="60">
                  <c:v>104.1280539174389</c:v>
                </c:pt>
                <c:pt idx="61">
                  <c:v>102.44313395113731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E7-458D-9AE8-99EE26A7F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463936"/>
        <c:axId val="229465472"/>
      </c:lineChart>
      <c:dateAx>
        <c:axId val="229463936"/>
        <c:scaling>
          <c:orientation val="minMax"/>
          <c:max val="45717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560" baseline="0"/>
            </a:pPr>
            <a:endParaRPr lang="fr-FR"/>
          </a:p>
        </c:txPr>
        <c:crossAx val="229465472"/>
        <c:crossesAt val="100"/>
        <c:auto val="1"/>
        <c:lblOffset val="100"/>
        <c:baseTimeUnit val="months"/>
      </c:dateAx>
      <c:valAx>
        <c:axId val="229465472"/>
        <c:scaling>
          <c:orientation val="minMax"/>
          <c:max val="112"/>
          <c:min val="64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46393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8090694265"/>
          <c:y val="0.77321537995001621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en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base 100 au 1</a:t>
            </a:r>
            <a:r>
              <a:rPr lang="fr-FR" sz="1000" b="0" i="1" u="none" strike="noStrike" kern="1200" spc="0" baseline="30000">
                <a:solidFill>
                  <a:srgbClr val="000000"/>
                </a:solidFill>
                <a:latin typeface="Calibri"/>
              </a:rPr>
              <a:t>e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2015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Alpes-de-Haute-Provence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annuel'!$V$10:$V$50</c:f>
              <c:numCache>
                <c:formatCode>0.0</c:formatCode>
                <c:ptCount val="41"/>
                <c:pt idx="0">
                  <c:v>100</c:v>
                </c:pt>
                <c:pt idx="1">
                  <c:v>99.937926753569201</c:v>
                </c:pt>
                <c:pt idx="2">
                  <c:v>100.68280571073866</c:v>
                </c:pt>
                <c:pt idx="3">
                  <c:v>101.30353817504655</c:v>
                </c:pt>
                <c:pt idx="4">
                  <c:v>102.35878336436997</c:v>
                </c:pt>
                <c:pt idx="5">
                  <c:v>100.37243947858474</c:v>
                </c:pt>
                <c:pt idx="6">
                  <c:v>97.330850403476106</c:v>
                </c:pt>
                <c:pt idx="7">
                  <c:v>94.599627560521412</c:v>
                </c:pt>
                <c:pt idx="8">
                  <c:v>94.475481067659842</c:v>
                </c:pt>
                <c:pt idx="9">
                  <c:v>94.97206703910615</c:v>
                </c:pt>
                <c:pt idx="10">
                  <c:v>96.275605214152705</c:v>
                </c:pt>
                <c:pt idx="11">
                  <c:v>98.696461824953445</c:v>
                </c:pt>
                <c:pt idx="12">
                  <c:v>102.29671011793917</c:v>
                </c:pt>
                <c:pt idx="13">
                  <c:v>104.53134698944754</c:v>
                </c:pt>
                <c:pt idx="14">
                  <c:v>107.20049658597144</c:v>
                </c:pt>
                <c:pt idx="15">
                  <c:v>108.69025450031036</c:v>
                </c:pt>
                <c:pt idx="16">
                  <c:v>111.73184357541899</c:v>
                </c:pt>
                <c:pt idx="17">
                  <c:v>115.39416511483552</c:v>
                </c:pt>
                <c:pt idx="18">
                  <c:v>119.61514587212912</c:v>
                </c:pt>
                <c:pt idx="19">
                  <c:v>128.11918063314712</c:v>
                </c:pt>
                <c:pt idx="20">
                  <c:v>126.5673494723774</c:v>
                </c:pt>
                <c:pt idx="21">
                  <c:v>120.60831781502172</c:v>
                </c:pt>
                <c:pt idx="22">
                  <c:v>122.284295468653</c:v>
                </c:pt>
                <c:pt idx="23">
                  <c:v>125.01551831160769</c:v>
                </c:pt>
                <c:pt idx="24">
                  <c:v>131.59528243327125</c:v>
                </c:pt>
                <c:pt idx="25">
                  <c:v>151.83116076970828</c:v>
                </c:pt>
                <c:pt idx="26">
                  <c:v>151.89323401613905</c:v>
                </c:pt>
                <c:pt idx="27">
                  <c:v>155.05896958410926</c:v>
                </c:pt>
                <c:pt idx="28">
                  <c:v>161.1421477343265</c:v>
                </c:pt>
                <c:pt idx="29">
                  <c:v>158.78336436995656</c:v>
                </c:pt>
                <c:pt idx="30">
                  <c:v>163.2526381129733</c:v>
                </c:pt>
                <c:pt idx="31">
                  <c:v>163.19056486654253</c:v>
                </c:pt>
                <c:pt idx="32">
                  <c:v>162.32153941651148</c:v>
                </c:pt>
                <c:pt idx="33">
                  <c:v>158.03848541278708</c:v>
                </c:pt>
                <c:pt idx="34">
                  <c:v>156.54872749844816</c:v>
                </c:pt>
                <c:pt idx="35">
                  <c:v>155.49348230912477</c:v>
                </c:pt>
                <c:pt idx="36">
                  <c:v>155.1831160769708</c:v>
                </c:pt>
                <c:pt idx="37">
                  <c:v>153.94165114835505</c:v>
                </c:pt>
                <c:pt idx="38">
                  <c:v>154.7486033519553</c:v>
                </c:pt>
                <c:pt idx="39">
                  <c:v>154.31409062693979</c:v>
                </c:pt>
                <c:pt idx="40">
                  <c:v>152.63811297330852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C0-491D-94AB-C98643912F24}"/>
            </c:ext>
          </c:extLst>
        </c:ser>
        <c:ser>
          <c:idx val="1"/>
          <c:order val="1"/>
          <c:tx>
            <c:v>Alpes-de-Haute-Provence hors micro-entrepreneurs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annuel'!$U$10:$U$50</c:f>
              <c:numCache>
                <c:formatCode>0.0</c:formatCode>
                <c:ptCount val="41"/>
                <c:pt idx="0">
                  <c:v>100</c:v>
                </c:pt>
                <c:pt idx="1">
                  <c:v>94.73684210526315</c:v>
                </c:pt>
                <c:pt idx="2">
                  <c:v>92.344497607655512</c:v>
                </c:pt>
                <c:pt idx="3">
                  <c:v>88.63636363636364</c:v>
                </c:pt>
                <c:pt idx="4">
                  <c:v>88.875598086124398</c:v>
                </c:pt>
                <c:pt idx="5">
                  <c:v>93.181818181818173</c:v>
                </c:pt>
                <c:pt idx="6">
                  <c:v>94.617224880382778</c:v>
                </c:pt>
                <c:pt idx="7">
                  <c:v>96.411483253588514</c:v>
                </c:pt>
                <c:pt idx="8">
                  <c:v>100.11961722488039</c:v>
                </c:pt>
                <c:pt idx="9">
                  <c:v>98.325358851674636</c:v>
                </c:pt>
                <c:pt idx="10">
                  <c:v>98.923444976076553</c:v>
                </c:pt>
                <c:pt idx="11">
                  <c:v>102.51196172248804</c:v>
                </c:pt>
                <c:pt idx="12">
                  <c:v>102.99043062200957</c:v>
                </c:pt>
                <c:pt idx="13">
                  <c:v>106.69856459330143</c:v>
                </c:pt>
                <c:pt idx="14">
                  <c:v>108.85167464114834</c:v>
                </c:pt>
                <c:pt idx="15">
                  <c:v>103.82775119617224</c:v>
                </c:pt>
                <c:pt idx="16">
                  <c:v>112.67942583732058</c:v>
                </c:pt>
                <c:pt idx="17">
                  <c:v>118.54066985645932</c:v>
                </c:pt>
                <c:pt idx="18">
                  <c:v>124.64114832535884</c:v>
                </c:pt>
                <c:pt idx="19">
                  <c:v>126.67464114832536</c:v>
                </c:pt>
                <c:pt idx="20">
                  <c:v>113.27751196172248</c:v>
                </c:pt>
                <c:pt idx="21">
                  <c:v>96.291866028708128</c:v>
                </c:pt>
                <c:pt idx="22">
                  <c:v>88.755980861244026</c:v>
                </c:pt>
                <c:pt idx="23">
                  <c:v>92.703349282296656</c:v>
                </c:pt>
                <c:pt idx="24">
                  <c:v>93.660287081339703</c:v>
                </c:pt>
                <c:pt idx="25">
                  <c:v>106.81818181818181</c:v>
                </c:pt>
                <c:pt idx="26">
                  <c:v>105.62200956937799</c:v>
                </c:pt>
                <c:pt idx="27">
                  <c:v>103.34928229665073</c:v>
                </c:pt>
                <c:pt idx="28">
                  <c:v>104.54545454545455</c:v>
                </c:pt>
                <c:pt idx="29">
                  <c:v>103.94736842105263</c:v>
                </c:pt>
                <c:pt idx="30">
                  <c:v>106.3397129186603</c:v>
                </c:pt>
                <c:pt idx="31">
                  <c:v>109.80861244019138</c:v>
                </c:pt>
                <c:pt idx="32">
                  <c:v>111.36363636363636</c:v>
                </c:pt>
                <c:pt idx="33">
                  <c:v>105.62200956937799</c:v>
                </c:pt>
                <c:pt idx="34">
                  <c:v>104.54545454545455</c:v>
                </c:pt>
                <c:pt idx="35">
                  <c:v>103.11004784688996</c:v>
                </c:pt>
                <c:pt idx="36">
                  <c:v>102.27272727272727</c:v>
                </c:pt>
                <c:pt idx="37">
                  <c:v>103.82775119617224</c:v>
                </c:pt>
                <c:pt idx="38">
                  <c:v>103.82775119617224</c:v>
                </c:pt>
                <c:pt idx="39">
                  <c:v>98.803827751196167</c:v>
                </c:pt>
                <c:pt idx="40">
                  <c:v>97.727272727272734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C0-491D-94AB-C98643912F24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annuel'!$T$10:$T$50</c:f>
              <c:numCache>
                <c:formatCode>0.0</c:formatCode>
                <c:ptCount val="41"/>
                <c:pt idx="0">
                  <c:v>100</c:v>
                </c:pt>
                <c:pt idx="1">
                  <c:v>98.939875299434263</c:v>
                </c:pt>
                <c:pt idx="2">
                  <c:v>98.503253427566634</c:v>
                </c:pt>
                <c:pt idx="3">
                  <c:v>97.949406228232618</c:v>
                </c:pt>
                <c:pt idx="4">
                  <c:v>99.559980292553647</c:v>
                </c:pt>
                <c:pt idx="5">
                  <c:v>101.47975739453967</c:v>
                </c:pt>
                <c:pt idx="6">
                  <c:v>101.42029527191178</c:v>
                </c:pt>
                <c:pt idx="7">
                  <c:v>101.868809568305</c:v>
                </c:pt>
                <c:pt idx="8">
                  <c:v>102.61123664225889</c:v>
                </c:pt>
                <c:pt idx="9">
                  <c:v>102.6791933538336</c:v>
                </c:pt>
                <c:pt idx="10">
                  <c:v>105.0440869166341</c:v>
                </c:pt>
                <c:pt idx="11">
                  <c:v>108.72054501282682</c:v>
                </c:pt>
                <c:pt idx="12">
                  <c:v>113.93962046176584</c:v>
                </c:pt>
                <c:pt idx="13">
                  <c:v>119.25383530690949</c:v>
                </c:pt>
                <c:pt idx="14">
                  <c:v>122.52085421586449</c:v>
                </c:pt>
                <c:pt idx="15">
                  <c:v>125.09981142012538</c:v>
                </c:pt>
                <c:pt idx="16">
                  <c:v>129.89415742172235</c:v>
                </c:pt>
                <c:pt idx="17">
                  <c:v>133.11700446815377</c:v>
                </c:pt>
                <c:pt idx="18">
                  <c:v>136.85292468697438</c:v>
                </c:pt>
                <c:pt idx="19">
                  <c:v>142.87728716807393</c:v>
                </c:pt>
                <c:pt idx="20">
                  <c:v>141.59120640152224</c:v>
                </c:pt>
                <c:pt idx="21">
                  <c:v>134.12955947061721</c:v>
                </c:pt>
                <c:pt idx="22">
                  <c:v>141.65576527751821</c:v>
                </c:pt>
                <c:pt idx="23">
                  <c:v>147.08210869676017</c:v>
                </c:pt>
                <c:pt idx="24">
                  <c:v>157.85324748135437</c:v>
                </c:pt>
                <c:pt idx="25">
                  <c:v>179.44989041980259</c:v>
                </c:pt>
                <c:pt idx="26">
                  <c:v>177.83761743769219</c:v>
                </c:pt>
                <c:pt idx="27">
                  <c:v>181.56164523198723</c:v>
                </c:pt>
                <c:pt idx="28">
                  <c:v>183.82290480963627</c:v>
                </c:pt>
                <c:pt idx="29">
                  <c:v>180.62044477667726</c:v>
                </c:pt>
                <c:pt idx="30">
                  <c:v>186.25235724843273</c:v>
                </c:pt>
                <c:pt idx="31">
                  <c:v>187.68794278044885</c:v>
                </c:pt>
                <c:pt idx="32">
                  <c:v>184.0658500535159</c:v>
                </c:pt>
                <c:pt idx="33">
                  <c:v>180.45564975110855</c:v>
                </c:pt>
                <c:pt idx="34">
                  <c:v>178.67178607227197</c:v>
                </c:pt>
                <c:pt idx="35">
                  <c:v>175.2382732199589</c:v>
                </c:pt>
                <c:pt idx="36">
                  <c:v>179.67754540357791</c:v>
                </c:pt>
                <c:pt idx="37">
                  <c:v>180.32313416353782</c:v>
                </c:pt>
                <c:pt idx="38">
                  <c:v>179.51784713137729</c:v>
                </c:pt>
                <c:pt idx="39">
                  <c:v>180.40128438184877</c:v>
                </c:pt>
                <c:pt idx="40">
                  <c:v>177.32454426530299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C0-491D-94AB-C98643912F24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annuel'!$S$10:$S$50</c:f>
              <c:numCache>
                <c:formatCode>0.0</c:formatCode>
                <c:ptCount val="41"/>
                <c:pt idx="0">
                  <c:v>100</c:v>
                </c:pt>
                <c:pt idx="1">
                  <c:v>98.698125719870163</c:v>
                </c:pt>
                <c:pt idx="2">
                  <c:v>98.952916128581904</c:v>
                </c:pt>
                <c:pt idx="3">
                  <c:v>99.232138494293395</c:v>
                </c:pt>
                <c:pt idx="4">
                  <c:v>102.80967505497189</c:v>
                </c:pt>
                <c:pt idx="5">
                  <c:v>106.614079787791</c:v>
                </c:pt>
                <c:pt idx="6">
                  <c:v>107.84963875606437</c:v>
                </c:pt>
                <c:pt idx="7">
                  <c:v>110.15322327318418</c:v>
                </c:pt>
                <c:pt idx="8">
                  <c:v>111.6365920910265</c:v>
                </c:pt>
                <c:pt idx="9">
                  <c:v>111.85647970402431</c:v>
                </c:pt>
                <c:pt idx="10">
                  <c:v>114.05884611357368</c:v>
                </c:pt>
                <c:pt idx="11">
                  <c:v>116.16697497469548</c:v>
                </c:pt>
                <c:pt idx="12">
                  <c:v>117.29433527625564</c:v>
                </c:pt>
                <c:pt idx="13">
                  <c:v>120.8963037939339</c:v>
                </c:pt>
                <c:pt idx="14">
                  <c:v>122.08299884820775</c:v>
                </c:pt>
                <c:pt idx="15">
                  <c:v>121.24533175107327</c:v>
                </c:pt>
                <c:pt idx="16">
                  <c:v>124.84031970960874</c:v>
                </c:pt>
                <c:pt idx="17">
                  <c:v>125.80014659174199</c:v>
                </c:pt>
                <c:pt idx="18">
                  <c:v>125.67100624760043</c:v>
                </c:pt>
                <c:pt idx="19">
                  <c:v>124.03057484904541</c:v>
                </c:pt>
                <c:pt idx="20">
                  <c:v>116.41827510383582</c:v>
                </c:pt>
                <c:pt idx="21">
                  <c:v>103.01909182925553</c:v>
                </c:pt>
                <c:pt idx="22">
                  <c:v>104.13947157167289</c:v>
                </c:pt>
                <c:pt idx="23">
                  <c:v>108.20215699277512</c:v>
                </c:pt>
                <c:pt idx="24">
                  <c:v>113.61209032843531</c:v>
                </c:pt>
                <c:pt idx="25">
                  <c:v>128.56444801228579</c:v>
                </c:pt>
                <c:pt idx="26">
                  <c:v>129.57313880841858</c:v>
                </c:pt>
                <c:pt idx="27">
                  <c:v>129.76859446441659</c:v>
                </c:pt>
                <c:pt idx="28">
                  <c:v>129.97801123870022</c:v>
                </c:pt>
                <c:pt idx="29">
                  <c:v>128.35503123800217</c:v>
                </c:pt>
                <c:pt idx="30">
                  <c:v>129.01818435656696</c:v>
                </c:pt>
                <c:pt idx="31">
                  <c:v>130.89595476597674</c:v>
                </c:pt>
                <c:pt idx="32">
                  <c:v>128.32710900143101</c:v>
                </c:pt>
                <c:pt idx="33">
                  <c:v>125.58025897874421</c:v>
                </c:pt>
                <c:pt idx="34">
                  <c:v>124.81937803218037</c:v>
                </c:pt>
                <c:pt idx="35">
                  <c:v>123.44071760147988</c:v>
                </c:pt>
                <c:pt idx="36">
                  <c:v>128.05137691529092</c:v>
                </c:pt>
                <c:pt idx="37">
                  <c:v>128.45624934557259</c:v>
                </c:pt>
                <c:pt idx="38">
                  <c:v>126.95193885030191</c:v>
                </c:pt>
                <c:pt idx="39">
                  <c:v>125.88740358102683</c:v>
                </c:pt>
                <c:pt idx="40">
                  <c:v>122.74964224634392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C0-491D-94AB-C98643912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0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0.00612</cdr:x>
      <cdr:y>0.8698</cdr:y>
    </cdr:from>
    <cdr:to>
      <cdr:x>0.96441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" y="310515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données provisoires,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0.86619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716265"/>
          <a:ext cx="6146041" cy="5740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>
              <a:solidFill>
                <a:srgbClr val="000000"/>
              </a:solidFill>
              <a:latin typeface="Calibri"/>
            </a:rPr>
            <a:t>Note</a:t>
          </a:r>
          <a:r>
            <a:rPr lang="fr-FR" sz="1200" b="0" i="0" u="none" strike="noStrike" baseline="0">
              <a:solidFill>
                <a:srgbClr val="000000"/>
              </a:solidFill>
              <a:latin typeface="Calibri"/>
            </a:rPr>
            <a:t> : données en date de jugement. Chaque point représente l'évolution du cumul des douze derniers mois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>
              <a:solidFill>
                <a:srgbClr val="000000"/>
              </a:solidFill>
              <a:latin typeface="Calibri"/>
            </a:rPr>
            <a:t>Source</a:t>
          </a:r>
          <a:r>
            <a:rPr lang="fr-FR" sz="1200" b="0" i="1" u="none" strike="noStrike" baseline="0">
              <a:solidFill>
                <a:srgbClr val="000000"/>
              </a:solidFill>
              <a:latin typeface="Calibri"/>
            </a:rPr>
            <a:t> : Banque de France, Fiben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0.00756</cdr:x>
      <cdr:y>0.88201</cdr:y>
    </cdr:from>
    <cdr:to>
      <cdr:x>0.96585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347472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0.12082</cdr:x>
      <cdr:y>0</cdr:y>
    </cdr:from>
    <cdr:to>
      <cdr:x>0.95116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52778" y="0"/>
          <a:ext cx="5860560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2024 et le T1 2025)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86844"/>
          <a:ext cx="6956671" cy="7549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3 %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0.26709</cdr:x>
      <cdr:y>0.20807</cdr:y>
    </cdr:from>
    <cdr:to>
      <cdr:x>0.26781</cdr:x>
      <cdr:y>0.75474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AD525FB5-C36B-5E9F-4317-C7F95168B677}"/>
            </a:ext>
          </a:extLst>
        </cdr:cNvPr>
        <cdr:cNvCxnSpPr/>
      </cdr:nvCxnSpPr>
      <cdr:spPr>
        <a:xfrm xmlns:a="http://schemas.openxmlformats.org/drawingml/2006/main" flipV="1">
          <a:off x="1838325" y="919057"/>
          <a:ext cx="4948" cy="24146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2015)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0.00828</cdr:x>
      <cdr:y>0.89053</cdr:y>
    </cdr:from>
    <cdr:to>
      <cdr:x>0.96735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20" y="3781425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,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corrigées des variations saisonnières </a:t>
          </a:r>
          <a:r>
            <a:rPr lang="fr-FR" sz="600" b="0" i="0" baseline="0">
              <a:effectLst/>
              <a:latin typeface="+mn-lt"/>
              <a:ea typeface="+mn-ea"/>
              <a:cs typeface="+mn-cs"/>
            </a:rPr>
            <a:t>  </a:t>
          </a:r>
          <a:endParaRPr lang="fr-FR" sz="6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0.83618</cdr:y>
    </cdr:from>
    <cdr:to>
      <cdr:x>0</cdr:x>
      <cdr:y>0.83618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028950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6 700 contrats d'apprentissage ont commencé entre janvier et décembre 2024 dans les Alpes-de-Haute-Provence. Fin décembre 2024, le département  compte 7 900 bénéficiaires de contrats d'apprentissage.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9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</cdr:x>
      <cdr:y>0.82064</cdr:y>
    </cdr:from>
    <cdr:to>
      <cdr:x>0.96644</cdr:x>
      <cdr:y>0.96603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C1C3C6B6-0D67-7B59-B1A4-0156211D31B2}"/>
            </a:ext>
          </a:extLst>
        </cdr:cNvPr>
        <cdr:cNvSpPr txBox="1"/>
      </cdr:nvSpPr>
      <cdr:spPr>
        <a:xfrm xmlns:a="http://schemas.openxmlformats.org/drawingml/2006/main">
          <a:off x="0" y="3133437"/>
          <a:ext cx="7909418" cy="555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80 contrats d'apprentissage ont commencé entre janvier et mars 2025 dans les Alpes-de-Haute-Provence. Fin mars 2025, le département  compte 1 800 bénéficiaires de contrats d'apprentissage.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0.81962</cdr:y>
    </cdr:from>
    <cdr:to>
      <cdr:x>1</cdr:x>
      <cdr:y>0.99801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919051"/>
          <a:ext cx="6115050" cy="85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</a:t>
          </a:r>
          <a:r>
            <a:rPr lang="fr-FR" sz="1100" b="0" i="0">
              <a:effectLst/>
              <a:latin typeface="+mn-lt"/>
              <a:ea typeface="+mn-ea"/>
              <a:cs typeface="+mn-cs"/>
            </a:rPr>
            <a:t>février</a:t>
          </a:r>
          <a:endParaRPr lang="fr-FR" sz="1000" b="0" i="0"/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1"/>
            <a:t>Sources : </a:t>
          </a:r>
          <a:r>
            <a:rPr lang="fr-FR" sz="1000" i="1"/>
            <a:t>Cnaf, Allstat FR6 et FR2 ; MSA ;  France</a:t>
          </a:r>
          <a:r>
            <a:rPr lang="fr-FR" sz="1000" i="1" baseline="0"/>
            <a:t> Travail</a:t>
          </a:r>
          <a:r>
            <a:rPr lang="fr-FR" sz="1000" i="1"/>
            <a:t>, FNA - </a:t>
          </a:r>
          <a:r>
            <a:rPr lang="fr-FR" sz="1000" b="1" i="1"/>
            <a:t>Traitements : </a:t>
          </a:r>
          <a:r>
            <a:rPr lang="fr-FR" sz="1000" i="1"/>
            <a:t>Drees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26/06/2025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66768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407561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juin 2025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500" b="1" dirty="0">
                <a:solidFill>
                  <a:srgbClr val="4F81BD">
                    <a:lumMod val="75000"/>
                  </a:srgbClr>
                </a:solidFill>
              </a:rPr>
              <a:t>Début 2025, la demande d’emploi y compris nouveaux publics s’élève deux fois moins vite qu’au niveau régional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0419F8-1458-EFB2-7DA7-B76F80EAA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58" y="872969"/>
            <a:ext cx="8468641" cy="367730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5475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 </a:t>
            </a:r>
            <a:r>
              <a:rPr lang="fr-FR" sz="1200" dirty="0">
                <a:solidFill>
                  <a:srgbClr val="FF0000"/>
                </a:solidFill>
              </a:rPr>
              <a:t>les évolutions du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trimestre 2025 sont perturbées par une modification des règles d’actualisation par France Travail qui conduit à rehausser le nombre d’inscrits en catégories A, B, C. En effet, depuis janvier 2025, tant qu’elles ne signent pas leur contrat d’engagement, les personnes qui s’inscrivent à France Travail et qui n’ont pas de droits à indemnisation n’ont pas à s’actualiser. Elles sont alors inscrites en catégorie A jusqu’à la signature de ce contrat. Cela a un impact à la hausse sur le nombre d’inscrits en catégorie A, à la baisse sur le nombre d’inscrits en catégories B et C (étant dispensés d’actualisation, ces nouveaux inscrits non indemnisables ne déclarent pas d’activité réduite) et à la baisse sur le nombre de sorties des listes. Cette évolution a donc un effet à la hausse sur le nombre d’inscrits en catégorie A, B, C. 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En neutralisant les effets d'ajustements dans les procédures d'actualisation des demandeurs d'emploi, la Dares estime que la hausse réelle du nombre de demandeurs d’emploi en catégories A, B, C serait de +1,3 % par rapport au 4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2024 (estimation réalisée au niveau national uniquement).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741BCDC-D1A0-DD23-154F-0BCBB1FC7E7D}"/>
              </a:ext>
            </a:extLst>
          </p:cNvPr>
          <p:cNvSpPr/>
          <p:nvPr/>
        </p:nvSpPr>
        <p:spPr>
          <a:xfrm>
            <a:off x="7232073" y="1884218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CD23E0E-2543-E275-BD91-17190EBFC4A0}"/>
              </a:ext>
            </a:extLst>
          </p:cNvPr>
          <p:cNvSpPr/>
          <p:nvPr/>
        </p:nvSpPr>
        <p:spPr>
          <a:xfrm>
            <a:off x="7267014" y="3080192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231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Sur un an, baisse du nombre de foyers bénéficiaires du RSA, hausse de la prime d’activité </a:t>
            </a:r>
            <a:r>
              <a:rPr lang="fr-FR" sz="2800" b="1">
                <a:solidFill>
                  <a:srgbClr val="376092"/>
                </a:solidFill>
              </a:rPr>
              <a:t>et de </a:t>
            </a:r>
            <a:r>
              <a:rPr lang="fr-FR" sz="2800" b="1" dirty="0">
                <a:solidFill>
                  <a:srgbClr val="376092"/>
                </a:solidFill>
              </a:rPr>
              <a:t>l’ASS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128922"/>
              </p:ext>
            </p:extLst>
          </p:nvPr>
        </p:nvGraphicFramePr>
        <p:xfrm>
          <a:off x="577516" y="1038224"/>
          <a:ext cx="7748337" cy="549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texte, capture d’écran, Police, nombre">
            <a:extLst>
              <a:ext uri="{FF2B5EF4-FFF2-40B4-BE49-F238E27FC236}">
                <a16:creationId xmlns:a16="http://schemas.microsoft.com/office/drawing/2014/main" id="{AA2E538F-A271-FA6A-75E4-07765889B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0988"/>
            <a:ext cx="9141969" cy="32363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moins marqué que l’évolution régionale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9719" y="2878467"/>
            <a:ext cx="8716916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168" y="455171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créations d’entreprises en recul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CFA7562-29D2-26A5-3B09-F9D9D395F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304552"/>
              </p:ext>
            </p:extLst>
          </p:nvPr>
        </p:nvGraphicFramePr>
        <p:xfrm>
          <a:off x="546931" y="1174434"/>
          <a:ext cx="8192467" cy="498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311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229511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Nouvelle baisse du nombre de défaillances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5785DAC7-14EC-471C-BBBC-7BE99623A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381004"/>
              </p:ext>
            </p:extLst>
          </p:nvPr>
        </p:nvGraphicFramePr>
        <p:xfrm>
          <a:off x="436729" y="1187361"/>
          <a:ext cx="8052178" cy="500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322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marL="0" lvl="1" algn="ctr">
              <a:defRPr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039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91180"/>
            <a:ext cx="885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Nouvelle baisse de l’emploi salarié début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2025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992560" y="2394347"/>
            <a:ext cx="826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 0,0 %</a:t>
            </a:r>
          </a:p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- 0,7 % 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- 0,1 %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300-000001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329258"/>
              </p:ext>
            </p:extLst>
          </p:nvPr>
        </p:nvGraphicFramePr>
        <p:xfrm>
          <a:off x="554183" y="1246909"/>
          <a:ext cx="8044872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71341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recul lié à la fois à l’emploi hors intérim et à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-150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- 250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2025 : </a:t>
            </a:r>
            <a:endParaRPr lang="fr-FR" b="1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372582"/>
              </p:ext>
            </p:extLst>
          </p:nvPr>
        </p:nvGraphicFramePr>
        <p:xfrm>
          <a:off x="343509" y="1246599"/>
          <a:ext cx="7969218" cy="507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3211" y="991089"/>
            <a:ext cx="8234723" cy="54619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84544" y="46508"/>
            <a:ext cx="8454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de l’emploi intérimaire pénalise les secteurs du tertiaire marchand et de l’industrie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3424797"/>
              </p:ext>
            </p:extLst>
          </p:nvPr>
        </p:nvGraphicFramePr>
        <p:xfrm>
          <a:off x="572654" y="1116332"/>
          <a:ext cx="7998691" cy="514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8805" y="36982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 l’exception du tertiaire non-marchand, l’emploi salarié continue de se contracter dans tous les secteurs d’activité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300-000002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977898"/>
              </p:ext>
            </p:extLst>
          </p:nvPr>
        </p:nvGraphicFramePr>
        <p:xfrm>
          <a:off x="526473" y="1305877"/>
          <a:ext cx="8017163" cy="491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645" y="98537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rythme annuel, le recul de l’emploi industriel est particulièrement marqué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C6E7F2C-51C9-21C2-CA7B-EBABEB99C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62" y="1735917"/>
            <a:ext cx="8460876" cy="338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7139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E16ED35-870F-AD25-E134-FC1E38901B8D}"/>
              </a:ext>
            </a:extLst>
          </p:cNvPr>
          <p:cNvSpPr txBox="1"/>
          <p:nvPr/>
        </p:nvSpPr>
        <p:spPr>
          <a:xfrm>
            <a:off x="74115" y="128596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Baisse des entrées en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contrat d’apprentissage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BFCA822A-E414-36FC-5183-19314E3781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68955"/>
              </p:ext>
            </p:extLst>
          </p:nvPr>
        </p:nvGraphicFramePr>
        <p:xfrm>
          <a:off x="113893" y="880218"/>
          <a:ext cx="8936102" cy="562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lèche vers le bas 4">
            <a:extLst>
              <a:ext uri="{FF2B5EF4-FFF2-40B4-BE49-F238E27FC236}">
                <a16:creationId xmlns:a16="http://schemas.microsoft.com/office/drawing/2014/main" id="{799E1679-7435-4EB2-9480-0F4748B51406}"/>
              </a:ext>
            </a:extLst>
          </p:cNvPr>
          <p:cNvSpPr/>
          <p:nvPr/>
        </p:nvSpPr>
        <p:spPr bwMode="auto">
          <a:xfrm>
            <a:off x="8203676" y="1830502"/>
            <a:ext cx="149886" cy="44630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E994A74-AAEB-68AA-FF0A-AA1F56C01DD5}"/>
              </a:ext>
            </a:extLst>
          </p:cNvPr>
          <p:cNvSpPr txBox="1"/>
          <p:nvPr/>
        </p:nvSpPr>
        <p:spPr bwMode="auto">
          <a:xfrm>
            <a:off x="8041337" y="1513616"/>
            <a:ext cx="624450" cy="23376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1 800</a:t>
            </a:r>
          </a:p>
        </p:txBody>
      </p:sp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8" y="89079"/>
            <a:ext cx="9018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un net recul fin 2024, le taux de chômage repart légèrement à la hausse au 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0498" y="4204183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7,2 %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50499" y="3623697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7,8 % (+0,1 pt)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90504" y="3916843"/>
            <a:ext cx="15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7,7 %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E271C5-C428-120D-C09F-DF13477A7351}"/>
              </a:ext>
            </a:extLst>
          </p:cNvPr>
          <p:cNvSpPr txBox="1"/>
          <p:nvPr/>
        </p:nvSpPr>
        <p:spPr>
          <a:xfrm>
            <a:off x="7358737" y="239699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T1 2025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2024) :</a:t>
            </a:r>
            <a:endParaRPr lang="fr-FR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200-000002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584924"/>
              </p:ext>
            </p:extLst>
          </p:nvPr>
        </p:nvGraphicFramePr>
        <p:xfrm>
          <a:off x="190496" y="976353"/>
          <a:ext cx="7927760" cy="5253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62941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reste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2025</a:t>
            </a:r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09A3D39-30ED-DD61-CEFB-99AD365F7F0D}"/>
              </a:ext>
            </a:extLst>
          </p:cNvPr>
          <p:cNvGrpSpPr>
            <a:grpSpLocks/>
          </p:cNvGrpSpPr>
          <p:nvPr/>
        </p:nvGrpSpPr>
        <p:grpSpPr bwMode="auto">
          <a:xfrm>
            <a:off x="945102" y="1266224"/>
            <a:ext cx="6934200" cy="4733925"/>
            <a:chOff x="0" y="0"/>
            <a:chExt cx="6934200" cy="4733925"/>
          </a:xfrm>
        </p:grpSpPr>
        <p:graphicFrame>
          <p:nvGraphicFramePr>
            <p:cNvPr id="15" name="Graphique 14">
              <a:extLst>
                <a:ext uri="{FF2B5EF4-FFF2-40B4-BE49-F238E27FC236}">
                  <a16:creationId xmlns:a16="http://schemas.microsoft.com/office/drawing/2014/main" id="{18706536-C1C4-639C-D091-7A8C2195D18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">
              <a:extLst>
                <a:ext uri="{FF2B5EF4-FFF2-40B4-BE49-F238E27FC236}">
                  <a16:creationId xmlns:a16="http://schemas.microsoft.com/office/drawing/2014/main" id="{F8CFC7CE-9635-17F7-38BB-2487E6311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" y="3943350"/>
              <a:ext cx="69246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  <p:sp>
        <p:nvSpPr>
          <p:cNvPr id="14" name="ZoneTexte 1">
            <a:extLst>
              <a:ext uri="{FF2B5EF4-FFF2-40B4-BE49-F238E27FC236}">
                <a16:creationId xmlns:a16="http://schemas.microsoft.com/office/drawing/2014/main" id="{0E98F289-051E-9EEF-8C23-1A9B2039BAB9}"/>
              </a:ext>
            </a:extLst>
          </p:cNvPr>
          <p:cNvSpPr txBox="1"/>
          <p:nvPr/>
        </p:nvSpPr>
        <p:spPr>
          <a:xfrm>
            <a:off x="945102" y="1266224"/>
            <a:ext cx="6886589" cy="3714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1500" b="1" i="0" baseline="0">
                <a:effectLst/>
                <a:latin typeface="+mn-lt"/>
                <a:ea typeface="+mn-ea"/>
                <a:cs typeface="+mn-cs"/>
              </a:rPr>
              <a:t>Taux de chômage localisés dans les départements comparables* au T1 2025</a:t>
            </a: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5A013-2665-47DA-9765-AD20C70A5351}">
  <ds:schemaRefs>
    <ds:schemaRef ds:uri="2ff91c20-40e6-4ab5-a5ac-9b5646c66526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ab994d58-9349-46a1-8cee-b96a64c5dc7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12299</TotalTime>
  <Words>1809</Words>
  <Application>Microsoft Office PowerPoint</Application>
  <PresentationFormat>Affichage à l'écran (4:3)</PresentationFormat>
  <Paragraphs>250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SAUVIAC, Mathieu (DREETS-PACA)</cp:lastModifiedBy>
  <cp:revision>999</cp:revision>
  <cp:lastPrinted>2018-10-09T12:30:48Z</cp:lastPrinted>
  <dcterms:created xsi:type="dcterms:W3CDTF">2018-05-30T13:27:07Z</dcterms:created>
  <dcterms:modified xsi:type="dcterms:W3CDTF">2025-06-26T08:55:27Z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