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261" r:id="rId12"/>
    <p:sldId id="313" r:id="rId13"/>
    <p:sldId id="309" r:id="rId14"/>
    <p:sldId id="269" r:id="rId15"/>
    <p:sldId id="301" r:id="rId16"/>
    <p:sldId id="304" r:id="rId17"/>
    <p:sldId id="305" r:id="rId18"/>
    <p:sldId id="306" r:id="rId19"/>
    <p:sldId id="307" r:id="rId20"/>
    <p:sldId id="308" r:id="rId21"/>
    <p:sldId id="311" r:id="rId22"/>
    <p:sldId id="302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Prestations%20sociales\2022-T2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aris.social.gouv.fr\DREETS-PACA$\Users\Cab-SESE\10%20-%20Notes%20de%20conjoncture\01%20-%20Notes\2022\2022-T2\01%20-%20Fichiers%20de%20travail\Politiques%20emploi\2022_T2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2\2022-T2\01%20-%20Fichiers%20de%20travail\Politiques%20emploi\2022_T2_Politiques%20de%20l'emploi_note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Activit&#233;%20partielle\Figures%20AP%20pour%20diapos%20d&#233;partementaux%20note%20de%20conj%204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2012)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2'!$E$10:$E$51</c:f>
              <c:numCache>
                <c:formatCode>#,##0.0</c:formatCode>
                <c:ptCount val="42"/>
                <c:pt idx="0">
                  <c:v>100</c:v>
                </c:pt>
                <c:pt idx="1">
                  <c:v>99.860145260888686</c:v>
                </c:pt>
                <c:pt idx="2">
                  <c:v>99.733330199333579</c:v>
                </c:pt>
                <c:pt idx="3">
                  <c:v>99.750231412303407</c:v>
                </c:pt>
                <c:pt idx="4">
                  <c:v>99.724040128628303</c:v>
                </c:pt>
                <c:pt idx="5">
                  <c:v>99.81514997867761</c:v>
                </c:pt>
                <c:pt idx="6">
                  <c:v>100.00755517798321</c:v>
                </c:pt>
                <c:pt idx="7">
                  <c:v>100.3196120108302</c:v>
                </c:pt>
                <c:pt idx="8">
                  <c:v>100.47245046321636</c:v>
                </c:pt>
                <c:pt idx="9">
                  <c:v>100.36572657866843</c:v>
                </c:pt>
                <c:pt idx="10">
                  <c:v>100.41570268192028</c:v>
                </c:pt>
                <c:pt idx="11">
                  <c:v>100.57906241920156</c:v>
                </c:pt>
                <c:pt idx="12">
                  <c:v>100.54374895766527</c:v>
                </c:pt>
                <c:pt idx="13">
                  <c:v>100.92570517792723</c:v>
                </c:pt>
                <c:pt idx="14">
                  <c:v>100.82228318597939</c:v>
                </c:pt>
                <c:pt idx="15">
                  <c:v>101.26305786594764</c:v>
                </c:pt>
                <c:pt idx="16">
                  <c:v>101.64898755018596</c:v>
                </c:pt>
                <c:pt idx="17">
                  <c:v>102.07207751724539</c:v>
                </c:pt>
                <c:pt idx="18">
                  <c:v>102.22637104094683</c:v>
                </c:pt>
                <c:pt idx="19">
                  <c:v>102.32861778298621</c:v>
                </c:pt>
                <c:pt idx="20">
                  <c:v>102.76804932020187</c:v>
                </c:pt>
                <c:pt idx="21">
                  <c:v>103.20742489313621</c:v>
                </c:pt>
                <c:pt idx="22">
                  <c:v>103.34856681071874</c:v>
                </c:pt>
                <c:pt idx="23">
                  <c:v>103.67187246411851</c:v>
                </c:pt>
                <c:pt idx="24">
                  <c:v>104.16536549712512</c:v>
                </c:pt>
                <c:pt idx="25">
                  <c:v>104.19480270911893</c:v>
                </c:pt>
                <c:pt idx="26">
                  <c:v>104.21813981444484</c:v>
                </c:pt>
                <c:pt idx="27">
                  <c:v>104.46326336678877</c:v>
                </c:pt>
                <c:pt idx="28">
                  <c:v>104.90325454681803</c:v>
                </c:pt>
                <c:pt idx="29">
                  <c:v>105.38717768771259</c:v>
                </c:pt>
                <c:pt idx="30">
                  <c:v>105.92874403840493</c:v>
                </c:pt>
                <c:pt idx="31">
                  <c:v>106.26592883358126</c:v>
                </c:pt>
                <c:pt idx="32">
                  <c:v>103.93261005096109</c:v>
                </c:pt>
                <c:pt idx="33">
                  <c:v>102.98412741052149</c:v>
                </c:pt>
                <c:pt idx="34">
                  <c:v>105.36484793945114</c:v>
                </c:pt>
                <c:pt idx="35">
                  <c:v>105.75088955225218</c:v>
                </c:pt>
                <c:pt idx="36">
                  <c:v>106.40835792963499</c:v>
                </c:pt>
                <c:pt idx="37">
                  <c:v>108.19065239801348</c:v>
                </c:pt>
                <c:pt idx="38">
                  <c:v>109.12581553949008</c:v>
                </c:pt>
                <c:pt idx="39">
                  <c:v>110.27112455746244</c:v>
                </c:pt>
                <c:pt idx="40">
                  <c:v>110.62974367239853</c:v>
                </c:pt>
                <c:pt idx="41">
                  <c:v>111.27243747950308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2'!$C$10:$C$51</c:f>
              <c:numCache>
                <c:formatCode>#,##0.0</c:formatCode>
                <c:ptCount val="42"/>
                <c:pt idx="0">
                  <c:v>100</c:v>
                </c:pt>
                <c:pt idx="1">
                  <c:v>99.951521087614566</c:v>
                </c:pt>
                <c:pt idx="2">
                  <c:v>99.824479050682712</c:v>
                </c:pt>
                <c:pt idx="3">
                  <c:v>99.72141462080566</c:v>
                </c:pt>
                <c:pt idx="4">
                  <c:v>99.704103967381272</c:v>
                </c:pt>
                <c:pt idx="5">
                  <c:v>99.593281048223886</c:v>
                </c:pt>
                <c:pt idx="6">
                  <c:v>99.761465080315233</c:v>
                </c:pt>
                <c:pt idx="7">
                  <c:v>100.03883056570224</c:v>
                </c:pt>
                <c:pt idx="8">
                  <c:v>100.06075032323697</c:v>
                </c:pt>
                <c:pt idx="9">
                  <c:v>100.10340643322387</c:v>
                </c:pt>
                <c:pt idx="10">
                  <c:v>99.971583257722088</c:v>
                </c:pt>
                <c:pt idx="11">
                  <c:v>100.05208257128686</c:v>
                </c:pt>
                <c:pt idx="12">
                  <c:v>99.990729168688759</c:v>
                </c:pt>
                <c:pt idx="13">
                  <c:v>100.23380306978815</c:v>
                </c:pt>
                <c:pt idx="14">
                  <c:v>100.31146237799857</c:v>
                </c:pt>
                <c:pt idx="15">
                  <c:v>100.44286368622303</c:v>
                </c:pt>
                <c:pt idx="16">
                  <c:v>100.62975058891854</c:v>
                </c:pt>
                <c:pt idx="17">
                  <c:v>100.87412987013822</c:v>
                </c:pt>
                <c:pt idx="18">
                  <c:v>101.18736470054046</c:v>
                </c:pt>
                <c:pt idx="19">
                  <c:v>101.22863270204263</c:v>
                </c:pt>
                <c:pt idx="20">
                  <c:v>101.68673346837247</c:v>
                </c:pt>
                <c:pt idx="21">
                  <c:v>102.0939455424342</c:v>
                </c:pt>
                <c:pt idx="22">
                  <c:v>102.19925336899954</c:v>
                </c:pt>
                <c:pt idx="23">
                  <c:v>102.57566819693282</c:v>
                </c:pt>
                <c:pt idx="24">
                  <c:v>102.80331739571153</c:v>
                </c:pt>
                <c:pt idx="25">
                  <c:v>102.87972839803552</c:v>
                </c:pt>
                <c:pt idx="26">
                  <c:v>102.86818366484563</c:v>
                </c:pt>
                <c:pt idx="27">
                  <c:v>103.20477973598932</c:v>
                </c:pt>
                <c:pt idx="28">
                  <c:v>103.72928267209109</c:v>
                </c:pt>
                <c:pt idx="29">
                  <c:v>103.95662116578677</c:v>
                </c:pt>
                <c:pt idx="30">
                  <c:v>104.36589147265811</c:v>
                </c:pt>
                <c:pt idx="31">
                  <c:v>104.70055766205222</c:v>
                </c:pt>
                <c:pt idx="32">
                  <c:v>102.53209372251277</c:v>
                </c:pt>
                <c:pt idx="33">
                  <c:v>101.97184276616274</c:v>
                </c:pt>
                <c:pt idx="34">
                  <c:v>103.8033162223698</c:v>
                </c:pt>
                <c:pt idx="35">
                  <c:v>103.78181561431245</c:v>
                </c:pt>
                <c:pt idx="36">
                  <c:v>104.48464356467846</c:v>
                </c:pt>
                <c:pt idx="37">
                  <c:v>105.74750379841342</c:v>
                </c:pt>
                <c:pt idx="38">
                  <c:v>106.59850945766061</c:v>
                </c:pt>
                <c:pt idx="39">
                  <c:v>107.2585164759499</c:v>
                </c:pt>
                <c:pt idx="40">
                  <c:v>107.62771973228391</c:v>
                </c:pt>
                <c:pt idx="41">
                  <c:v>108.00182200160044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2'!$G$10:$G$51</c:f>
              <c:numCache>
                <c:formatCode>#,##0.0</c:formatCode>
                <c:ptCount val="42"/>
                <c:pt idx="0">
                  <c:v>100</c:v>
                </c:pt>
                <c:pt idx="1">
                  <c:v>100.66976372312809</c:v>
                </c:pt>
                <c:pt idx="2">
                  <c:v>100.12786659234408</c:v>
                </c:pt>
                <c:pt idx="3">
                  <c:v>99.681194216557614</c:v>
                </c:pt>
                <c:pt idx="4">
                  <c:v>100.82398942517241</c:v>
                </c:pt>
                <c:pt idx="5">
                  <c:v>101.21443843448839</c:v>
                </c:pt>
                <c:pt idx="6">
                  <c:v>101.29558596937763</c:v>
                </c:pt>
                <c:pt idx="7">
                  <c:v>100.89474326448982</c:v>
                </c:pt>
                <c:pt idx="8">
                  <c:v>101.52152813411624</c:v>
                </c:pt>
                <c:pt idx="9">
                  <c:v>101.11845043867235</c:v>
                </c:pt>
                <c:pt idx="10">
                  <c:v>100.75710775992508</c:v>
                </c:pt>
                <c:pt idx="11">
                  <c:v>101.20003083229976</c:v>
                </c:pt>
                <c:pt idx="12">
                  <c:v>100.82025744537061</c:v>
                </c:pt>
                <c:pt idx="13">
                  <c:v>101.20191738421379</c:v>
                </c:pt>
                <c:pt idx="14">
                  <c:v>101.15236835410835</c:v>
                </c:pt>
                <c:pt idx="15">
                  <c:v>101.55492278254954</c:v>
                </c:pt>
                <c:pt idx="16">
                  <c:v>101.90319321499098</c:v>
                </c:pt>
                <c:pt idx="17">
                  <c:v>103.72657043550792</c:v>
                </c:pt>
                <c:pt idx="18">
                  <c:v>103.87898215553166</c:v>
                </c:pt>
                <c:pt idx="19">
                  <c:v>105.56696752215548</c:v>
                </c:pt>
                <c:pt idx="20">
                  <c:v>103.84266374255526</c:v>
                </c:pt>
                <c:pt idx="21">
                  <c:v>103.68160168802409</c:v>
                </c:pt>
                <c:pt idx="22">
                  <c:v>102.99355052766217</c:v>
                </c:pt>
                <c:pt idx="23">
                  <c:v>103.01108809880128</c:v>
                </c:pt>
                <c:pt idx="24">
                  <c:v>103.327260740589</c:v>
                </c:pt>
                <c:pt idx="25">
                  <c:v>102.71976975067452</c:v>
                </c:pt>
                <c:pt idx="26">
                  <c:v>103.31825547856346</c:v>
                </c:pt>
                <c:pt idx="27">
                  <c:v>103.91330386435558</c:v>
                </c:pt>
                <c:pt idx="28">
                  <c:v>104.22695813895496</c:v>
                </c:pt>
                <c:pt idx="29">
                  <c:v>104.32168541341483</c:v>
                </c:pt>
                <c:pt idx="30">
                  <c:v>103.83044242805933</c:v>
                </c:pt>
                <c:pt idx="31">
                  <c:v>105.25724198661663</c:v>
                </c:pt>
                <c:pt idx="32">
                  <c:v>100.21151252295554</c:v>
                </c:pt>
                <c:pt idx="33">
                  <c:v>100.06368839290435</c:v>
                </c:pt>
                <c:pt idx="34">
                  <c:v>103.8801973982588</c:v>
                </c:pt>
                <c:pt idx="35">
                  <c:v>104.15406011829984</c:v>
                </c:pt>
                <c:pt idx="36">
                  <c:v>105.04846490570449</c:v>
                </c:pt>
                <c:pt idx="37">
                  <c:v>107.68206306042399</c:v>
                </c:pt>
                <c:pt idx="38">
                  <c:v>107.88572764510094</c:v>
                </c:pt>
                <c:pt idx="39">
                  <c:v>109.76307191304056</c:v>
                </c:pt>
                <c:pt idx="40">
                  <c:v>110.19514044423585</c:v>
                </c:pt>
                <c:pt idx="41">
                  <c:v>110.32820094962086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61952"/>
        <c:axId val="133280128"/>
      </c:lineChart>
      <c:catAx>
        <c:axId val="1332619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328012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33280128"/>
        <c:scaling>
          <c:orientation val="minMax"/>
          <c:max val="112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3261952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trim'!$A$17:$B$100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dep04_trim!$BG$75:$BG$117</c:f>
              <c:numCache>
                <c:formatCode>#,##0.0</c:formatCode>
                <c:ptCount val="43"/>
                <c:pt idx="0">
                  <c:v>2.533832421537574</c:v>
                </c:pt>
                <c:pt idx="1">
                  <c:v>1.9938219601235652</c:v>
                </c:pt>
                <c:pt idx="2">
                  <c:v>3.524229074889873</c:v>
                </c:pt>
                <c:pt idx="3">
                  <c:v>2.5797872340425521</c:v>
                </c:pt>
                <c:pt idx="4">
                  <c:v>2.3334197562872694</c:v>
                </c:pt>
                <c:pt idx="5">
                  <c:v>2.5082341018495047</c:v>
                </c:pt>
                <c:pt idx="6">
                  <c:v>0.46959960454771021</c:v>
                </c:pt>
                <c:pt idx="7">
                  <c:v>2.1402214022140154</c:v>
                </c:pt>
                <c:pt idx="8">
                  <c:v>-2.408477842004153E-2</c:v>
                </c:pt>
                <c:pt idx="9">
                  <c:v>1.5417971573114864</c:v>
                </c:pt>
                <c:pt idx="10">
                  <c:v>1.7556346381969012</c:v>
                </c:pt>
                <c:pt idx="11">
                  <c:v>0.62951737001633035</c:v>
                </c:pt>
                <c:pt idx="12">
                  <c:v>2.4791473586654345</c:v>
                </c:pt>
                <c:pt idx="13">
                  <c:v>1.9443816414198567</c:v>
                </c:pt>
                <c:pt idx="14">
                  <c:v>0.15524506542470284</c:v>
                </c:pt>
                <c:pt idx="15">
                  <c:v>0.99645704162976134</c:v>
                </c:pt>
                <c:pt idx="16">
                  <c:v>1.0085507564130625</c:v>
                </c:pt>
                <c:pt idx="17">
                  <c:v>-0.21706099413933977</c:v>
                </c:pt>
                <c:pt idx="18">
                  <c:v>1.4792255819012334</c:v>
                </c:pt>
                <c:pt idx="19">
                  <c:v>0.81457663451232065</c:v>
                </c:pt>
                <c:pt idx="20">
                  <c:v>1.2119923453115078</c:v>
                </c:pt>
                <c:pt idx="21">
                  <c:v>1.3445378151260456</c:v>
                </c:pt>
                <c:pt idx="22">
                  <c:v>1.5339966832504048</c:v>
                </c:pt>
                <c:pt idx="23">
                  <c:v>1.2658227848101333</c:v>
                </c:pt>
                <c:pt idx="24">
                  <c:v>0.36290322580645462</c:v>
                </c:pt>
                <c:pt idx="25">
                  <c:v>-0.14061872237846051</c:v>
                </c:pt>
                <c:pt idx="26">
                  <c:v>-0.10058338362503028</c:v>
                </c:pt>
                <c:pt idx="27">
                  <c:v>0.48328634716068297</c:v>
                </c:pt>
                <c:pt idx="28">
                  <c:v>-0.36072144288576968</c:v>
                </c:pt>
                <c:pt idx="29">
                  <c:v>-0.16090104585678722</c:v>
                </c:pt>
                <c:pt idx="30">
                  <c:v>-0.94681708299758638</c:v>
                </c:pt>
                <c:pt idx="31">
                  <c:v>-1.4032946918852929</c:v>
                </c:pt>
                <c:pt idx="32">
                  <c:v>-0.26815181518151654</c:v>
                </c:pt>
                <c:pt idx="33">
                  <c:v>5.7497414684591464</c:v>
                </c:pt>
                <c:pt idx="34">
                  <c:v>-1.564639155094838</c:v>
                </c:pt>
                <c:pt idx="35">
                  <c:v>-0.57619709914564776</c:v>
                </c:pt>
                <c:pt idx="36">
                  <c:v>1.1990407673860837</c:v>
                </c:pt>
                <c:pt idx="37">
                  <c:v>-1.2638230647709303</c:v>
                </c:pt>
                <c:pt idx="38">
                  <c:v>-2.860000000000007</c:v>
                </c:pt>
                <c:pt idx="39">
                  <c:v>-1.0912085649577907</c:v>
                </c:pt>
                <c:pt idx="40">
                  <c:v>-1.7069109075770195</c:v>
                </c:pt>
                <c:pt idx="41">
                  <c:v>-2.6260059296908111</c:v>
                </c:pt>
                <c:pt idx="42">
                  <c:v>0.15224010439320868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521792"/>
        <c:axId val="133523328"/>
      </c:barChart>
      <c:catAx>
        <c:axId val="1335217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35233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3523328"/>
        <c:scaling>
          <c:orientation val="minMax"/>
          <c:max val="6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35217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dep04_trim!$BH$99:$BH$117</c:f>
              <c:numCache>
                <c:formatCode>#,##0.0</c:formatCode>
                <c:ptCount val="19"/>
                <c:pt idx="0">
                  <c:v>-0.46102263202011384</c:v>
                </c:pt>
                <c:pt idx="1">
                  <c:v>-0.63157894736841635</c:v>
                </c:pt>
                <c:pt idx="2">
                  <c:v>0.46610169491525522</c:v>
                </c:pt>
                <c:pt idx="3">
                  <c:v>0.42176296921130341</c:v>
                </c:pt>
                <c:pt idx="4">
                  <c:v>-0.92398152036959891</c:v>
                </c:pt>
                <c:pt idx="5">
                  <c:v>0.25434506146673197</c:v>
                </c:pt>
                <c:pt idx="6">
                  <c:v>-0.42283298097250954</c:v>
                </c:pt>
                <c:pt idx="7">
                  <c:v>-2.2505307855626322</c:v>
                </c:pt>
                <c:pt idx="8">
                  <c:v>-0.17376194613378804</c:v>
                </c:pt>
                <c:pt idx="9">
                  <c:v>7.0496083550913857</c:v>
                </c:pt>
                <c:pt idx="10">
                  <c:v>-2.3983739837398432</c:v>
                </c:pt>
                <c:pt idx="11">
                  <c:v>-0.45814244064972254</c:v>
                </c:pt>
                <c:pt idx="12">
                  <c:v>0.96234309623430825</c:v>
                </c:pt>
                <c:pt idx="13">
                  <c:v>-1.5748031496062964</c:v>
                </c:pt>
                <c:pt idx="14">
                  <c:v>-2.8631578947368452</c:v>
                </c:pt>
                <c:pt idx="15">
                  <c:v>-1.3870827915041239</c:v>
                </c:pt>
                <c:pt idx="16">
                  <c:v>-2.417582417582409</c:v>
                </c:pt>
                <c:pt idx="17">
                  <c:v>-2.5225225225225301</c:v>
                </c:pt>
                <c:pt idx="18">
                  <c:v>0.50831792975971624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dep04_trim!$BI$99:$BI$117</c:f>
              <c:numCache>
                <c:formatCode>#,##0.0</c:formatCode>
                <c:ptCount val="19"/>
                <c:pt idx="0">
                  <c:v>1.1266511266511126</c:v>
                </c:pt>
                <c:pt idx="1">
                  <c:v>0.30733768728392619</c:v>
                </c:pt>
                <c:pt idx="2">
                  <c:v>-0.61279203370356861</c:v>
                </c:pt>
                <c:pt idx="3">
                  <c:v>0.53949903660885923</c:v>
                </c:pt>
                <c:pt idx="4">
                  <c:v>0.15331544653125473</c:v>
                </c:pt>
                <c:pt idx="5">
                  <c:v>-0.53578262533485743</c:v>
                </c:pt>
                <c:pt idx="6">
                  <c:v>-1.4236244709503687</c:v>
                </c:pt>
                <c:pt idx="7">
                  <c:v>-0.62451209992194778</c:v>
                </c:pt>
                <c:pt idx="8">
                  <c:v>-0.35349567949725103</c:v>
                </c:pt>
                <c:pt idx="9">
                  <c:v>4.5723295230587491</c:v>
                </c:pt>
                <c:pt idx="10">
                  <c:v>-0.79155672823219003</c:v>
                </c:pt>
                <c:pt idx="11">
                  <c:v>-0.68389057750759541</c:v>
                </c:pt>
                <c:pt idx="12">
                  <c:v>1.4154552410099219</c:v>
                </c:pt>
                <c:pt idx="13">
                  <c:v>-0.98076197661258746</c:v>
                </c:pt>
                <c:pt idx="14">
                  <c:v>-2.8571428571428581</c:v>
                </c:pt>
                <c:pt idx="15">
                  <c:v>-0.82352941176470074</c:v>
                </c:pt>
                <c:pt idx="16">
                  <c:v>-1.0676156583629859</c:v>
                </c:pt>
                <c:pt idx="17">
                  <c:v>-2.7178257394084748</c:v>
                </c:pt>
                <c:pt idx="18">
                  <c:v>-0.16433853738700988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91936"/>
        <c:axId val="134793472"/>
      </c:barChart>
      <c:catAx>
        <c:axId val="1347919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47934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4793472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47919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dep04_trim!$BJ$99:$BJ$117</c:f>
              <c:numCache>
                <c:formatCode>#,##0.0</c:formatCode>
                <c:ptCount val="19"/>
                <c:pt idx="0">
                  <c:v>-0.48543689320388328</c:v>
                </c:pt>
                <c:pt idx="1">
                  <c:v>-1.1382113821138184</c:v>
                </c:pt>
                <c:pt idx="2">
                  <c:v>1.4802631578947345</c:v>
                </c:pt>
                <c:pt idx="3">
                  <c:v>1.1345218800648427</c:v>
                </c:pt>
                <c:pt idx="4">
                  <c:v>-2.0833333333333259</c:v>
                </c:pt>
                <c:pt idx="5">
                  <c:v>-1.3093289689034449</c:v>
                </c:pt>
                <c:pt idx="6">
                  <c:v>-0.33167495854062867</c:v>
                </c:pt>
                <c:pt idx="7">
                  <c:v>-3.4941763727121433</c:v>
                </c:pt>
                <c:pt idx="8">
                  <c:v>-0.17241379310344307</c:v>
                </c:pt>
                <c:pt idx="9">
                  <c:v>12.089810017271162</c:v>
                </c:pt>
                <c:pt idx="10">
                  <c:v>-2.7734976887519247</c:v>
                </c:pt>
                <c:pt idx="11">
                  <c:v>-4.4374009508716394</c:v>
                </c:pt>
                <c:pt idx="12">
                  <c:v>2.1558872305140975</c:v>
                </c:pt>
                <c:pt idx="13">
                  <c:v>-2.4350649350649456</c:v>
                </c:pt>
                <c:pt idx="14">
                  <c:v>-5.9900166389351028</c:v>
                </c:pt>
                <c:pt idx="15">
                  <c:v>-1.4159292035398119</c:v>
                </c:pt>
                <c:pt idx="16">
                  <c:v>-4.3087971274685781</c:v>
                </c:pt>
                <c:pt idx="17">
                  <c:v>-4.1275797373358403</c:v>
                </c:pt>
                <c:pt idx="18">
                  <c:v>-0.78277886497064575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dep04_trim!$BK$99:$BK$117</c:f>
              <c:numCache>
                <c:formatCode>#,##0.0</c:formatCode>
                <c:ptCount val="19"/>
                <c:pt idx="0">
                  <c:v>0.40913740197749959</c:v>
                </c:pt>
                <c:pt idx="1">
                  <c:v>-0.30560271646858927</c:v>
                </c:pt>
                <c:pt idx="2">
                  <c:v>-0.68119891008173727</c:v>
                </c:pt>
                <c:pt idx="3">
                  <c:v>0.4115226337448652</c:v>
                </c:pt>
                <c:pt idx="4">
                  <c:v>-0.85382513661202974</c:v>
                </c:pt>
                <c:pt idx="5">
                  <c:v>-0.24112986565620886</c:v>
                </c:pt>
                <c:pt idx="6">
                  <c:v>-0.82872928176795924</c:v>
                </c:pt>
                <c:pt idx="7">
                  <c:v>-1.7409470752089207</c:v>
                </c:pt>
                <c:pt idx="8">
                  <c:v>-0.42523033309709302</c:v>
                </c:pt>
                <c:pt idx="9">
                  <c:v>5.5160142348754659</c:v>
                </c:pt>
                <c:pt idx="10">
                  <c:v>-1.8212478920741959</c:v>
                </c:pt>
                <c:pt idx="11">
                  <c:v>0</c:v>
                </c:pt>
                <c:pt idx="12">
                  <c:v>1.2710408794228689</c:v>
                </c:pt>
                <c:pt idx="13">
                  <c:v>-1.4246947082767969</c:v>
                </c:pt>
                <c:pt idx="14">
                  <c:v>-3.0970406056434974</c:v>
                </c:pt>
                <c:pt idx="15">
                  <c:v>-1.4559659090909061</c:v>
                </c:pt>
                <c:pt idx="16">
                  <c:v>-1.4054054054054022</c:v>
                </c:pt>
                <c:pt idx="17">
                  <c:v>-2.7046783625730875</c:v>
                </c:pt>
                <c:pt idx="18">
                  <c:v>0.97670924117203572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dep04_trim!$BL$99:$BL$117</c:f>
              <c:numCache>
                <c:formatCode>#,##0.0</c:formatCode>
                <c:ptCount val="19"/>
                <c:pt idx="0">
                  <c:v>0.63875088715401596</c:v>
                </c:pt>
                <c:pt idx="1">
                  <c:v>0.63469675599436837</c:v>
                </c:pt>
                <c:pt idx="2">
                  <c:v>0.42046250875964475</c:v>
                </c:pt>
                <c:pt idx="3">
                  <c:v>0.34891835310535413</c:v>
                </c:pt>
                <c:pt idx="4">
                  <c:v>1.3908205841446586</c:v>
                </c:pt>
                <c:pt idx="5">
                  <c:v>0.48010973936898349</c:v>
                </c:pt>
                <c:pt idx="6">
                  <c:v>-1.4334470989761039</c:v>
                </c:pt>
                <c:pt idx="7">
                  <c:v>0.13850415512466352</c:v>
                </c:pt>
                <c:pt idx="8">
                  <c:v>0</c:v>
                </c:pt>
                <c:pt idx="9">
                  <c:v>3.6652835408022222</c:v>
                </c:pt>
                <c:pt idx="10">
                  <c:v>-0.53368912608405816</c:v>
                </c:pt>
                <c:pt idx="11">
                  <c:v>-6.7069081153581234E-2</c:v>
                </c:pt>
                <c:pt idx="12">
                  <c:v>0.67114093959730337</c:v>
                </c:pt>
                <c:pt idx="13">
                  <c:v>-0.46666666666665968</c:v>
                </c:pt>
                <c:pt idx="14">
                  <c:v>-1.1386470194239884</c:v>
                </c:pt>
                <c:pt idx="15">
                  <c:v>-0.27100271002709064</c:v>
                </c:pt>
                <c:pt idx="16">
                  <c:v>-1.2907608695652328</c:v>
                </c:pt>
                <c:pt idx="17">
                  <c:v>-1.9270474879559463</c:v>
                </c:pt>
                <c:pt idx="18">
                  <c:v>-1.0526315789473717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63488"/>
        <c:axId val="134869376"/>
      </c:barChart>
      <c:catAx>
        <c:axId val="1348634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48693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4869376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486348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dep04_trim!$BS$99:$BS$117</c:f>
              <c:numCache>
                <c:formatCode>#,##0.0</c:formatCode>
                <c:ptCount val="19"/>
                <c:pt idx="0">
                  <c:v>-1.4391143911439142</c:v>
                </c:pt>
                <c:pt idx="1">
                  <c:v>-2.3212280044927147</c:v>
                </c:pt>
                <c:pt idx="2">
                  <c:v>-0.95822154082022548</c:v>
                </c:pt>
                <c:pt idx="3">
                  <c:v>-0.27089783281734059</c:v>
                </c:pt>
                <c:pt idx="4">
                  <c:v>-1.1253395421032097</c:v>
                </c:pt>
                <c:pt idx="5">
                  <c:v>-0.78492935635794403</c:v>
                </c:pt>
                <c:pt idx="6">
                  <c:v>-0.98892405063290001</c:v>
                </c:pt>
                <c:pt idx="7">
                  <c:v>-1.8377946464242956</c:v>
                </c:pt>
                <c:pt idx="8">
                  <c:v>-8.1400081400084812E-2</c:v>
                </c:pt>
                <c:pt idx="9">
                  <c:v>6.9246435845213838</c:v>
                </c:pt>
                <c:pt idx="10">
                  <c:v>-5.447619047619046</c:v>
                </c:pt>
                <c:pt idx="11">
                  <c:v>-2.4576954069299051</c:v>
                </c:pt>
                <c:pt idx="12">
                  <c:v>0.28913672036348093</c:v>
                </c:pt>
                <c:pt idx="13">
                  <c:v>-1.3179571663920808</c:v>
                </c:pt>
                <c:pt idx="14">
                  <c:v>-2.4624373956594336</c:v>
                </c:pt>
                <c:pt idx="15">
                  <c:v>0</c:v>
                </c:pt>
                <c:pt idx="16">
                  <c:v>0.25673940949935137</c:v>
                </c:pt>
                <c:pt idx="17">
                  <c:v>-1.7498932991890759</c:v>
                </c:pt>
                <c:pt idx="18">
                  <c:v>3.0408340573414572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dep04_trim!$BT$99:$BT$117</c:f>
              <c:numCache>
                <c:formatCode>#,##0.0</c:formatCode>
                <c:ptCount val="19"/>
                <c:pt idx="0">
                  <c:v>2.533333333333343</c:v>
                </c:pt>
                <c:pt idx="1">
                  <c:v>2.3840485478976881</c:v>
                </c:pt>
                <c:pt idx="2">
                  <c:v>0.84674005080440651</c:v>
                </c:pt>
                <c:pt idx="3">
                  <c:v>1.3014273719563318</c:v>
                </c:pt>
                <c:pt idx="4">
                  <c:v>0.45586406962287995</c:v>
                </c:pt>
                <c:pt idx="5">
                  <c:v>0.49504950495049549</c:v>
                </c:pt>
                <c:pt idx="6">
                  <c:v>-0.90311986863710336</c:v>
                </c:pt>
                <c:pt idx="7">
                  <c:v>-0.95277547638774607</c:v>
                </c:pt>
                <c:pt idx="8">
                  <c:v>-0.46005855290673914</c:v>
                </c:pt>
                <c:pt idx="9">
                  <c:v>4.5378151260504263</c:v>
                </c:pt>
                <c:pt idx="10">
                  <c:v>2.5321543408360236</c:v>
                </c:pt>
                <c:pt idx="11">
                  <c:v>1.2544100352802845</c:v>
                </c:pt>
                <c:pt idx="12">
                  <c:v>2.0518776616337497</c:v>
                </c:pt>
                <c:pt idx="13">
                  <c:v>-1.2139605462822445</c:v>
                </c:pt>
                <c:pt idx="14">
                  <c:v>-3.2258064516129004</c:v>
                </c:pt>
                <c:pt idx="15">
                  <c:v>-2.1031746031745957</c:v>
                </c:pt>
                <c:pt idx="16">
                  <c:v>-3.567085528982572</c:v>
                </c:pt>
                <c:pt idx="17">
                  <c:v>-3.4888608659100484</c:v>
                </c:pt>
                <c:pt idx="18">
                  <c:v>-2.7439024390243927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58752"/>
        <c:axId val="134472832"/>
      </c:barChart>
      <c:catAx>
        <c:axId val="1344587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344728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4472832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445875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</c:numCache>
            </c:numRef>
          </c:cat>
          <c:val>
            <c:numRef>
              <c:f>RSA!$AR$40:$AR$68</c:f>
              <c:numCache>
                <c:formatCode>0.0</c:formatCode>
                <c:ptCount val="29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100</c:v>
                </c:pt>
                <c:pt idx="25">
                  <c:v>100.68649885583525</c:v>
                </c:pt>
                <c:pt idx="26">
                  <c:v>100.68649885583525</c:v>
                </c:pt>
                <c:pt idx="27">
                  <c:v>99.54233409610984</c:v>
                </c:pt>
                <c:pt idx="28">
                  <c:v>99.084668192219681</c:v>
                </c:pt>
              </c:numCache>
            </c:numRef>
          </c:val>
          <c:smooth val="0"/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</c:numCache>
            </c:numRef>
          </c:cat>
          <c:val>
            <c:numRef>
              <c:f>ASS!$AR$40:$AR$67</c:f>
              <c:numCache>
                <c:formatCode>0.0</c:formatCode>
                <c:ptCount val="2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91.489361702127653</c:v>
                </c:pt>
                <c:pt idx="25">
                  <c:v>88.297872340425528</c:v>
                </c:pt>
                <c:pt idx="26">
                  <c:v>87.2340425531915</c:v>
                </c:pt>
                <c:pt idx="27">
                  <c:v>85.106382978723403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</c:numCache>
            </c:numRef>
          </c:cat>
          <c:val>
            <c:numRef>
              <c:f>AAH!$AR$40:$AR$68</c:f>
              <c:numCache>
                <c:formatCode>0.0</c:formatCode>
                <c:ptCount val="29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102.14067278287462</c:v>
                </c:pt>
                <c:pt idx="21">
                  <c:v>103.36391437308869</c:v>
                </c:pt>
                <c:pt idx="22">
                  <c:v>103.97553516819571</c:v>
                </c:pt>
                <c:pt idx="23">
                  <c:v>103.05810397553516</c:v>
                </c:pt>
                <c:pt idx="24">
                  <c:v>103.6697247706422</c:v>
                </c:pt>
                <c:pt idx="25">
                  <c:v>104.58715596330275</c:v>
                </c:pt>
                <c:pt idx="26">
                  <c:v>105.50458715596329</c:v>
                </c:pt>
                <c:pt idx="27">
                  <c:v>104.89296636085628</c:v>
                </c:pt>
                <c:pt idx="28">
                  <c:v>105.50458715596329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</c:numCache>
            </c:numRef>
          </c:cat>
          <c:val>
            <c:numRef>
              <c:f>PA!$AR$40:$AR$68</c:f>
              <c:numCache>
                <c:formatCode>0.0</c:formatCode>
                <c:ptCount val="29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103.11710193765795</c:v>
                </c:pt>
                <c:pt idx="25">
                  <c:v>103.20134793597305</c:v>
                </c:pt>
                <c:pt idx="26">
                  <c:v>102.78011794439763</c:v>
                </c:pt>
                <c:pt idx="27">
                  <c:v>103.11710193765795</c:v>
                </c:pt>
                <c:pt idx="28">
                  <c:v>103.03285593934288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51424"/>
        <c:axId val="134552960"/>
      </c:lineChart>
      <c:dateAx>
        <c:axId val="1345514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134552960"/>
        <c:crossesAt val="100"/>
        <c:auto val="1"/>
        <c:lblOffset val="100"/>
        <c:baseTimeUnit val="months"/>
      </c:dateAx>
      <c:valAx>
        <c:axId val="134552960"/>
        <c:scaling>
          <c:orientation val="minMax"/>
          <c:max val="112"/>
          <c:min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455142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852754586581197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Graph3'!$G$10:$G$51</c:f>
              <c:numCache>
                <c:formatCode>#,##0</c:formatCode>
                <c:ptCount val="42"/>
                <c:pt idx="0">
                  <c:v>204.46581727216108</c:v>
                </c:pt>
                <c:pt idx="1">
                  <c:v>180.60353507834952</c:v>
                </c:pt>
                <c:pt idx="2">
                  <c:v>9.9088917784029036</c:v>
                </c:pt>
                <c:pt idx="3">
                  <c:v>73.036178239082801</c:v>
                </c:pt>
                <c:pt idx="4">
                  <c:v>319.30796513682435</c:v>
                </c:pt>
                <c:pt idx="5">
                  <c:v>7.8698450276569929</c:v>
                </c:pt>
                <c:pt idx="6">
                  <c:v>-95.707994030599366</c:v>
                </c:pt>
                <c:pt idx="7">
                  <c:v>-153.22482211056922</c:v>
                </c:pt>
                <c:pt idx="8">
                  <c:v>269.61999025988189</c:v>
                </c:pt>
                <c:pt idx="9">
                  <c:v>17.33498842544941</c:v>
                </c:pt>
                <c:pt idx="10">
                  <c:v>114.05257589584653</c:v>
                </c:pt>
                <c:pt idx="11">
                  <c:v>-119.70780158199341</c:v>
                </c:pt>
                <c:pt idx="12">
                  <c:v>-80.061585846291564</c:v>
                </c:pt>
                <c:pt idx="13">
                  <c:v>-32.554123792149767</c:v>
                </c:pt>
                <c:pt idx="14">
                  <c:v>-244.68002738803625</c:v>
                </c:pt>
                <c:pt idx="15">
                  <c:v>-30.031284332893847</c:v>
                </c:pt>
                <c:pt idx="16">
                  <c:v>198.98712827578856</c:v>
                </c:pt>
                <c:pt idx="17">
                  <c:v>352.07719128001918</c:v>
                </c:pt>
                <c:pt idx="18">
                  <c:v>-0.80511772368481616</c:v>
                </c:pt>
                <c:pt idx="19">
                  <c:v>-117.47128020050877</c:v>
                </c:pt>
                <c:pt idx="20">
                  <c:v>57.535291887506901</c:v>
                </c:pt>
                <c:pt idx="21">
                  <c:v>-5.4881953553704079</c:v>
                </c:pt>
                <c:pt idx="22">
                  <c:v>-409.81550114420679</c:v>
                </c:pt>
                <c:pt idx="23">
                  <c:v>265.89817218037933</c:v>
                </c:pt>
                <c:pt idx="24">
                  <c:v>172.16768127629621</c:v>
                </c:pt>
                <c:pt idx="25">
                  <c:v>-15.406455523982004</c:v>
                </c:pt>
                <c:pt idx="26">
                  <c:v>-94.364406189451984</c:v>
                </c:pt>
                <c:pt idx="27">
                  <c:v>300.9637776146119</c:v>
                </c:pt>
                <c:pt idx="28">
                  <c:v>56.314625714643626</c:v>
                </c:pt>
                <c:pt idx="29">
                  <c:v>194.8040234119253</c:v>
                </c:pt>
                <c:pt idx="30">
                  <c:v>-144.98330070574593</c:v>
                </c:pt>
                <c:pt idx="31">
                  <c:v>522.28235925509944</c:v>
                </c:pt>
                <c:pt idx="32">
                  <c:v>-983.78214637593919</c:v>
                </c:pt>
                <c:pt idx="33">
                  <c:v>-636.68950617321389</c:v>
                </c:pt>
                <c:pt idx="34">
                  <c:v>1173.2410998696359</c:v>
                </c:pt>
                <c:pt idx="35">
                  <c:v>-222.48287651887949</c:v>
                </c:pt>
                <c:pt idx="36">
                  <c:v>239.59431027874962</c:v>
                </c:pt>
                <c:pt idx="37">
                  <c:v>1384.2198828425608</c:v>
                </c:pt>
                <c:pt idx="38">
                  <c:v>-24.678591234660416</c:v>
                </c:pt>
                <c:pt idx="39">
                  <c:v>772.29415657807112</c:v>
                </c:pt>
                <c:pt idx="40">
                  <c:v>169.80733940102073</c:v>
                </c:pt>
                <c:pt idx="41">
                  <c:v>381.98806803704065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Graph3'!$H$10:$H$51</c:f>
              <c:numCache>
                <c:formatCode>#,##0</c:formatCode>
                <c:ptCount val="42"/>
                <c:pt idx="0">
                  <c:v>-72.045829249129838</c:v>
                </c:pt>
                <c:pt idx="1">
                  <c:v>160.55890491710215</c:v>
                </c:pt>
                <c:pt idx="2">
                  <c:v>-285.93899161921945</c:v>
                </c:pt>
                <c:pt idx="3">
                  <c:v>-300.56094904955057</c:v>
                </c:pt>
                <c:pt idx="4">
                  <c:v>262.80597791945115</c:v>
                </c:pt>
                <c:pt idx="5">
                  <c:v>191.01601891539667</c:v>
                </c:pt>
                <c:pt idx="6">
                  <c:v>137.04270662615545</c:v>
                </c:pt>
                <c:pt idx="7">
                  <c:v>-50.955354467524558</c:v>
                </c:pt>
                <c:pt idx="8">
                  <c:v>49.649997184752465</c:v>
                </c:pt>
                <c:pt idx="9">
                  <c:v>-222.6536184687734</c:v>
                </c:pt>
                <c:pt idx="10">
                  <c:v>-298.11233562748066</c:v>
                </c:pt>
                <c:pt idx="11">
                  <c:v>345.32276232649383</c:v>
                </c:pt>
                <c:pt idx="12">
                  <c:v>-113.38635834060005</c:v>
                </c:pt>
                <c:pt idx="13">
                  <c:v>226.96303470796056</c:v>
                </c:pt>
                <c:pt idx="14">
                  <c:v>219.44087598816122</c:v>
                </c:pt>
                <c:pt idx="15">
                  <c:v>235.08337404081294</c:v>
                </c:pt>
                <c:pt idx="16">
                  <c:v>-21.586074132296289</c:v>
                </c:pt>
                <c:pt idx="17">
                  <c:v>576.70978254766032</c:v>
                </c:pt>
                <c:pt idx="18">
                  <c:v>78.44018885646301</c:v>
                </c:pt>
                <c:pt idx="19">
                  <c:v>977.29271642942604</c:v>
                </c:pt>
                <c:pt idx="20">
                  <c:v>-935.85650342512372</c:v>
                </c:pt>
                <c:pt idx="21">
                  <c:v>-76.553159852558565</c:v>
                </c:pt>
                <c:pt idx="22">
                  <c:v>59.337855662825405</c:v>
                </c:pt>
                <c:pt idx="23">
                  <c:v>-256.96493146457942</c:v>
                </c:pt>
                <c:pt idx="24">
                  <c:v>-11.116513219105855</c:v>
                </c:pt>
                <c:pt idx="25">
                  <c:v>-294.03566747803325</c:v>
                </c:pt>
                <c:pt idx="26">
                  <c:v>399.21945309380726</c:v>
                </c:pt>
                <c:pt idx="27">
                  <c:v>2.1403652375302045</c:v>
                </c:pt>
                <c:pt idx="28">
                  <c:v>103.45374325218972</c:v>
                </c:pt>
                <c:pt idx="29">
                  <c:v>-146.55209967692144</c:v>
                </c:pt>
                <c:pt idx="30">
                  <c:v>-105.24472707067798</c:v>
                </c:pt>
                <c:pt idx="31">
                  <c:v>204.49695406517139</c:v>
                </c:pt>
                <c:pt idx="32">
                  <c:v>-1586.3979274862907</c:v>
                </c:pt>
                <c:pt idx="33">
                  <c:v>561.39124925519423</c:v>
                </c:pt>
                <c:pt idx="34">
                  <c:v>770.80197020024298</c:v>
                </c:pt>
                <c:pt idx="35">
                  <c:v>361.98233067955425</c:v>
                </c:pt>
                <c:pt idx="36">
                  <c:v>215.99518953690904</c:v>
                </c:pt>
                <c:pt idx="37">
                  <c:v>-42.724753432871694</c:v>
                </c:pt>
                <c:pt idx="38">
                  <c:v>128.42070841673012</c:v>
                </c:pt>
                <c:pt idx="39">
                  <c:v>183.98240640214863</c:v>
                </c:pt>
                <c:pt idx="40">
                  <c:v>50.278564415011715</c:v>
                </c:pt>
                <c:pt idx="41">
                  <c:v>-314.21006645736634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645824"/>
        <c:axId val="133647360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Graph3'!$F$10:$F$51</c:f>
              <c:numCache>
                <c:formatCode>#,##0</c:formatCode>
                <c:ptCount val="42"/>
                <c:pt idx="0">
                  <c:v>132.41998802302987</c:v>
                </c:pt>
                <c:pt idx="1">
                  <c:v>341.16243999545259</c:v>
                </c:pt>
                <c:pt idx="2">
                  <c:v>-276.03009984082018</c:v>
                </c:pt>
                <c:pt idx="3">
                  <c:v>-227.52477081046527</c:v>
                </c:pt>
                <c:pt idx="4">
                  <c:v>582.11394305627618</c:v>
                </c:pt>
                <c:pt idx="5">
                  <c:v>198.88586394305457</c:v>
                </c:pt>
                <c:pt idx="6">
                  <c:v>41.334712595555175</c:v>
                </c:pt>
                <c:pt idx="7">
                  <c:v>-204.18017657809833</c:v>
                </c:pt>
                <c:pt idx="8">
                  <c:v>319.26998744464072</c:v>
                </c:pt>
                <c:pt idx="9">
                  <c:v>-205.3186300433299</c:v>
                </c:pt>
                <c:pt idx="10">
                  <c:v>-184.05975973163004</c:v>
                </c:pt>
                <c:pt idx="11">
                  <c:v>225.61496074449678</c:v>
                </c:pt>
                <c:pt idx="12">
                  <c:v>-193.4479441868898</c:v>
                </c:pt>
                <c:pt idx="13">
                  <c:v>194.40891091580852</c:v>
                </c:pt>
                <c:pt idx="14">
                  <c:v>-25.239151399873663</c:v>
                </c:pt>
                <c:pt idx="15">
                  <c:v>205.05208970791864</c:v>
                </c:pt>
                <c:pt idx="16">
                  <c:v>177.40105414349091</c:v>
                </c:pt>
                <c:pt idx="17">
                  <c:v>928.78697382768587</c:v>
                </c:pt>
                <c:pt idx="18">
                  <c:v>77.63507113277592</c:v>
                </c:pt>
                <c:pt idx="19">
                  <c:v>859.82143622891454</c:v>
                </c:pt>
                <c:pt idx="20">
                  <c:v>-878.32121153761545</c:v>
                </c:pt>
                <c:pt idx="21">
                  <c:v>-82.041355207926244</c:v>
                </c:pt>
                <c:pt idx="22">
                  <c:v>-350.47764548138366</c:v>
                </c:pt>
                <c:pt idx="23">
                  <c:v>8.9332407157999114</c:v>
                </c:pt>
                <c:pt idx="24">
                  <c:v>161.05116805718717</c:v>
                </c:pt>
                <c:pt idx="25">
                  <c:v>-309.44212300200888</c:v>
                </c:pt>
                <c:pt idx="26">
                  <c:v>304.85504690435482</c:v>
                </c:pt>
                <c:pt idx="27">
                  <c:v>303.1041428521421</c:v>
                </c:pt>
                <c:pt idx="28">
                  <c:v>159.7683689668338</c:v>
                </c:pt>
                <c:pt idx="29">
                  <c:v>48.251923734998854</c:v>
                </c:pt>
                <c:pt idx="30">
                  <c:v>-250.2280277764221</c:v>
                </c:pt>
                <c:pt idx="31">
                  <c:v>726.77931332027219</c:v>
                </c:pt>
                <c:pt idx="32">
                  <c:v>-2570.1800738622333</c:v>
                </c:pt>
                <c:pt idx="33">
                  <c:v>-75.298256918016705</c:v>
                </c:pt>
                <c:pt idx="34">
                  <c:v>1944.043070069878</c:v>
                </c:pt>
                <c:pt idx="35">
                  <c:v>139.49945416067203</c:v>
                </c:pt>
                <c:pt idx="36">
                  <c:v>455.5894998156582</c:v>
                </c:pt>
                <c:pt idx="37">
                  <c:v>1341.49512940969</c:v>
                </c:pt>
                <c:pt idx="38">
                  <c:v>103.74211718207516</c:v>
                </c:pt>
                <c:pt idx="39">
                  <c:v>956.27656298021611</c:v>
                </c:pt>
                <c:pt idx="40">
                  <c:v>220.08590381603426</c:v>
                </c:pt>
                <c:pt idx="41">
                  <c:v>67.77800157967431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45824"/>
        <c:axId val="133647360"/>
      </c:lineChart>
      <c:catAx>
        <c:axId val="1336458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36473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3647360"/>
        <c:scaling>
          <c:orientation val="minMax"/>
          <c:max val="2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3645824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graph4'!$Z$50:$AD$50</c:f>
              <c:numCache>
                <c:formatCode>#,##0</c:formatCode>
                <c:ptCount val="5"/>
                <c:pt idx="0">
                  <c:v>380</c:v>
                </c:pt>
                <c:pt idx="1">
                  <c:v>120</c:v>
                </c:pt>
                <c:pt idx="2">
                  <c:v>80</c:v>
                </c:pt>
                <c:pt idx="3">
                  <c:v>100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4557692229459E-3"/>
                  <c:y val="-2.012560846481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graph4'!$AF$50:$AJ$50</c:f>
              <c:numCache>
                <c:formatCode>#,##0</c:formatCode>
                <c:ptCount val="5"/>
                <c:pt idx="0">
                  <c:v>-310</c:v>
                </c:pt>
                <c:pt idx="1">
                  <c:v>-100</c:v>
                </c:pt>
                <c:pt idx="2">
                  <c:v>-10</c:v>
                </c:pt>
                <c:pt idx="3">
                  <c:v>-90</c:v>
                </c:pt>
                <c:pt idx="4">
                  <c:v>-120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5502888627185173E-6"/>
                  <c:y val="-3.74440184459471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2039709697785E-3"/>
                  <c:y val="-2.69892562094526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24209835500702E-3"/>
                  <c:y val="-8.90589110893750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322688616530631E-3"/>
                  <c:y val="-2.80965694036892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889386298876E-3"/>
                  <c:y val="-2.70836318917179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graph4'!$T$50:$X$50</c:f>
              <c:numCache>
                <c:formatCode>#,##0</c:formatCode>
                <c:ptCount val="5"/>
                <c:pt idx="0">
                  <c:v>70</c:v>
                </c:pt>
                <c:pt idx="1">
                  <c:v>30</c:v>
                </c:pt>
                <c:pt idx="2">
                  <c:v>70</c:v>
                </c:pt>
                <c:pt idx="3">
                  <c:v>10</c:v>
                </c:pt>
                <c:pt idx="4">
                  <c:v>-100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214784"/>
        <c:axId val="132216320"/>
      </c:barChart>
      <c:catAx>
        <c:axId val="1322147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32216320"/>
        <c:crosses val="autoZero"/>
        <c:auto val="1"/>
        <c:lblAlgn val="ctr"/>
        <c:lblOffset val="100"/>
        <c:noMultiLvlLbl val="0"/>
      </c:catAx>
      <c:valAx>
        <c:axId val="132216320"/>
        <c:scaling>
          <c:orientation val="minMax"/>
          <c:max val="400"/>
          <c:min val="-4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2214784"/>
        <c:crosses val="autoZero"/>
        <c:crossBetween val="between"/>
        <c:majorUnit val="2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2'!$T$10:$T$51</c:f>
              <c:numCache>
                <c:formatCode>0.0</c:formatCode>
                <c:ptCount val="42"/>
                <c:pt idx="0">
                  <c:v>100</c:v>
                </c:pt>
                <c:pt idx="1">
                  <c:v>102.78456496315454</c:v>
                </c:pt>
                <c:pt idx="2">
                  <c:v>99.168552106833076</c:v>
                </c:pt>
                <c:pt idx="3">
                  <c:v>93.760093879513747</c:v>
                </c:pt>
                <c:pt idx="4">
                  <c:v>95.000907950479757</c:v>
                </c:pt>
                <c:pt idx="5">
                  <c:v>96.955492393426354</c:v>
                </c:pt>
                <c:pt idx="6">
                  <c:v>94.97953325015871</c:v>
                </c:pt>
                <c:pt idx="7">
                  <c:v>91.616227243539441</c:v>
                </c:pt>
                <c:pt idx="8">
                  <c:v>89.344778075672963</c:v>
                </c:pt>
                <c:pt idx="9">
                  <c:v>85.141649044892489</c:v>
                </c:pt>
                <c:pt idx="10">
                  <c:v>81.85341992726535</c:v>
                </c:pt>
                <c:pt idx="11">
                  <c:v>84.947714617123353</c:v>
                </c:pt>
                <c:pt idx="12">
                  <c:v>84.751829158589715</c:v>
                </c:pt>
                <c:pt idx="13">
                  <c:v>83.554909182592525</c:v>
                </c:pt>
                <c:pt idx="14">
                  <c:v>85.34404320023306</c:v>
                </c:pt>
                <c:pt idx="15">
                  <c:v>85.707617243779737</c:v>
                </c:pt>
                <c:pt idx="16">
                  <c:v>85.889655373422841</c:v>
                </c:pt>
                <c:pt idx="17">
                  <c:v>87.849394531805657</c:v>
                </c:pt>
                <c:pt idx="18">
                  <c:v>88.011577699500691</c:v>
                </c:pt>
                <c:pt idx="19">
                  <c:v>88.405246910739194</c:v>
                </c:pt>
                <c:pt idx="20">
                  <c:v>88.063706547562788</c:v>
                </c:pt>
                <c:pt idx="21">
                  <c:v>87.913785320704179</c:v>
                </c:pt>
                <c:pt idx="22">
                  <c:v>88.583518664984098</c:v>
                </c:pt>
                <c:pt idx="23">
                  <c:v>88.101133066897745</c:v>
                </c:pt>
                <c:pt idx="24">
                  <c:v>88.057547910359474</c:v>
                </c:pt>
                <c:pt idx="25">
                  <c:v>87.639984126647136</c:v>
                </c:pt>
                <c:pt idx="26">
                  <c:v>91.498013243558034</c:v>
                </c:pt>
                <c:pt idx="27">
                  <c:v>90.806524870197435</c:v>
                </c:pt>
                <c:pt idx="28">
                  <c:v>90.604470661718779</c:v>
                </c:pt>
                <c:pt idx="29">
                  <c:v>90.93270222107013</c:v>
                </c:pt>
                <c:pt idx="30">
                  <c:v>89.450161795102616</c:v>
                </c:pt>
                <c:pt idx="31">
                  <c:v>89.132065458914951</c:v>
                </c:pt>
                <c:pt idx="32">
                  <c:v>77.797320367928734</c:v>
                </c:pt>
                <c:pt idx="33">
                  <c:v>84.125800076749485</c:v>
                </c:pt>
                <c:pt idx="34">
                  <c:v>87.870847083957344</c:v>
                </c:pt>
                <c:pt idx="35">
                  <c:v>88.986968385042104</c:v>
                </c:pt>
                <c:pt idx="36">
                  <c:v>89.10155281150665</c:v>
                </c:pt>
                <c:pt idx="37">
                  <c:v>87.227707002755224</c:v>
                </c:pt>
                <c:pt idx="38">
                  <c:v>89.705820448287483</c:v>
                </c:pt>
                <c:pt idx="39">
                  <c:v>91.848220103685435</c:v>
                </c:pt>
                <c:pt idx="40">
                  <c:v>92.772317909683849</c:v>
                </c:pt>
                <c:pt idx="41">
                  <c:v>90.619932842302063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2'!$S$8:$S$9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2'!$S$10:$S$51</c:f>
              <c:numCache>
                <c:formatCode>0.0</c:formatCode>
                <c:ptCount val="42"/>
                <c:pt idx="0">
                  <c:v>100</c:v>
                </c:pt>
                <c:pt idx="1">
                  <c:v>100.05417429297295</c:v>
                </c:pt>
                <c:pt idx="2">
                  <c:v>100.71319384971373</c:v>
                </c:pt>
                <c:pt idx="3">
                  <c:v>100.65265435826932</c:v>
                </c:pt>
                <c:pt idx="4">
                  <c:v>102.31055405055152</c:v>
                </c:pt>
                <c:pt idx="5">
                  <c:v>102.70593546905758</c:v>
                </c:pt>
                <c:pt idx="6">
                  <c:v>104.46841704452261</c:v>
                </c:pt>
                <c:pt idx="7">
                  <c:v>103.05726927788264</c:v>
                </c:pt>
                <c:pt idx="8">
                  <c:v>103.92894017050914</c:v>
                </c:pt>
                <c:pt idx="9">
                  <c:v>102.83262806826956</c:v>
                </c:pt>
                <c:pt idx="10">
                  <c:v>99.149936286526497</c:v>
                </c:pt>
                <c:pt idx="11">
                  <c:v>101.90204910079818</c:v>
                </c:pt>
                <c:pt idx="12">
                  <c:v>101.45234137260208</c:v>
                </c:pt>
                <c:pt idx="13">
                  <c:v>103.37237223561991</c:v>
                </c:pt>
                <c:pt idx="14">
                  <c:v>103.17891580295309</c:v>
                </c:pt>
                <c:pt idx="15">
                  <c:v>106.9876529091808</c:v>
                </c:pt>
                <c:pt idx="16">
                  <c:v>103.78114128955241</c:v>
                </c:pt>
                <c:pt idx="17">
                  <c:v>107.04634431048798</c:v>
                </c:pt>
                <c:pt idx="18">
                  <c:v>107.93366803129885</c:v>
                </c:pt>
                <c:pt idx="19">
                  <c:v>122.64922297956078</c:v>
                </c:pt>
                <c:pt idx="20">
                  <c:v>107.00602541971425</c:v>
                </c:pt>
                <c:pt idx="21">
                  <c:v>108.89607464843094</c:v>
                </c:pt>
                <c:pt idx="22">
                  <c:v>109.74088715090338</c:v>
                </c:pt>
                <c:pt idx="23">
                  <c:v>108.11058395337952</c:v>
                </c:pt>
                <c:pt idx="24">
                  <c:v>108.78745712508497</c:v>
                </c:pt>
                <c:pt idx="25">
                  <c:v>107.47600600912386</c:v>
                </c:pt>
                <c:pt idx="26">
                  <c:v>108.68592192549859</c:v>
                </c:pt>
                <c:pt idx="27">
                  <c:v>107.66459761253336</c:v>
                </c:pt>
                <c:pt idx="28">
                  <c:v>107.80592477781292</c:v>
                </c:pt>
                <c:pt idx="29">
                  <c:v>107.44595286300429</c:v>
                </c:pt>
                <c:pt idx="30">
                  <c:v>107.16280024011773</c:v>
                </c:pt>
                <c:pt idx="31">
                  <c:v>108.52462953818709</c:v>
                </c:pt>
                <c:pt idx="32">
                  <c:v>101.79988804017044</c:v>
                </c:pt>
                <c:pt idx="33">
                  <c:v>103.75858992290415</c:v>
                </c:pt>
                <c:pt idx="34">
                  <c:v>116.09414849274333</c:v>
                </c:pt>
                <c:pt idx="35">
                  <c:v>123.57712183119367</c:v>
                </c:pt>
                <c:pt idx="36">
                  <c:v>130.21541278631767</c:v>
                </c:pt>
                <c:pt idx="37">
                  <c:v>130.04483899682043</c:v>
                </c:pt>
                <c:pt idx="38">
                  <c:v>131.45706517955617</c:v>
                </c:pt>
                <c:pt idx="39">
                  <c:v>133.49132264498925</c:v>
                </c:pt>
                <c:pt idx="40">
                  <c:v>136.51383605540252</c:v>
                </c:pt>
                <c:pt idx="41">
                  <c:v>136.77364943286307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2'!$U$8:$U$9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2'!$U$10:$U$51</c:f>
              <c:numCache>
                <c:formatCode>0.0</c:formatCode>
                <c:ptCount val="42"/>
                <c:pt idx="0">
                  <c:v>100</c:v>
                </c:pt>
                <c:pt idx="1">
                  <c:v>100.48906224331459</c:v>
                </c:pt>
                <c:pt idx="2">
                  <c:v>99.894892937904558</c:v>
                </c:pt>
                <c:pt idx="3">
                  <c:v>100.5734108761724</c:v>
                </c:pt>
                <c:pt idx="4">
                  <c:v>101.15361004734191</c:v>
                </c:pt>
                <c:pt idx="5">
                  <c:v>100.26240533442279</c:v>
                </c:pt>
                <c:pt idx="6">
                  <c:v>100.87799971912423</c:v>
                </c:pt>
                <c:pt idx="7">
                  <c:v>101.38107978383906</c:v>
                </c:pt>
                <c:pt idx="8">
                  <c:v>102.59106267096558</c:v>
                </c:pt>
                <c:pt idx="9">
                  <c:v>102.24939093120811</c:v>
                </c:pt>
                <c:pt idx="10">
                  <c:v>102.11122581560659</c:v>
                </c:pt>
                <c:pt idx="11">
                  <c:v>102.22966483180309</c:v>
                </c:pt>
                <c:pt idx="12">
                  <c:v>101.8040653642754</c:v>
                </c:pt>
                <c:pt idx="13">
                  <c:v>102.46756493589729</c:v>
                </c:pt>
                <c:pt idx="14">
                  <c:v>102.86205844878617</c:v>
                </c:pt>
                <c:pt idx="15">
                  <c:v>102.47570195147995</c:v>
                </c:pt>
                <c:pt idx="16">
                  <c:v>104.6088039900993</c:v>
                </c:pt>
                <c:pt idx="17">
                  <c:v>106.73364421304994</c:v>
                </c:pt>
                <c:pt idx="18">
                  <c:v>107.1598172372414</c:v>
                </c:pt>
                <c:pt idx="19">
                  <c:v>107.43724786868769</c:v>
                </c:pt>
                <c:pt idx="20">
                  <c:v>107.24735372741986</c:v>
                </c:pt>
                <c:pt idx="21">
                  <c:v>107.89156696625788</c:v>
                </c:pt>
                <c:pt idx="22">
                  <c:v>107.6309380693443</c:v>
                </c:pt>
                <c:pt idx="23">
                  <c:v>107.76742843944793</c:v>
                </c:pt>
                <c:pt idx="24">
                  <c:v>108.99320874415646</c:v>
                </c:pt>
                <c:pt idx="25">
                  <c:v>107.70208637941265</c:v>
                </c:pt>
                <c:pt idx="26">
                  <c:v>108.24233547393393</c:v>
                </c:pt>
                <c:pt idx="27">
                  <c:v>108.54014479412908</c:v>
                </c:pt>
                <c:pt idx="28">
                  <c:v>110.03938106068718</c:v>
                </c:pt>
                <c:pt idx="29">
                  <c:v>109.67510909153293</c:v>
                </c:pt>
                <c:pt idx="30">
                  <c:v>109.82559358170245</c:v>
                </c:pt>
                <c:pt idx="31">
                  <c:v>111.86527128679562</c:v>
                </c:pt>
                <c:pt idx="32">
                  <c:v>104.24370628727276</c:v>
                </c:pt>
                <c:pt idx="33">
                  <c:v>102.53284915888337</c:v>
                </c:pt>
                <c:pt idx="34">
                  <c:v>107.12738742356824</c:v>
                </c:pt>
                <c:pt idx="35">
                  <c:v>103.5713193360676</c:v>
                </c:pt>
                <c:pt idx="36">
                  <c:v>104.49795143065445</c:v>
                </c:pt>
                <c:pt idx="37">
                  <c:v>111.4855412809959</c:v>
                </c:pt>
                <c:pt idx="38">
                  <c:v>112.5896713559297</c:v>
                </c:pt>
                <c:pt idx="39">
                  <c:v>114.11285504172299</c:v>
                </c:pt>
                <c:pt idx="40">
                  <c:v>116.10308624313816</c:v>
                </c:pt>
                <c:pt idx="41">
                  <c:v>116.24341793080993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2'!$V$8:$V$9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2'!$V$10:$V$51</c:f>
              <c:numCache>
                <c:formatCode>0.0</c:formatCode>
                <c:ptCount val="42"/>
                <c:pt idx="0">
                  <c:v>100</c:v>
                </c:pt>
                <c:pt idx="1">
                  <c:v>100.26632123475558</c:v>
                </c:pt>
                <c:pt idx="2">
                  <c:v>101.43336397950887</c:v>
                </c:pt>
                <c:pt idx="3">
                  <c:v>99.92722469137145</c:v>
                </c:pt>
                <c:pt idx="4">
                  <c:v>101.56658140778359</c:v>
                </c:pt>
                <c:pt idx="5">
                  <c:v>102.3891622826</c:v>
                </c:pt>
                <c:pt idx="6">
                  <c:v>101.46742951508701</c:v>
                </c:pt>
                <c:pt idx="7">
                  <c:v>101.47760172084041</c:v>
                </c:pt>
                <c:pt idx="8">
                  <c:v>101.69125637321767</c:v>
                </c:pt>
                <c:pt idx="9">
                  <c:v>101.92636866065881</c:v>
                </c:pt>
                <c:pt idx="10">
                  <c:v>102.65373394346142</c:v>
                </c:pt>
                <c:pt idx="11">
                  <c:v>102.77449436408396</c:v>
                </c:pt>
                <c:pt idx="12">
                  <c:v>102.92715717985695</c:v>
                </c:pt>
                <c:pt idx="13">
                  <c:v>102.96747724419619</c:v>
                </c:pt>
                <c:pt idx="14">
                  <c:v>101.88757184371806</c:v>
                </c:pt>
                <c:pt idx="15">
                  <c:v>101.68705651503383</c:v>
                </c:pt>
                <c:pt idx="16">
                  <c:v>101.14326507380575</c:v>
                </c:pt>
                <c:pt idx="17">
                  <c:v>101.88371569184088</c:v>
                </c:pt>
                <c:pt idx="18">
                  <c:v>101.45073242001419</c:v>
                </c:pt>
                <c:pt idx="19">
                  <c:v>101.58801356454083</c:v>
                </c:pt>
                <c:pt idx="20">
                  <c:v>102.09142830058468</c:v>
                </c:pt>
                <c:pt idx="21">
                  <c:v>100.96242382555305</c:v>
                </c:pt>
                <c:pt idx="22">
                  <c:v>98.872116729613566</c:v>
                </c:pt>
                <c:pt idx="23">
                  <c:v>99.278617366760287</c:v>
                </c:pt>
                <c:pt idx="24">
                  <c:v>98.795866099184764</c:v>
                </c:pt>
                <c:pt idx="25">
                  <c:v>98.736827503337437</c:v>
                </c:pt>
                <c:pt idx="26">
                  <c:v>98.455242816849747</c:v>
                </c:pt>
                <c:pt idx="27">
                  <c:v>99.639653407552217</c:v>
                </c:pt>
                <c:pt idx="28">
                  <c:v>98.781739929303697</c:v>
                </c:pt>
                <c:pt idx="29">
                  <c:v>99.672836046459707</c:v>
                </c:pt>
                <c:pt idx="30">
                  <c:v>98.842971049265287</c:v>
                </c:pt>
                <c:pt idx="31">
                  <c:v>99.958141977508831</c:v>
                </c:pt>
                <c:pt idx="32">
                  <c:v>98.60888356317929</c:v>
                </c:pt>
                <c:pt idx="33">
                  <c:v>97.88037958273874</c:v>
                </c:pt>
                <c:pt idx="34">
                  <c:v>98.773704758511272</c:v>
                </c:pt>
                <c:pt idx="35">
                  <c:v>100.12987065329544</c:v>
                </c:pt>
                <c:pt idx="36">
                  <c:v>99.94745885700948</c:v>
                </c:pt>
                <c:pt idx="37">
                  <c:v>100.51227203824908</c:v>
                </c:pt>
                <c:pt idx="38">
                  <c:v>99.740408169822643</c:v>
                </c:pt>
                <c:pt idx="39">
                  <c:v>100.74044059823852</c:v>
                </c:pt>
                <c:pt idx="40">
                  <c:v>99.778727028968362</c:v>
                </c:pt>
                <c:pt idx="41">
                  <c:v>100.11689262581255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312448"/>
        <c:axId val="132330624"/>
      </c:lineChart>
      <c:catAx>
        <c:axId val="13231244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233062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32330624"/>
        <c:scaling>
          <c:orientation val="minMax"/>
          <c:max val="140"/>
          <c:min val="7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2312448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571637514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GRAPHIQUE_stocks_bénéf'!$L$3:$M$52</c:f>
              <c:multiLvlStrCache>
                <c:ptCount val="5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GRAPHIQUE_stocks_bénéf'!$N$3:$N$52</c:f>
              <c:numCache>
                <c:formatCode>#,##0</c:formatCode>
                <c:ptCount val="50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669</c:v>
                </c:pt>
                <c:pt idx="21">
                  <c:v>699</c:v>
                </c:pt>
                <c:pt idx="22">
                  <c:v>702</c:v>
                </c:pt>
                <c:pt idx="23">
                  <c:v>700</c:v>
                </c:pt>
                <c:pt idx="24">
                  <c:v>710</c:v>
                </c:pt>
                <c:pt idx="25">
                  <c:v>729</c:v>
                </c:pt>
                <c:pt idx="26">
                  <c:v>704</c:v>
                </c:pt>
                <c:pt idx="27">
                  <c:v>651</c:v>
                </c:pt>
                <c:pt idx="28">
                  <c:v>672</c:v>
                </c:pt>
                <c:pt idx="29">
                  <c:v>632</c:v>
                </c:pt>
                <c:pt idx="30">
                  <c:v>455</c:v>
                </c:pt>
                <c:pt idx="31">
                  <c:v>392</c:v>
                </c:pt>
                <c:pt idx="32">
                  <c:v>309</c:v>
                </c:pt>
                <c:pt idx="33">
                  <c:v>250</c:v>
                </c:pt>
                <c:pt idx="34">
                  <c:v>255</c:v>
                </c:pt>
                <c:pt idx="35">
                  <c:v>204</c:v>
                </c:pt>
                <c:pt idx="36">
                  <c:v>201</c:v>
                </c:pt>
                <c:pt idx="37">
                  <c:v>217</c:v>
                </c:pt>
                <c:pt idx="38">
                  <c:v>216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171</c:v>
                </c:pt>
                <c:pt idx="43">
                  <c:v>179</c:v>
                </c:pt>
                <c:pt idx="44">
                  <c:v>189</c:v>
                </c:pt>
                <c:pt idx="45">
                  <c:v>217</c:v>
                </c:pt>
                <c:pt idx="46">
                  <c:v>251</c:v>
                </c:pt>
                <c:pt idx="47">
                  <c:v>273</c:v>
                </c:pt>
                <c:pt idx="48">
                  <c:v>312</c:v>
                </c:pt>
                <c:pt idx="49">
                  <c:v>293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GRAPHIQUE_stocks_bénéf'!$L$3:$M$52</c:f>
              <c:multiLvlStrCache>
                <c:ptCount val="5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GRAPHIQUE_stocks_bénéf'!$Q$3:$Q$52</c:f>
              <c:numCache>
                <c:formatCode>#,##0</c:formatCode>
                <c:ptCount val="50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92</c:v>
                </c:pt>
                <c:pt idx="22">
                  <c:v>115</c:v>
                </c:pt>
                <c:pt idx="23">
                  <c:v>130</c:v>
                </c:pt>
                <c:pt idx="24">
                  <c:v>175</c:v>
                </c:pt>
                <c:pt idx="25">
                  <c:v>161</c:v>
                </c:pt>
                <c:pt idx="26">
                  <c:v>116</c:v>
                </c:pt>
                <c:pt idx="27">
                  <c:v>75</c:v>
                </c:pt>
                <c:pt idx="28">
                  <c:v>58</c:v>
                </c:pt>
                <c:pt idx="29">
                  <c:v>51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50</c:v>
                </c:pt>
                <c:pt idx="46">
                  <c:v>71</c:v>
                </c:pt>
                <c:pt idx="47">
                  <c:v>96</c:v>
                </c:pt>
                <c:pt idx="48">
                  <c:v>138</c:v>
                </c:pt>
                <c:pt idx="49">
                  <c:v>134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GRAPHIQUE_stocks_bénéf'!$L$3:$M$52</c:f>
              <c:multiLvlStrCache>
                <c:ptCount val="5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GRAPHIQUE_stocks_bénéf'!$T$3:$T$52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390</c:v>
                </c:pt>
                <c:pt idx="22">
                  <c:v>399</c:v>
                </c:pt>
                <c:pt idx="23">
                  <c:v>425</c:v>
                </c:pt>
                <c:pt idx="24">
                  <c:v>430</c:v>
                </c:pt>
                <c:pt idx="25">
                  <c:v>426</c:v>
                </c:pt>
                <c:pt idx="26">
                  <c:v>409</c:v>
                </c:pt>
                <c:pt idx="27">
                  <c:v>395</c:v>
                </c:pt>
                <c:pt idx="28">
                  <c:v>368</c:v>
                </c:pt>
                <c:pt idx="29">
                  <c:v>341</c:v>
                </c:pt>
                <c:pt idx="30">
                  <c:v>284</c:v>
                </c:pt>
                <c:pt idx="31">
                  <c:v>241</c:v>
                </c:pt>
                <c:pt idx="32">
                  <c:v>208</c:v>
                </c:pt>
                <c:pt idx="33">
                  <c:v>174</c:v>
                </c:pt>
                <c:pt idx="34">
                  <c:v>128</c:v>
                </c:pt>
                <c:pt idx="35">
                  <c:v>91</c:v>
                </c:pt>
                <c:pt idx="36">
                  <c:v>68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GRAPHIQUE_stocks_bénéf'!$L$3:$M$52</c:f>
              <c:multiLvlStrCache>
                <c:ptCount val="5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GRAPHIQUE_stocks_bénéf'!$U$3:$U$52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159</c:v>
                </c:pt>
                <c:pt idx="31">
                  <c:v>213</c:v>
                </c:pt>
                <c:pt idx="32">
                  <c:v>163</c:v>
                </c:pt>
                <c:pt idx="33">
                  <c:v>151</c:v>
                </c:pt>
                <c:pt idx="34">
                  <c:v>158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  <c:pt idx="46">
                  <c:v>197</c:v>
                </c:pt>
                <c:pt idx="47">
                  <c:v>186</c:v>
                </c:pt>
                <c:pt idx="48">
                  <c:v>180</c:v>
                </c:pt>
                <c:pt idx="49">
                  <c:v>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036864"/>
        <c:axId val="134067328"/>
      </c:areaChart>
      <c:catAx>
        <c:axId val="1340368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4067328"/>
        <c:crossesAt val="0"/>
        <c:auto val="0"/>
        <c:lblAlgn val="ctr"/>
        <c:lblOffset val="100"/>
        <c:tickLblSkip val="4"/>
        <c:noMultiLvlLbl val="0"/>
      </c:catAx>
      <c:valAx>
        <c:axId val="134067328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4036864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579172316451379"/>
          <c:y val="0.11097209032077097"/>
          <c:w val="0.42841655367097237"/>
          <c:h val="4.173749273707198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 dirty="0">
                <a:effectLst/>
              </a:rPr>
              <a:t>Stock de bénéficiaires de contrats d'apprentissage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 dirty="0">
                <a:effectLst/>
              </a:rPr>
              <a:t>(données brutes, en nombre)</a:t>
            </a:r>
            <a:endParaRPr lang="fr-FR" sz="1200" b="0" dirty="0">
              <a:effectLst/>
            </a:endParaRPr>
          </a:p>
        </c:rich>
      </c:tx>
      <c:layout>
        <c:manualLayout>
          <c:xMode val="edge"/>
          <c:yMode val="edge"/>
          <c:x val="0.131599871211314"/>
          <c:y val="4.9307941837042587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appr'!$H$2:$H$19</c:f>
              <c:numCache>
                <c:formatCode>#,##0</c:formatCode>
                <c:ptCount val="18"/>
                <c:pt idx="0">
                  <c:v>966</c:v>
                </c:pt>
                <c:pt idx="1">
                  <c:v>954</c:v>
                </c:pt>
                <c:pt idx="2">
                  <c:v>1026</c:v>
                </c:pt>
                <c:pt idx="3">
                  <c:v>1090</c:v>
                </c:pt>
                <c:pt idx="4">
                  <c:v>1056</c:v>
                </c:pt>
                <c:pt idx="5">
                  <c:v>1025</c:v>
                </c:pt>
                <c:pt idx="6">
                  <c:v>1103</c:v>
                </c:pt>
                <c:pt idx="7">
                  <c:v>1165</c:v>
                </c:pt>
                <c:pt idx="8">
                  <c:v>1161</c:v>
                </c:pt>
                <c:pt idx="9">
                  <c:v>1118</c:v>
                </c:pt>
                <c:pt idx="10">
                  <c:v>1266</c:v>
                </c:pt>
                <c:pt idx="11">
                  <c:v>1411</c:v>
                </c:pt>
                <c:pt idx="12">
                  <c:v>1467</c:v>
                </c:pt>
                <c:pt idx="13">
                  <c:v>1434</c:v>
                </c:pt>
                <c:pt idx="14">
                  <c:v>1577</c:v>
                </c:pt>
                <c:pt idx="15">
                  <c:v>1695</c:v>
                </c:pt>
                <c:pt idx="16">
                  <c:v>1710</c:v>
                </c:pt>
                <c:pt idx="17">
                  <c:v>1749</c:v>
                </c:pt>
              </c:numCache>
            </c:numRef>
          </c:val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appr'!$I$2:$I$19</c:f>
              <c:numCache>
                <c:formatCode>#,##0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28</c:v>
                </c:pt>
                <c:pt idx="3">
                  <c:v>38</c:v>
                </c:pt>
                <c:pt idx="4">
                  <c:v>37</c:v>
                </c:pt>
                <c:pt idx="5">
                  <c:v>37</c:v>
                </c:pt>
                <c:pt idx="6">
                  <c:v>38</c:v>
                </c:pt>
                <c:pt idx="7">
                  <c:v>42</c:v>
                </c:pt>
                <c:pt idx="8">
                  <c:v>41</c:v>
                </c:pt>
                <c:pt idx="9">
                  <c:v>41</c:v>
                </c:pt>
                <c:pt idx="10">
                  <c:v>37</c:v>
                </c:pt>
                <c:pt idx="11">
                  <c:v>40</c:v>
                </c:pt>
                <c:pt idx="12">
                  <c:v>41</c:v>
                </c:pt>
                <c:pt idx="13">
                  <c:v>41</c:v>
                </c:pt>
                <c:pt idx="14">
                  <c:v>47</c:v>
                </c:pt>
                <c:pt idx="15">
                  <c:v>53</c:v>
                </c:pt>
                <c:pt idx="16">
                  <c:v>51</c:v>
                </c:pt>
                <c:pt idx="17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61664"/>
        <c:axId val="133363200"/>
      </c:areaChart>
      <c:catAx>
        <c:axId val="1333616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3363200"/>
        <c:crossesAt val="100"/>
        <c:auto val="0"/>
        <c:lblAlgn val="ctr"/>
        <c:lblOffset val="100"/>
        <c:tickLblSkip val="4"/>
        <c:noMultiLvlLbl val="0"/>
      </c:catAx>
      <c:valAx>
        <c:axId val="133363200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3361664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38109848058473578"/>
          <c:y val="0.14069798269548511"/>
          <c:w val="0.2639033188049279"/>
          <c:h val="3.733309987959597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b="1" i="0" u="none" strike="noStrike" baseline="0">
                <a:effectLst/>
              </a:rPr>
              <a:t>Nombre de salariés en activité partielle depuis le début de la crise sanitaire </a:t>
            </a:r>
            <a:r>
              <a:rPr lang="en-US" sz="1500"/>
              <a:t/>
            </a:r>
            <a:br>
              <a:rPr lang="en-US" sz="1500"/>
            </a:br>
            <a:r>
              <a:rPr lang="en-US" sz="1500"/>
              <a:t>dans les Alpes</a:t>
            </a:r>
            <a:r>
              <a:rPr lang="en-US" sz="1500" baseline="0"/>
              <a:t>-de-Haute-Provence </a:t>
            </a:r>
          </a:p>
          <a:p>
            <a:pPr>
              <a:defRPr/>
            </a:pPr>
            <a:r>
              <a:rPr lang="en-US" sz="1100" b="0" i="1" baseline="0"/>
              <a:t>(données brutes, en nombre, échelle logarithmique)</a:t>
            </a:r>
            <a:endParaRPr lang="en-US" sz="1100" b="0" i="1"/>
          </a:p>
        </c:rich>
      </c:tx>
      <c:layout>
        <c:manualLayout>
          <c:xMode val="edge"/>
          <c:yMode val="edge"/>
          <c:x val="0.10689576174112257"/>
          <c:y val="3.32294803053187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'recap (2)'!$A$2:$A$31</c:f>
              <c:numCache>
                <c:formatCode>mmm\-yy</c:formatCode>
                <c:ptCount val="3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</c:numCache>
            </c:numRef>
          </c:cat>
          <c:val>
            <c:numRef>
              <c:f>'recap (2)'!$C$2:$C$31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 formatCode="#,##0">
                  <c:v>11975</c:v>
                </c:pt>
                <c:pt idx="3" formatCode="#,##0">
                  <c:v>13910</c:v>
                </c:pt>
                <c:pt idx="4" formatCode="#,##0">
                  <c:v>10575</c:v>
                </c:pt>
                <c:pt idx="5" formatCode="#,##0">
                  <c:v>3860</c:v>
                </c:pt>
                <c:pt idx="6" formatCode="#,##0">
                  <c:v>1850</c:v>
                </c:pt>
                <c:pt idx="7" formatCode="#,##0">
                  <c:v>825</c:v>
                </c:pt>
                <c:pt idx="8" formatCode="#,##0">
                  <c:v>755</c:v>
                </c:pt>
                <c:pt idx="9" formatCode="#,##0">
                  <c:v>1585</c:v>
                </c:pt>
                <c:pt idx="10" formatCode="#,##0">
                  <c:v>4110</c:v>
                </c:pt>
                <c:pt idx="11" formatCode="#,##0">
                  <c:v>3560</c:v>
                </c:pt>
                <c:pt idx="12" formatCode="#,##0">
                  <c:v>3215</c:v>
                </c:pt>
                <c:pt idx="13" formatCode="#,##0">
                  <c:v>3240</c:v>
                </c:pt>
                <c:pt idx="14" formatCode="#,##0">
                  <c:v>3670</c:v>
                </c:pt>
                <c:pt idx="15" formatCode="#,##0">
                  <c:v>4340</c:v>
                </c:pt>
                <c:pt idx="16" formatCode="#,##0">
                  <c:v>2790</c:v>
                </c:pt>
                <c:pt idx="17" formatCode="#,##0">
                  <c:v>1020</c:v>
                </c:pt>
                <c:pt idx="18" formatCode="#,##0">
                  <c:v>110</c:v>
                </c:pt>
                <c:pt idx="19" formatCode="#,##0">
                  <c:v>105</c:v>
                </c:pt>
                <c:pt idx="20" formatCode="#,##0">
                  <c:v>95</c:v>
                </c:pt>
                <c:pt idx="21" formatCode="#,##0">
                  <c:v>45</c:v>
                </c:pt>
                <c:pt idx="22">
                  <c:v>75</c:v>
                </c:pt>
                <c:pt idx="23">
                  <c:v>135</c:v>
                </c:pt>
                <c:pt idx="24">
                  <c:v>185</c:v>
                </c:pt>
                <c:pt idx="25">
                  <c:v>130</c:v>
                </c:pt>
                <c:pt idx="26">
                  <c:v>90</c:v>
                </c:pt>
                <c:pt idx="27">
                  <c:v>45</c:v>
                </c:pt>
                <c:pt idx="28">
                  <c:v>35</c:v>
                </c:pt>
                <c:pt idx="29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17984"/>
        <c:axId val="133419776"/>
      </c:barChart>
      <c:dateAx>
        <c:axId val="133417984"/>
        <c:scaling>
          <c:orientation val="minMax"/>
          <c:max val="44713"/>
        </c:scaling>
        <c:delete val="0"/>
        <c:axPos val="b"/>
        <c:numFmt formatCode="mmm\-yy" sourceLinked="1"/>
        <c:majorTickMark val="out"/>
        <c:minorTickMark val="none"/>
        <c:tickLblPos val="nextTo"/>
        <c:crossAx val="133419776"/>
        <c:crosses val="autoZero"/>
        <c:auto val="1"/>
        <c:lblOffset val="100"/>
        <c:baseTimeUnit val="months"/>
        <c:majorUnit val="1"/>
        <c:majorTimeUnit val="months"/>
      </c:dateAx>
      <c:valAx>
        <c:axId val="133419776"/>
        <c:scaling>
          <c:logBase val="10"/>
          <c:orientation val="minMax"/>
          <c:max val="1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417984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trim'!$B$122:$C$168</c:f>
              <c:multiLvlStrCache>
                <c:ptCount val="47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</c:lvl>
                <c:lvl>
                  <c:pt idx="3">
                    <c:v>2013</c:v>
                  </c:pt>
                  <c:pt idx="7">
                    <c:v>2014</c:v>
                  </c:pt>
                  <c:pt idx="11">
                    <c:v>2015</c:v>
                  </c:pt>
                  <c:pt idx="15">
                    <c:v>2016</c:v>
                  </c:pt>
                  <c:pt idx="19">
                    <c:v>2017</c:v>
                  </c:pt>
                  <c:pt idx="23">
                    <c:v>2018</c:v>
                  </c:pt>
                  <c:pt idx="27">
                    <c:v>2019</c:v>
                  </c:pt>
                  <c:pt idx="31">
                    <c:v>2020</c:v>
                  </c:pt>
                  <c:pt idx="35">
                    <c:v>2021</c:v>
                  </c:pt>
                  <c:pt idx="39">
                    <c:v>2022</c:v>
                  </c:pt>
                  <c:pt idx="43">
                    <c:v>2023</c:v>
                  </c:pt>
                </c:lvl>
              </c:multiLvlStrCache>
            </c:multiLvlStrRef>
          </c:cat>
          <c:val>
            <c:numRef>
              <c:f>Données!$C$130:$C$170</c:f>
              <c:numCache>
                <c:formatCode>#,##0.0</c:formatCode>
                <c:ptCount val="41"/>
                <c:pt idx="0">
                  <c:v>10.8</c:v>
                </c:pt>
                <c:pt idx="1">
                  <c:v>10.8</c:v>
                </c:pt>
                <c:pt idx="2">
                  <c:v>11.2</c:v>
                </c:pt>
                <c:pt idx="3">
                  <c:v>11.4</c:v>
                </c:pt>
                <c:pt idx="4">
                  <c:v>11.5</c:v>
                </c:pt>
                <c:pt idx="5">
                  <c:v>11.3</c:v>
                </c:pt>
                <c:pt idx="6">
                  <c:v>11.2</c:v>
                </c:pt>
                <c:pt idx="7">
                  <c:v>11.2</c:v>
                </c:pt>
                <c:pt idx="8">
                  <c:v>11.3</c:v>
                </c:pt>
                <c:pt idx="9">
                  <c:v>11.4</c:v>
                </c:pt>
                <c:pt idx="10">
                  <c:v>11.6</c:v>
                </c:pt>
                <c:pt idx="11">
                  <c:v>11.4</c:v>
                </c:pt>
                <c:pt idx="12">
                  <c:v>11.7</c:v>
                </c:pt>
                <c:pt idx="13">
                  <c:v>11.5</c:v>
                </c:pt>
                <c:pt idx="14">
                  <c:v>11.4</c:v>
                </c:pt>
                <c:pt idx="15">
                  <c:v>11.3</c:v>
                </c:pt>
                <c:pt idx="16">
                  <c:v>11.2</c:v>
                </c:pt>
                <c:pt idx="17">
                  <c:v>11.1</c:v>
                </c:pt>
                <c:pt idx="18">
                  <c:v>11.4</c:v>
                </c:pt>
                <c:pt idx="19">
                  <c:v>10.9</c:v>
                </c:pt>
                <c:pt idx="20">
                  <c:v>10.8</c:v>
                </c:pt>
                <c:pt idx="21">
                  <c:v>10.8</c:v>
                </c:pt>
                <c:pt idx="22">
                  <c:v>10.3</c:v>
                </c:pt>
                <c:pt idx="23">
                  <c:v>10.6</c:v>
                </c:pt>
                <c:pt idx="24">
                  <c:v>10.4</c:v>
                </c:pt>
                <c:pt idx="25">
                  <c:v>10.199999999999999</c:v>
                </c:pt>
                <c:pt idx="26">
                  <c:v>10</c:v>
                </c:pt>
                <c:pt idx="27">
                  <c:v>10.1</c:v>
                </c:pt>
                <c:pt idx="28">
                  <c:v>9.6</c:v>
                </c:pt>
                <c:pt idx="29">
                  <c:v>9.5</c:v>
                </c:pt>
                <c:pt idx="30">
                  <c:v>9.1999999999999993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10.199999999999999</c:v>
                </c:pt>
                <c:pt idx="34">
                  <c:v>9.1</c:v>
                </c:pt>
                <c:pt idx="35">
                  <c:v>9.3000000000000007</c:v>
                </c:pt>
                <c:pt idx="36">
                  <c:v>9</c:v>
                </c:pt>
                <c:pt idx="37">
                  <c:v>9</c:v>
                </c:pt>
                <c:pt idx="38">
                  <c:v>8.3000000000000007</c:v>
                </c:pt>
                <c:pt idx="39">
                  <c:v>8.3000000000000007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trim'!$B$122:$C$168</c:f>
              <c:multiLvlStrCache>
                <c:ptCount val="47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</c:lvl>
                <c:lvl>
                  <c:pt idx="3">
                    <c:v>2013</c:v>
                  </c:pt>
                  <c:pt idx="7">
                    <c:v>2014</c:v>
                  </c:pt>
                  <c:pt idx="11">
                    <c:v>2015</c:v>
                  </c:pt>
                  <c:pt idx="15">
                    <c:v>2016</c:v>
                  </c:pt>
                  <c:pt idx="19">
                    <c:v>2017</c:v>
                  </c:pt>
                  <c:pt idx="23">
                    <c:v>2018</c:v>
                  </c:pt>
                  <c:pt idx="27">
                    <c:v>2019</c:v>
                  </c:pt>
                  <c:pt idx="31">
                    <c:v>2020</c:v>
                  </c:pt>
                  <c:pt idx="35">
                    <c:v>2021</c:v>
                  </c:pt>
                  <c:pt idx="39">
                    <c:v>2022</c:v>
                  </c:pt>
                  <c:pt idx="43">
                    <c:v>2023</c:v>
                  </c:pt>
                </c:lvl>
              </c:multiLvlStrCache>
            </c:multiLvlStrRef>
          </c:cat>
          <c:val>
            <c:numRef>
              <c:f>Données!$B$130:$B$170</c:f>
              <c:numCache>
                <c:formatCode>#,##0.0</c:formatCode>
                <c:ptCount val="41"/>
                <c:pt idx="0">
                  <c:v>9.4</c:v>
                </c:pt>
                <c:pt idx="1">
                  <c:v>9.4</c:v>
                </c:pt>
                <c:pt idx="2">
                  <c:v>9.8000000000000007</c:v>
                </c:pt>
                <c:pt idx="3">
                  <c:v>10</c:v>
                </c:pt>
                <c:pt idx="4">
                  <c:v>10.1</c:v>
                </c:pt>
                <c:pt idx="5">
                  <c:v>9.9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9.8000000000000007</c:v>
                </c:pt>
                <c:pt idx="9">
                  <c:v>9.9</c:v>
                </c:pt>
                <c:pt idx="10">
                  <c:v>10.1</c:v>
                </c:pt>
                <c:pt idx="11">
                  <c:v>10</c:v>
                </c:pt>
                <c:pt idx="12">
                  <c:v>10.199999999999999</c:v>
                </c:pt>
                <c:pt idx="13">
                  <c:v>10.1</c:v>
                </c:pt>
                <c:pt idx="14">
                  <c:v>9.9</c:v>
                </c:pt>
                <c:pt idx="15">
                  <c:v>9.9</c:v>
                </c:pt>
                <c:pt idx="16">
                  <c:v>9.6999999999999993</c:v>
                </c:pt>
                <c:pt idx="17">
                  <c:v>9.6</c:v>
                </c:pt>
                <c:pt idx="18">
                  <c:v>9.6999999999999993</c:v>
                </c:pt>
                <c:pt idx="19">
                  <c:v>9.3000000000000007</c:v>
                </c:pt>
                <c:pt idx="20">
                  <c:v>9.1999999999999993</c:v>
                </c:pt>
                <c:pt idx="21">
                  <c:v>9.1999999999999993</c:v>
                </c:pt>
                <c:pt idx="22">
                  <c:v>8.6999999999999993</c:v>
                </c:pt>
                <c:pt idx="23">
                  <c:v>8.9</c:v>
                </c:pt>
                <c:pt idx="24">
                  <c:v>8.8000000000000007</c:v>
                </c:pt>
                <c:pt idx="25">
                  <c:v>8.6</c:v>
                </c:pt>
                <c:pt idx="26">
                  <c:v>8.4</c:v>
                </c:pt>
                <c:pt idx="27">
                  <c:v>8.4</c:v>
                </c:pt>
                <c:pt idx="28">
                  <c:v>8.1999999999999993</c:v>
                </c:pt>
                <c:pt idx="29">
                  <c:v>8.1</c:v>
                </c:pt>
                <c:pt idx="30">
                  <c:v>7.9</c:v>
                </c:pt>
                <c:pt idx="31">
                  <c:v>7.6</c:v>
                </c:pt>
                <c:pt idx="32">
                  <c:v>7.1</c:v>
                </c:pt>
                <c:pt idx="33">
                  <c:v>8.8000000000000007</c:v>
                </c:pt>
                <c:pt idx="34">
                  <c:v>7.8</c:v>
                </c:pt>
                <c:pt idx="35">
                  <c:v>8</c:v>
                </c:pt>
                <c:pt idx="36">
                  <c:v>7.7</c:v>
                </c:pt>
                <c:pt idx="37">
                  <c:v>7.8</c:v>
                </c:pt>
                <c:pt idx="38">
                  <c:v>7.2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trim'!$B$122:$C$168</c:f>
              <c:multiLvlStrCache>
                <c:ptCount val="47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</c:lvl>
                <c:lvl>
                  <c:pt idx="3">
                    <c:v>2013</c:v>
                  </c:pt>
                  <c:pt idx="7">
                    <c:v>2014</c:v>
                  </c:pt>
                  <c:pt idx="11">
                    <c:v>2015</c:v>
                  </c:pt>
                  <c:pt idx="15">
                    <c:v>2016</c:v>
                  </c:pt>
                  <c:pt idx="19">
                    <c:v>2017</c:v>
                  </c:pt>
                  <c:pt idx="23">
                    <c:v>2018</c:v>
                  </c:pt>
                  <c:pt idx="27">
                    <c:v>2019</c:v>
                  </c:pt>
                  <c:pt idx="31">
                    <c:v>2020</c:v>
                  </c:pt>
                  <c:pt idx="35">
                    <c:v>2021</c:v>
                  </c:pt>
                  <c:pt idx="39">
                    <c:v>2022</c:v>
                  </c:pt>
                  <c:pt idx="43">
                    <c:v>2023</c:v>
                  </c:pt>
                </c:lvl>
              </c:multiLvlStrCache>
            </c:multiLvlStrRef>
          </c:cat>
          <c:val>
            <c:numRef>
              <c:f>Données!$D$130:$D$170</c:f>
              <c:numCache>
                <c:formatCode>#,##0.0</c:formatCode>
                <c:ptCount val="41"/>
                <c:pt idx="0">
                  <c:v>10.5</c:v>
                </c:pt>
                <c:pt idx="1">
                  <c:v>10.6</c:v>
                </c:pt>
                <c:pt idx="2">
                  <c:v>11.1</c:v>
                </c:pt>
                <c:pt idx="3">
                  <c:v>11.1</c:v>
                </c:pt>
                <c:pt idx="4">
                  <c:v>11.3</c:v>
                </c:pt>
                <c:pt idx="5">
                  <c:v>11.1</c:v>
                </c:pt>
                <c:pt idx="6">
                  <c:v>11.2</c:v>
                </c:pt>
                <c:pt idx="7">
                  <c:v>11</c:v>
                </c:pt>
                <c:pt idx="8">
                  <c:v>11.1</c:v>
                </c:pt>
                <c:pt idx="9">
                  <c:v>11.3</c:v>
                </c:pt>
                <c:pt idx="10">
                  <c:v>11.5</c:v>
                </c:pt>
                <c:pt idx="11">
                  <c:v>11.3</c:v>
                </c:pt>
                <c:pt idx="12">
                  <c:v>11.6</c:v>
                </c:pt>
                <c:pt idx="13">
                  <c:v>11.3</c:v>
                </c:pt>
                <c:pt idx="14">
                  <c:v>11.2</c:v>
                </c:pt>
                <c:pt idx="15">
                  <c:v>11.2</c:v>
                </c:pt>
                <c:pt idx="16">
                  <c:v>11</c:v>
                </c:pt>
                <c:pt idx="17">
                  <c:v>11</c:v>
                </c:pt>
                <c:pt idx="18">
                  <c:v>11.2</c:v>
                </c:pt>
                <c:pt idx="19">
                  <c:v>10.7</c:v>
                </c:pt>
                <c:pt idx="20">
                  <c:v>10.8</c:v>
                </c:pt>
                <c:pt idx="21">
                  <c:v>10.9</c:v>
                </c:pt>
                <c:pt idx="22">
                  <c:v>10.4</c:v>
                </c:pt>
                <c:pt idx="23">
                  <c:v>10.7</c:v>
                </c:pt>
                <c:pt idx="24">
                  <c:v>10.5</c:v>
                </c:pt>
                <c:pt idx="25">
                  <c:v>10.4</c:v>
                </c:pt>
                <c:pt idx="26">
                  <c:v>10.1</c:v>
                </c:pt>
                <c:pt idx="27">
                  <c:v>10.199999999999999</c:v>
                </c:pt>
                <c:pt idx="28">
                  <c:v>9.8000000000000007</c:v>
                </c:pt>
                <c:pt idx="29">
                  <c:v>9.8000000000000007</c:v>
                </c:pt>
                <c:pt idx="30">
                  <c:v>9.3000000000000007</c:v>
                </c:pt>
                <c:pt idx="31">
                  <c:v>8.9</c:v>
                </c:pt>
                <c:pt idx="32">
                  <c:v>8.4</c:v>
                </c:pt>
                <c:pt idx="33">
                  <c:v>10.199999999999999</c:v>
                </c:pt>
                <c:pt idx="34">
                  <c:v>8.8000000000000007</c:v>
                </c:pt>
                <c:pt idx="35">
                  <c:v>9.1</c:v>
                </c:pt>
                <c:pt idx="36">
                  <c:v>9.1</c:v>
                </c:pt>
                <c:pt idx="37">
                  <c:v>8.9</c:v>
                </c:pt>
                <c:pt idx="38">
                  <c:v>8.1999999999999993</c:v>
                </c:pt>
                <c:pt idx="39">
                  <c:v>8.1999999999999993</c:v>
                </c:pt>
                <c:pt idx="40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387200"/>
        <c:axId val="132388736"/>
      </c:lineChart>
      <c:catAx>
        <c:axId val="132387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23887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2388736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23872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graphiques_trim'!$G$10:$G$19</c:f>
              <c:strCache>
                <c:ptCount val="10"/>
                <c:pt idx="0">
                  <c:v>Alpes de haute provence</c:v>
                </c:pt>
                <c:pt idx="1">
                  <c:v>Paca</c:v>
                </c:pt>
                <c:pt idx="2">
                  <c:v>Lot</c:v>
                </c:pt>
                <c:pt idx="3">
                  <c:v>Meuse</c:v>
                </c:pt>
                <c:pt idx="4">
                  <c:v>France métro.</c:v>
                </c:pt>
                <c:pt idx="5">
                  <c:v>Creuse</c:v>
                </c:pt>
                <c:pt idx="6">
                  <c:v>Hautes Alpes</c:v>
                </c:pt>
                <c:pt idx="7">
                  <c:v>Haute Corse</c:v>
                </c:pt>
                <c:pt idx="8">
                  <c:v>Lozere</c:v>
                </c:pt>
                <c:pt idx="9">
                  <c:v>Cantal</c:v>
                </c:pt>
              </c:strCache>
            </c:strRef>
          </c:cat>
          <c:val>
            <c:numRef>
              <c:f>'données graphiques_trim'!$H$10:$H$19</c:f>
              <c:numCache>
                <c:formatCode>#,##0.0</c:formatCode>
                <c:ptCount val="10"/>
                <c:pt idx="0">
                  <c:v>8.3000000000000007</c:v>
                </c:pt>
                <c:pt idx="1">
                  <c:v>8.1999999999999993</c:v>
                </c:pt>
                <c:pt idx="2">
                  <c:v>7.4</c:v>
                </c:pt>
                <c:pt idx="3" formatCode="#,##0">
                  <c:v>7.3</c:v>
                </c:pt>
                <c:pt idx="4">
                  <c:v>7.2</c:v>
                </c:pt>
                <c:pt idx="5">
                  <c:v>7</c:v>
                </c:pt>
                <c:pt idx="6">
                  <c:v>6.8</c:v>
                </c:pt>
                <c:pt idx="7">
                  <c:v>6.4</c:v>
                </c:pt>
                <c:pt idx="8">
                  <c:v>4.5999999999999996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50112"/>
        <c:axId val="134652288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graphiques_trim'!$G$10:$G$19</c:f>
              <c:strCache>
                <c:ptCount val="10"/>
                <c:pt idx="0">
                  <c:v>Alpes de haute provence</c:v>
                </c:pt>
                <c:pt idx="1">
                  <c:v>Paca</c:v>
                </c:pt>
                <c:pt idx="2">
                  <c:v>Lot</c:v>
                </c:pt>
                <c:pt idx="3">
                  <c:v>Meuse</c:v>
                </c:pt>
                <c:pt idx="4">
                  <c:v>France métro.</c:v>
                </c:pt>
                <c:pt idx="5">
                  <c:v>Creuse</c:v>
                </c:pt>
                <c:pt idx="6">
                  <c:v>Hautes Alpes</c:v>
                </c:pt>
                <c:pt idx="7">
                  <c:v>Haute Corse</c:v>
                </c:pt>
                <c:pt idx="8">
                  <c:v>Lozere</c:v>
                </c:pt>
                <c:pt idx="9">
                  <c:v>Cantal</c:v>
                </c:pt>
              </c:strCache>
            </c:strRef>
          </c:xVal>
          <c:yVal>
            <c:numRef>
              <c:f>'données graphiques_trim'!$J$10:$J$19</c:f>
              <c:numCache>
                <c:formatCode>#,##0.0</c:formatCode>
                <c:ptCount val="10"/>
                <c:pt idx="0">
                  <c:v>0.10000000000000142</c:v>
                </c:pt>
                <c:pt idx="1">
                  <c:v>-0.10000000000000142</c:v>
                </c:pt>
                <c:pt idx="2">
                  <c:v>0.20000000000000018</c:v>
                </c:pt>
                <c:pt idx="3" formatCode="General">
                  <c:v>9.9999999999999645E-2</c:v>
                </c:pt>
                <c:pt idx="4">
                  <c:v>0.10000000000000053</c:v>
                </c:pt>
                <c:pt idx="5">
                  <c:v>0</c:v>
                </c:pt>
                <c:pt idx="6">
                  <c:v>-0.20000000000000018</c:v>
                </c:pt>
                <c:pt idx="7">
                  <c:v>-9.9999999999999645E-2</c:v>
                </c:pt>
                <c:pt idx="8">
                  <c:v>-0.10000000000000053</c:v>
                </c:pt>
                <c:pt idx="9">
                  <c:v>0.10000000000000009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653824"/>
        <c:axId val="134655360"/>
      </c:scatterChart>
      <c:catAx>
        <c:axId val="13465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4652288"/>
        <c:crosses val="autoZero"/>
        <c:auto val="1"/>
        <c:lblAlgn val="ctr"/>
        <c:lblOffset val="100"/>
        <c:noMultiLvlLbl val="0"/>
      </c:catAx>
      <c:valAx>
        <c:axId val="134652288"/>
        <c:scaling>
          <c:orientation val="minMax"/>
          <c:max val="9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4650112"/>
        <c:crosses val="autoZero"/>
        <c:crossBetween val="between"/>
        <c:majorUnit val="3"/>
      </c:valAx>
      <c:valAx>
        <c:axId val="134653824"/>
        <c:scaling>
          <c:orientation val="minMax"/>
        </c:scaling>
        <c:delete val="1"/>
        <c:axPos val="b"/>
        <c:majorTickMark val="out"/>
        <c:minorTickMark val="none"/>
        <c:tickLblPos val="nextTo"/>
        <c:crossAx val="134655360"/>
        <c:crosses val="autoZero"/>
        <c:crossBetween val="midCat"/>
      </c:valAx>
      <c:valAx>
        <c:axId val="134655360"/>
        <c:scaling>
          <c:orientation val="minMax"/>
          <c:max val="0.30000000000000004"/>
          <c:min val="-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34653824"/>
        <c:crosses val="max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4.0829930646564636E-2"/>
          <c:y val="9.1213950368879942E-2"/>
          <c:w val="0.89999992779444526"/>
          <c:h val="5.176571238454347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0.90378</cdr:x>
      <cdr:y>0.28291</cdr:y>
    </cdr:from>
    <cdr:to>
      <cdr:x>0.90378</cdr:x>
      <cdr:y>0.77064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83468" y="1350054"/>
          <a:ext cx="0" cy="23274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0.90664</cdr:x>
      <cdr:y>0.33212</cdr:y>
    </cdr:from>
    <cdr:to>
      <cdr:x>0.9701</cdr:x>
      <cdr:y>0.33212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04961" y="1584905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0.89311</cdr:x>
      <cdr:y>0.26362</cdr:y>
    </cdr:from>
    <cdr:to>
      <cdr:x>0.98532</cdr:x>
      <cdr:y>0.32234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03431" y="1258007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0.90819</cdr:x>
      <cdr:y>0.31936</cdr:y>
    </cdr:from>
    <cdr:to>
      <cdr:x>0.96843</cdr:x>
      <cdr:y>0.31957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16620" y="1524015"/>
          <a:ext cx="452144" cy="1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0.90007</cdr:x>
      <cdr:y>0.25675</cdr:y>
    </cdr:from>
    <cdr:to>
      <cdr:x>0.99101</cdr:x>
      <cdr:y>0.31547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55637" y="1225217"/>
          <a:ext cx="682568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0.90377</cdr:x>
      <cdr:y>0.24993</cdr:y>
    </cdr:from>
    <cdr:to>
      <cdr:x>0.90488</cdr:x>
      <cdr:y>0.77931</cdr:y>
    </cdr:to>
    <cdr:cxnSp macro="">
      <cdr:nvCxnSpPr>
        <cdr:cNvPr id="8" name="Connecteur droit 7"/>
        <cdr:cNvCxnSpPr/>
      </cdr:nvCxnSpPr>
      <cdr:spPr>
        <a:xfrm xmlns:a="http://schemas.openxmlformats.org/drawingml/2006/main" flipH="1">
          <a:off x="6783442" y="1192672"/>
          <a:ext cx="8331" cy="252621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0.90241</cdr:x>
      <cdr:y>0.2762</cdr:y>
    </cdr:from>
    <cdr:to>
      <cdr:x>0.90266</cdr:x>
      <cdr:y>0.7689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73233" y="1318027"/>
          <a:ext cx="1876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0.91226</cdr:x>
      <cdr:y>0.34696</cdr:y>
    </cdr:from>
    <cdr:to>
      <cdr:x>0.97572</cdr:x>
      <cdr:y>0.34696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47174" y="165570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0.90067</cdr:x>
      <cdr:y>0.27325</cdr:y>
    </cdr:from>
    <cdr:to>
      <cdr:x>0.99669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0130" y="130395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0.82161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114675"/>
          <a:ext cx="611505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mai</a:t>
          </a:r>
          <a:endParaRPr lang="fr-FR" sz="1000" b="0" i="0"/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0.08303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1491" y="0"/>
          <a:ext cx="5715034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2022 et le T2 2022)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2012)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0.85868</cdr:y>
    </cdr:from>
    <cdr:to>
      <cdr:x>1</cdr:x>
      <cdr:y>0.95688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0.87201</cdr:x>
      <cdr:y>0.13919</cdr:y>
    </cdr:from>
    <cdr:to>
      <cdr:x>1</cdr:x>
      <cdr:y>0.24797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545444" y="757608"/>
          <a:ext cx="1107490" cy="592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dirty="0"/>
            <a:t>1 800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0.94646</cdr:x>
      <cdr:y>0.49538</cdr:y>
    </cdr:from>
    <cdr:to>
      <cdr:x>0.99901</cdr:x>
      <cdr:y>0.53911</cdr:y>
    </cdr:to>
    <cdr:sp macro="" textlink="">
      <cdr:nvSpPr>
        <cdr:cNvPr id="2" name="ZoneTexte 3"/>
        <cdr:cNvSpPr txBox="1"/>
      </cdr:nvSpPr>
      <cdr:spPr bwMode="auto">
        <a:xfrm xmlns:a="http://schemas.openxmlformats.org/drawingml/2006/main">
          <a:off x="8166622" y="2479997"/>
          <a:ext cx="453392" cy="21893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smtClean="0"/>
            <a:t>30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0.96141</cdr:x>
      <cdr:y>0.55824</cdr:y>
    </cdr:from>
    <cdr:to>
      <cdr:x>0.97273</cdr:x>
      <cdr:y>0.62513</cdr:y>
    </cdr:to>
    <cdr:sp macro="" textlink="">
      <cdr:nvSpPr>
        <cdr:cNvPr id="3" name="Flèche vers le bas 2"/>
        <cdr:cNvSpPr/>
      </cdr:nvSpPr>
      <cdr:spPr>
        <a:xfrm xmlns:a="http://schemas.openxmlformats.org/drawingml/2006/main">
          <a:off x="8295644" y="2794715"/>
          <a:ext cx="97674" cy="33485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2022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0.3753</cdr:x>
      <cdr:y>0.17952</cdr:y>
    </cdr:from>
    <cdr:to>
      <cdr:x>0.73362</cdr:x>
      <cdr:y>0.34539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2816858" y="856674"/>
          <a:ext cx="2689443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15 300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 2022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07/10/2022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octobre 2022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74506"/>
            <a:ext cx="8686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maintient à un niveau historiquement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bas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103" y="4606464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7,2 %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3274" y="4113533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8,2 %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58109" y="3790367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8,3 % (+0,1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168330"/>
              </p:ext>
            </p:extLst>
          </p:nvPr>
        </p:nvGraphicFramePr>
        <p:xfrm>
          <a:off x="330200" y="1413933"/>
          <a:ext cx="8109452" cy="474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930" y="463197"/>
            <a:ext cx="885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Il reste toutefois supérieur aux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114425" y="5005387"/>
            <a:ext cx="6924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0" i="0" u="none" strike="noStrike" baseline="0">
                <a:solidFill>
                  <a:srgbClr val="000000"/>
                </a:solidFill>
                <a:latin typeface="+mn-lt"/>
              </a:rPr>
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</a:r>
          </a:p>
          <a:p>
            <a:pPr algn="l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+mn-lt"/>
              </a:rPr>
              <a:t>Note : </a:t>
            </a:r>
            <a:r>
              <a:rPr lang="fr-FR" sz="1000" b="0" i="0" u="none" strike="noStrike" baseline="0">
                <a:solidFill>
                  <a:srgbClr val="000000"/>
                </a:solidFill>
                <a:latin typeface="+mn-lt"/>
              </a:rPr>
              <a:t>données trimestrielles provisoires, corrigées des variations saisonnières ; estimation à +/- 0,3 point près du niveau du taux de chômage national 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>
                <a:solidFill>
                  <a:srgbClr val="000000"/>
                </a:solidFill>
                <a:latin typeface="Calibri"/>
              </a:rPr>
              <a:t>Source :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Insee, taux de chômage au sens du BIT (national ) et taux de chômage localisés (régional et départementaux)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4526" y="-47226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La 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poursuit son recul, mais devrait 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repartir légèrement à la hausse 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8" y="0"/>
            <a:ext cx="89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trimestriel concerne autant les hommes que les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femmes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374928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est plus prononcé chez les jeunes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912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baisse est deux fois plus rapide chez les demandeurs d’emploi de longue durée 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" y="1757129"/>
            <a:ext cx="8954750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</a:t>
            </a:r>
            <a:r>
              <a:rPr lang="fr-FR" sz="2800" b="1" dirty="0" smtClean="0">
                <a:solidFill>
                  <a:srgbClr val="376092"/>
                </a:solidFill>
              </a:rPr>
              <a:t>et </a:t>
            </a:r>
            <a:r>
              <a:rPr lang="fr-FR" sz="2800" b="1" smtClean="0">
                <a:solidFill>
                  <a:srgbClr val="376092"/>
                </a:solidFill>
              </a:rPr>
              <a:t>passe légèrement sous </a:t>
            </a:r>
            <a:r>
              <a:rPr lang="fr-FR" sz="2800" b="1" dirty="0" smtClean="0">
                <a:solidFill>
                  <a:srgbClr val="376092"/>
                </a:solidFill>
              </a:rPr>
              <a:t>son </a:t>
            </a:r>
            <a:r>
              <a:rPr lang="fr-FR" sz="2800" b="1" dirty="0">
                <a:solidFill>
                  <a:srgbClr val="376092"/>
                </a:solidFill>
              </a:rPr>
              <a:t>niveau d’avant-crise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167073"/>
              </p:ext>
            </p:extLst>
          </p:nvPr>
        </p:nvGraphicFramePr>
        <p:xfrm>
          <a:off x="293797" y="1138238"/>
          <a:ext cx="8445601" cy="504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</a:t>
            </a:r>
            <a:r>
              <a:rPr lang="fr-FR" sz="2000" dirty="0" smtClean="0">
                <a:hlinkClick r:id="rId4"/>
              </a:rPr>
              <a:t>paca.dreets.gouv.fr/Les-indicateurs-cles-de-la-Direccte-Paca</a:t>
            </a:r>
            <a:endParaRPr lang="fr-FR" sz="2000" dirty="0" smtClean="0"/>
          </a:p>
          <a:p>
            <a:pPr marL="0" lvl="1" algn="ctr">
              <a:defRPr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795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6" y="406097"/>
            <a:ext cx="885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Faible progression de l’emploi salarié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2022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13084" y="2364587"/>
            <a:ext cx="826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+0,6 %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+0,1 % </a:t>
            </a:r>
          </a:p>
          <a:p>
            <a:pPr algn="ctr"/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+0,3 %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033039"/>
              </p:ext>
            </p:extLst>
          </p:nvPr>
        </p:nvGraphicFramePr>
        <p:xfrm>
          <a:off x="493872" y="1173193"/>
          <a:ext cx="8022566" cy="49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2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créations d’emploi hors intérim quasiment annulées par les destructions d’emplois intérimaires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+380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-310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 smtClean="0">
              <a:solidFill>
                <a:srgbClr val="0070C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2022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926744"/>
              </p:ext>
            </p:extLst>
          </p:nvPr>
        </p:nvGraphicFramePr>
        <p:xfrm>
          <a:off x="517585" y="1216325"/>
          <a:ext cx="7850775" cy="480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33669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recul de l’intérim pénalise fortement la plupart des secteurs d’activité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042988" y="1308100"/>
          <a:ext cx="7058024" cy="424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46717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Quasi-stabilité dans le tertiaire et l’industrie, recul marqué dans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195961"/>
              </p:ext>
            </p:extLst>
          </p:nvPr>
        </p:nvGraphicFramePr>
        <p:xfrm>
          <a:off x="672861" y="1120580"/>
          <a:ext cx="7694762" cy="496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13645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 néanmoins, la croissance de l’emploi salarié </a:t>
            </a:r>
            <a:r>
              <a:rPr lang="fr-FR" sz="2800" b="1" smtClean="0">
                <a:solidFill>
                  <a:schemeClr val="accent1">
                    <a:lumMod val="75000"/>
                  </a:schemeClr>
                </a:solidFill>
              </a:rPr>
              <a:t>reste vive dans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plupart des secteurs d’activité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" y="1664899"/>
            <a:ext cx="8763653" cy="35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387" y="143098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Coup d’arrêt de la croissance des contrats aidés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7" y="76791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159112" y="1092660"/>
            <a:ext cx="8827805" cy="5121498"/>
            <a:chOff x="77919" y="-69823"/>
            <a:chExt cx="9458325" cy="6384235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29206285"/>
                </p:ext>
              </p:extLst>
            </p:nvPr>
          </p:nvGraphicFramePr>
          <p:xfrm>
            <a:off x="77919" y="-69823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3"/>
            <p:cNvSpPr txBox="1"/>
            <p:nvPr/>
          </p:nvSpPr>
          <p:spPr>
            <a:xfrm>
              <a:off x="8863012" y="1997602"/>
              <a:ext cx="485775" cy="2729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620</a:t>
              </a:r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9132499" y="2285653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65089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386" y="140959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ralentie de l’apprentissage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6" y="82362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684450"/>
              </p:ext>
            </p:extLst>
          </p:nvPr>
        </p:nvGraphicFramePr>
        <p:xfrm>
          <a:off x="252363" y="957944"/>
          <a:ext cx="8652934" cy="561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5" y="8933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9113" y="19702"/>
            <a:ext cx="8815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salariés en activité </a:t>
            </a:r>
            <a:r>
              <a:rPr lang="fr-FR" sz="2800" b="1" dirty="0" smtClean="0">
                <a:solidFill>
                  <a:srgbClr val="376092"/>
                </a:solidFill>
              </a:rPr>
              <a:t>partielle tend à retrouver </a:t>
            </a:r>
            <a:r>
              <a:rPr lang="fr-FR" sz="2800" b="1" dirty="0">
                <a:solidFill>
                  <a:srgbClr val="376092"/>
                </a:solidFill>
              </a:rPr>
              <a:t>son niveau d’avant-crise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0" y="6178242"/>
            <a:ext cx="3305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546558"/>
              </p:ext>
            </p:extLst>
          </p:nvPr>
        </p:nvGraphicFramePr>
        <p:xfrm>
          <a:off x="346080" y="1171978"/>
          <a:ext cx="8628580" cy="500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6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8785</TotalTime>
  <Words>1554</Words>
  <Application>Microsoft Office PowerPoint</Application>
  <PresentationFormat>Affichage à l'écran (4:3)</PresentationFormat>
  <Paragraphs>309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BLANCHE Jerome (DR-PACA)</cp:lastModifiedBy>
  <cp:revision>789</cp:revision>
  <cp:lastPrinted>2018-10-09T12:30:48Z</cp:lastPrinted>
  <dcterms:created xsi:type="dcterms:W3CDTF">2018-05-30T13:27:07Z</dcterms:created>
  <dcterms:modified xsi:type="dcterms:W3CDTF">2022-10-07T07:33:35Z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