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261" r:id="rId12"/>
    <p:sldId id="313" r:id="rId13"/>
    <p:sldId id="269" r:id="rId14"/>
    <p:sldId id="301" r:id="rId15"/>
    <p:sldId id="304" r:id="rId16"/>
    <p:sldId id="305" r:id="rId17"/>
    <p:sldId id="306" r:id="rId18"/>
    <p:sldId id="307" r:id="rId19"/>
    <p:sldId id="311" r:id="rId20"/>
    <p:sldId id="308" r:id="rId21"/>
    <p:sldId id="302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Prestations%20sociales\2024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4\2024-T2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2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99.927524727103417</c:v>
                </c:pt>
                <c:pt idx="2">
                  <c:v>99.962063289129361</c:v>
                </c:pt>
                <c:pt idx="3">
                  <c:v>100.13949122469828</c:v>
                </c:pt>
                <c:pt idx="4">
                  <c:v>100.07147254045037</c:v>
                </c:pt>
                <c:pt idx="5">
                  <c:v>100.4442661808983</c:v>
                </c:pt>
                <c:pt idx="6">
                  <c:v>100.37257081101538</c:v>
                </c:pt>
                <c:pt idx="7">
                  <c:v>100.81070918252213</c:v>
                </c:pt>
                <c:pt idx="8">
                  <c:v>101.19659405212522</c:v>
                </c:pt>
                <c:pt idx="9">
                  <c:v>101.59295190505225</c:v>
                </c:pt>
                <c:pt idx="10">
                  <c:v>101.77946013999251</c:v>
                </c:pt>
                <c:pt idx="11">
                  <c:v>101.84614184764584</c:v>
                </c:pt>
                <c:pt idx="12">
                  <c:v>102.29380617738886</c:v>
                </c:pt>
                <c:pt idx="13">
                  <c:v>102.72119302878116</c:v>
                </c:pt>
                <c:pt idx="14">
                  <c:v>102.82831827841964</c:v>
                </c:pt>
                <c:pt idx="15">
                  <c:v>103.17704634016572</c:v>
                </c:pt>
                <c:pt idx="16">
                  <c:v>103.70147540937933</c:v>
                </c:pt>
                <c:pt idx="17">
                  <c:v>103.6057144607946</c:v>
                </c:pt>
                <c:pt idx="18">
                  <c:v>103.82447725607821</c:v>
                </c:pt>
                <c:pt idx="19">
                  <c:v>103.97616839220206</c:v>
                </c:pt>
                <c:pt idx="20">
                  <c:v>104.6304513131616</c:v>
                </c:pt>
                <c:pt idx="21">
                  <c:v>104.8976238026398</c:v>
                </c:pt>
                <c:pt idx="22">
                  <c:v>105.29782546327611</c:v>
                </c:pt>
                <c:pt idx="23">
                  <c:v>105.7772986944979</c:v>
                </c:pt>
                <c:pt idx="24">
                  <c:v>103.67061353298838</c:v>
                </c:pt>
                <c:pt idx="25">
                  <c:v>102.54666187583365</c:v>
                </c:pt>
                <c:pt idx="26">
                  <c:v>105.22702141112292</c:v>
                </c:pt>
                <c:pt idx="27">
                  <c:v>105.64627498823174</c:v>
                </c:pt>
                <c:pt idx="28">
                  <c:v>106.3589392204868</c:v>
                </c:pt>
                <c:pt idx="29">
                  <c:v>107.74917204939003</c:v>
                </c:pt>
                <c:pt idx="30">
                  <c:v>108.8038237530603</c:v>
                </c:pt>
                <c:pt idx="31">
                  <c:v>109.79664028923257</c:v>
                </c:pt>
                <c:pt idx="32">
                  <c:v>110.36206997401233</c:v>
                </c:pt>
                <c:pt idx="33">
                  <c:v>110.74589367136547</c:v>
                </c:pt>
                <c:pt idx="34">
                  <c:v>110.91529974736703</c:v>
                </c:pt>
                <c:pt idx="35">
                  <c:v>111.41493904222321</c:v>
                </c:pt>
                <c:pt idx="36">
                  <c:v>111.69275163709978</c:v>
                </c:pt>
                <c:pt idx="37">
                  <c:v>111.9804801417194</c:v>
                </c:pt>
                <c:pt idx="38">
                  <c:v>112.33945835735695</c:v>
                </c:pt>
                <c:pt idx="39">
                  <c:v>112.46479991309626</c:v>
                </c:pt>
                <c:pt idx="40">
                  <c:v>112.84305287463879</c:v>
                </c:pt>
                <c:pt idx="41">
                  <c:v>112.94945392862211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8-479E-9FF9-47C7DC458477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100.05455334619535</c:v>
                </c:pt>
                <c:pt idx="2">
                  <c:v>99.923365830784633</c:v>
                </c:pt>
                <c:pt idx="3">
                  <c:v>100.01421865407079</c:v>
                </c:pt>
                <c:pt idx="4">
                  <c:v>99.941903815421796</c:v>
                </c:pt>
                <c:pt idx="5">
                  <c:v>100.16887907795847</c:v>
                </c:pt>
                <c:pt idx="6">
                  <c:v>100.26305359042684</c:v>
                </c:pt>
                <c:pt idx="7">
                  <c:v>100.40417155684558</c:v>
                </c:pt>
                <c:pt idx="8">
                  <c:v>100.59070997362531</c:v>
                </c:pt>
                <c:pt idx="9">
                  <c:v>100.80805864121764</c:v>
                </c:pt>
                <c:pt idx="10">
                  <c:v>101.14144735067656</c:v>
                </c:pt>
                <c:pt idx="11">
                  <c:v>101.17623368999573</c:v>
                </c:pt>
                <c:pt idx="12">
                  <c:v>101.61533965043836</c:v>
                </c:pt>
                <c:pt idx="13">
                  <c:v>102.05655146877587</c:v>
                </c:pt>
                <c:pt idx="14">
                  <c:v>102.1094686566191</c:v>
                </c:pt>
                <c:pt idx="15">
                  <c:v>102.50758666085464</c:v>
                </c:pt>
                <c:pt idx="16">
                  <c:v>102.73885302533819</c:v>
                </c:pt>
                <c:pt idx="17">
                  <c:v>102.76688650767132</c:v>
                </c:pt>
                <c:pt idx="18">
                  <c:v>102.86810706521645</c:v>
                </c:pt>
                <c:pt idx="19">
                  <c:v>103.13816277515457</c:v>
                </c:pt>
                <c:pt idx="20">
                  <c:v>103.78582413685015</c:v>
                </c:pt>
                <c:pt idx="21">
                  <c:v>103.94695011686572</c:v>
                </c:pt>
                <c:pt idx="22">
                  <c:v>104.20533267065566</c:v>
                </c:pt>
                <c:pt idx="23">
                  <c:v>104.62692160243809</c:v>
                </c:pt>
                <c:pt idx="24">
                  <c:v>102.67083328559927</c:v>
                </c:pt>
                <c:pt idx="25">
                  <c:v>102.10027505473542</c:v>
                </c:pt>
                <c:pt idx="26">
                  <c:v>104.25059248203274</c:v>
                </c:pt>
                <c:pt idx="27">
                  <c:v>104.3104420561551</c:v>
                </c:pt>
                <c:pt idx="28">
                  <c:v>104.9929403594257</c:v>
                </c:pt>
                <c:pt idx="29">
                  <c:v>106.07993358937003</c:v>
                </c:pt>
                <c:pt idx="30">
                  <c:v>107.01922991952446</c:v>
                </c:pt>
                <c:pt idx="31">
                  <c:v>107.58898249884126</c:v>
                </c:pt>
                <c:pt idx="32">
                  <c:v>108.05535671937288</c:v>
                </c:pt>
                <c:pt idx="33">
                  <c:v>108.25372571745365</c:v>
                </c:pt>
                <c:pt idx="34">
                  <c:v>108.54679953886475</c:v>
                </c:pt>
                <c:pt idx="35">
                  <c:v>108.9155163785295</c:v>
                </c:pt>
                <c:pt idx="36">
                  <c:v>109.08846315968377</c:v>
                </c:pt>
                <c:pt idx="37">
                  <c:v>109.34270541783535</c:v>
                </c:pt>
                <c:pt idx="38">
                  <c:v>109.55504422178626</c:v>
                </c:pt>
                <c:pt idx="39">
                  <c:v>109.60271994676734</c:v>
                </c:pt>
                <c:pt idx="40">
                  <c:v>109.91888638475325</c:v>
                </c:pt>
                <c:pt idx="41">
                  <c:v>109.86714840806786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8-479E-9FF9-47C7DC458477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3'!$G$10:$G$51</c:f>
              <c:numCache>
                <c:formatCode>#\ ##0.0</c:formatCode>
                <c:ptCount val="42"/>
                <c:pt idx="0">
                  <c:v>100</c:v>
                </c:pt>
                <c:pt idx="1">
                  <c:v>99.573081585279908</c:v>
                </c:pt>
                <c:pt idx="2">
                  <c:v>99.253754974672319</c:v>
                </c:pt>
                <c:pt idx="3">
                  <c:v>99.745207594806672</c:v>
                </c:pt>
                <c:pt idx="4">
                  <c:v>99.434008863803385</c:v>
                </c:pt>
                <c:pt idx="5">
                  <c:v>99.628378647127761</c:v>
                </c:pt>
                <c:pt idx="6">
                  <c:v>99.658412548351933</c:v>
                </c:pt>
                <c:pt idx="7">
                  <c:v>100.0562057306666</c:v>
                </c:pt>
                <c:pt idx="8">
                  <c:v>100.42597083159923</c:v>
                </c:pt>
                <c:pt idx="9">
                  <c:v>102.26295703922563</c:v>
                </c:pt>
                <c:pt idx="10">
                  <c:v>102.39396217933054</c:v>
                </c:pt>
                <c:pt idx="11">
                  <c:v>103.86242782723518</c:v>
                </c:pt>
                <c:pt idx="12">
                  <c:v>102.11932634345682</c:v>
                </c:pt>
                <c:pt idx="13">
                  <c:v>102.22638221070494</c:v>
                </c:pt>
                <c:pt idx="14">
                  <c:v>101.36824630871146</c:v>
                </c:pt>
                <c:pt idx="15">
                  <c:v>101.48645428655678</c:v>
                </c:pt>
                <c:pt idx="16">
                  <c:v>101.66913487971341</c:v>
                </c:pt>
                <c:pt idx="17">
                  <c:v>101.09347794099625</c:v>
                </c:pt>
                <c:pt idx="18">
                  <c:v>101.83521673338231</c:v>
                </c:pt>
                <c:pt idx="19">
                  <c:v>102.33466527859957</c:v>
                </c:pt>
                <c:pt idx="20">
                  <c:v>102.73058640449501</c:v>
                </c:pt>
                <c:pt idx="21">
                  <c:v>102.992141419858</c:v>
                </c:pt>
                <c:pt idx="22">
                  <c:v>102.26984506375621</c:v>
                </c:pt>
                <c:pt idx="23">
                  <c:v>103.70199135915269</c:v>
                </c:pt>
                <c:pt idx="24">
                  <c:v>98.78103112404817</c:v>
                </c:pt>
                <c:pt idx="25">
                  <c:v>98.631874193548427</c:v>
                </c:pt>
                <c:pt idx="26">
                  <c:v>102.67413187290792</c:v>
                </c:pt>
                <c:pt idx="27">
                  <c:v>102.9832767235102</c:v>
                </c:pt>
                <c:pt idx="28">
                  <c:v>103.17981587667747</c:v>
                </c:pt>
                <c:pt idx="29">
                  <c:v>106.21635815224283</c:v>
                </c:pt>
                <c:pt idx="30">
                  <c:v>106.46059034506268</c:v>
                </c:pt>
                <c:pt idx="31">
                  <c:v>108.22931953649271</c:v>
                </c:pt>
                <c:pt idx="32">
                  <c:v>108.46861483778372</c:v>
                </c:pt>
                <c:pt idx="33">
                  <c:v>108.92733248054247</c:v>
                </c:pt>
                <c:pt idx="34">
                  <c:v>108.94005327486491</c:v>
                </c:pt>
                <c:pt idx="35">
                  <c:v>109.59057739874021</c:v>
                </c:pt>
                <c:pt idx="36">
                  <c:v>110.60252598065354</c:v>
                </c:pt>
                <c:pt idx="37">
                  <c:v>111.29246061806668</c:v>
                </c:pt>
                <c:pt idx="38">
                  <c:v>111.11089842441852</c:v>
                </c:pt>
                <c:pt idx="39">
                  <c:v>112.11457600811529</c:v>
                </c:pt>
                <c:pt idx="40">
                  <c:v>111.64119436515104</c:v>
                </c:pt>
                <c:pt idx="41">
                  <c:v>111.5081870435821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38-479E-9FF9-47C7DC458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dep04_trim!$BH$107:$BH$124</c:f>
              <c:numCache>
                <c:formatCode>#\ ##0.0</c:formatCode>
                <c:ptCount val="18"/>
                <c:pt idx="0">
                  <c:v>0</c:v>
                </c:pt>
                <c:pt idx="1">
                  <c:v>7.6555023923444931</c:v>
                </c:pt>
                <c:pt idx="2">
                  <c:v>-3.2727272727272716</c:v>
                </c:pt>
                <c:pt idx="3">
                  <c:v>-0.62656641604009744</c:v>
                </c:pt>
                <c:pt idx="4">
                  <c:v>1.30306851618327</c:v>
                </c:pt>
                <c:pt idx="5">
                  <c:v>-0.66390041493775698</c:v>
                </c:pt>
                <c:pt idx="6">
                  <c:v>-3.8011695906432719</c:v>
                </c:pt>
                <c:pt idx="7">
                  <c:v>-1.7368649587494622</c:v>
                </c:pt>
                <c:pt idx="8">
                  <c:v>-1.9885108263367202</c:v>
                </c:pt>
                <c:pt idx="9">
                  <c:v>-1.7583408476104623</c:v>
                </c:pt>
                <c:pt idx="10">
                  <c:v>0.18357044515833199</c:v>
                </c:pt>
                <c:pt idx="11">
                  <c:v>9.1617040769564895E-2</c:v>
                </c:pt>
                <c:pt idx="12">
                  <c:v>-9.1533180778025081E-2</c:v>
                </c:pt>
                <c:pt idx="13">
                  <c:v>-0.2748511223087502</c:v>
                </c:pt>
                <c:pt idx="14">
                  <c:v>0.3215434083601254</c:v>
                </c:pt>
                <c:pt idx="15">
                  <c:v>0.82417582417582125</c:v>
                </c:pt>
                <c:pt idx="16">
                  <c:v>-0.86285195277020499</c:v>
                </c:pt>
                <c:pt idx="17">
                  <c:v>-0.32065964269355485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4-4D1F-92A5-5545CF4D3E32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dep04_trim!$BI$107:$BI$124</c:f>
              <c:numCache>
                <c:formatCode>#\ ##0.0</c:formatCode>
                <c:ptCount val="18"/>
                <c:pt idx="0">
                  <c:v>-0.1969279243796862</c:v>
                </c:pt>
                <c:pt idx="1">
                  <c:v>5.2486187845304011</c:v>
                </c:pt>
                <c:pt idx="2">
                  <c:v>-1.3123359580052396</c:v>
                </c:pt>
                <c:pt idx="3">
                  <c:v>-0.91185410334346795</c:v>
                </c:pt>
                <c:pt idx="4">
                  <c:v>1.3803680981595123</c:v>
                </c:pt>
                <c:pt idx="5">
                  <c:v>-0.18910741301060296</c:v>
                </c:pt>
                <c:pt idx="6">
                  <c:v>-3.2209170140204524</c:v>
                </c:pt>
                <c:pt idx="7">
                  <c:v>-1.2137823022709493</c:v>
                </c:pt>
                <c:pt idx="8">
                  <c:v>-1.189060642092743</c:v>
                </c:pt>
                <c:pt idx="9">
                  <c:v>-1.9655034095467316</c:v>
                </c:pt>
                <c:pt idx="10">
                  <c:v>-0.24549918166939522</c:v>
                </c:pt>
                <c:pt idx="11">
                  <c:v>0</c:v>
                </c:pt>
                <c:pt idx="12">
                  <c:v>0.41017227235438103</c:v>
                </c:pt>
                <c:pt idx="13">
                  <c:v>-0.2450980392156854</c:v>
                </c:pt>
                <c:pt idx="14">
                  <c:v>-0.57330057330057249</c:v>
                </c:pt>
                <c:pt idx="15">
                  <c:v>-0.20593080724875534</c:v>
                </c:pt>
                <c:pt idx="16">
                  <c:v>-0.61906727197689193</c:v>
                </c:pt>
                <c:pt idx="17">
                  <c:v>-1.2458471760797396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4-4D1F-92A5-5545CF4D3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dep04_trim!$BJ$107:$BJ$124</c:f>
              <c:numCache>
                <c:formatCode>#\ ##0.0</c:formatCode>
                <c:ptCount val="18"/>
                <c:pt idx="0">
                  <c:v>0.69324090121318793</c:v>
                </c:pt>
                <c:pt idx="1">
                  <c:v>12.392426850258165</c:v>
                </c:pt>
                <c:pt idx="2">
                  <c:v>-3.5222052067381271</c:v>
                </c:pt>
                <c:pt idx="3">
                  <c:v>-4.4444444444444393</c:v>
                </c:pt>
                <c:pt idx="4">
                  <c:v>2.3255813953488413</c:v>
                </c:pt>
                <c:pt idx="5">
                  <c:v>-1.461038961038974</c:v>
                </c:pt>
                <c:pt idx="6">
                  <c:v>-6.0955518945634228</c:v>
                </c:pt>
                <c:pt idx="7">
                  <c:v>-2.9824561403508865</c:v>
                </c:pt>
                <c:pt idx="8">
                  <c:v>-3.9783001808318175</c:v>
                </c:pt>
                <c:pt idx="9">
                  <c:v>-3.0131826741996215</c:v>
                </c:pt>
                <c:pt idx="10">
                  <c:v>-0.38834951456311328</c:v>
                </c:pt>
                <c:pt idx="11">
                  <c:v>2.3391812865497075</c:v>
                </c:pt>
                <c:pt idx="12">
                  <c:v>2.857142857142847</c:v>
                </c:pt>
                <c:pt idx="13">
                  <c:v>0.74074074074073071</c:v>
                </c:pt>
                <c:pt idx="14">
                  <c:v>1.2867647058823595</c:v>
                </c:pt>
                <c:pt idx="15">
                  <c:v>-0.36297640653357721</c:v>
                </c:pt>
                <c:pt idx="16">
                  <c:v>-1.6393442622950838</c:v>
                </c:pt>
                <c:pt idx="17">
                  <c:v>-0.55555555555555358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8-4E94-B521-13DBA21E2E4F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dep04_trim!$BK$107:$BK$124</c:f>
              <c:numCache>
                <c:formatCode>#\ ##0.0</c:formatCode>
                <c:ptCount val="18"/>
                <c:pt idx="0">
                  <c:v>-0.28419182948491439</c:v>
                </c:pt>
                <c:pt idx="1">
                  <c:v>6.555040969006054</c:v>
                </c:pt>
                <c:pt idx="2">
                  <c:v>-2.9087261785356033</c:v>
                </c:pt>
                <c:pt idx="3">
                  <c:v>-0.27548209366390353</c:v>
                </c:pt>
                <c:pt idx="4">
                  <c:v>1.5538674033149125</c:v>
                </c:pt>
                <c:pt idx="5">
                  <c:v>-0.2380142808568575</c:v>
                </c:pt>
                <c:pt idx="6">
                  <c:v>-4.2263122017723305</c:v>
                </c:pt>
                <c:pt idx="7">
                  <c:v>-1.7081850533807841</c:v>
                </c:pt>
                <c:pt idx="8">
                  <c:v>-1.2309920347574055</c:v>
                </c:pt>
                <c:pt idx="9">
                  <c:v>-1.5395894428152479</c:v>
                </c:pt>
                <c:pt idx="10">
                  <c:v>0.22338049143708627</c:v>
                </c:pt>
                <c:pt idx="11">
                  <c:v>-0.14858841010402246</c:v>
                </c:pt>
                <c:pt idx="12">
                  <c:v>0</c:v>
                </c:pt>
                <c:pt idx="13">
                  <c:v>-0.8184523809523836</c:v>
                </c:pt>
                <c:pt idx="14">
                  <c:v>-0.33758439609902213</c:v>
                </c:pt>
                <c:pt idx="15">
                  <c:v>3.7636432066245895E-2</c:v>
                </c:pt>
                <c:pt idx="16">
                  <c:v>-0.90293453724604733</c:v>
                </c:pt>
                <c:pt idx="17">
                  <c:v>-0.53151100987091082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8-4E94-B521-13DBA21E2E4F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dep04_trim!$BL$107:$BL$124</c:f>
              <c:numCache>
                <c:formatCode>#\ ##0.0</c:formatCode>
                <c:ptCount val="18"/>
                <c:pt idx="0">
                  <c:v>-6.9156293222671916E-2</c:v>
                </c:pt>
                <c:pt idx="1">
                  <c:v>3.6678200692041418</c:v>
                </c:pt>
                <c:pt idx="2">
                  <c:v>-0.40053404539386328</c:v>
                </c:pt>
                <c:pt idx="3">
                  <c:v>-0.20107238605897582</c:v>
                </c:pt>
                <c:pt idx="4">
                  <c:v>0.53727333781061759</c:v>
                </c:pt>
                <c:pt idx="5">
                  <c:v>-0.33400133600535176</c:v>
                </c:pt>
                <c:pt idx="6">
                  <c:v>-1.0053619302949013</c:v>
                </c:pt>
                <c:pt idx="7">
                  <c:v>-0.4062288422478022</c:v>
                </c:pt>
                <c:pt idx="8">
                  <c:v>-1.291638341264445</c:v>
                </c:pt>
                <c:pt idx="9">
                  <c:v>-2.0661157024793431</c:v>
                </c:pt>
                <c:pt idx="10">
                  <c:v>-0.42194092827003704</c:v>
                </c:pt>
                <c:pt idx="11">
                  <c:v>-0.4237288135593209</c:v>
                </c:pt>
                <c:pt idx="12">
                  <c:v>-0.49645390070921502</c:v>
                </c:pt>
                <c:pt idx="13">
                  <c:v>0.42765502494654939</c:v>
                </c:pt>
                <c:pt idx="14">
                  <c:v>-0.35486160397445454</c:v>
                </c:pt>
                <c:pt idx="15">
                  <c:v>0.99715099715100841</c:v>
                </c:pt>
                <c:pt idx="16">
                  <c:v>-7.0521861777161909E-2</c:v>
                </c:pt>
                <c:pt idx="17">
                  <c:v>-1.4114326040931435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8-4E94-B521-13DBA21E2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6676348091219138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dep04_trim!$BS$107:$BS$124</c:f>
              <c:numCache>
                <c:formatCode>#\ ##0.0</c:formatCode>
                <c:ptCount val="18"/>
                <c:pt idx="0">
                  <c:v>0.16333197223357132</c:v>
                </c:pt>
                <c:pt idx="1">
                  <c:v>7.8679168365267005</c:v>
                </c:pt>
                <c:pt idx="2">
                  <c:v>-6.4625850340136015</c:v>
                </c:pt>
                <c:pt idx="3">
                  <c:v>-2.6666666666666616</c:v>
                </c:pt>
                <c:pt idx="4">
                  <c:v>0.53964300539641741</c:v>
                </c:pt>
                <c:pt idx="5">
                  <c:v>-4.1288191577204536E-2</c:v>
                </c:pt>
                <c:pt idx="6">
                  <c:v>-3.7174721189591087</c:v>
                </c:pt>
                <c:pt idx="7">
                  <c:v>-0.21450021450022394</c:v>
                </c:pt>
                <c:pt idx="8">
                  <c:v>0.47291487532243881</c:v>
                </c:pt>
                <c:pt idx="9">
                  <c:v>-0.47068891741549601</c:v>
                </c:pt>
                <c:pt idx="10">
                  <c:v>2.4505588993981142</c:v>
                </c:pt>
                <c:pt idx="11">
                  <c:v>2.2660511959714746</c:v>
                </c:pt>
                <c:pt idx="12">
                  <c:v>1.3951579811243286</c:v>
                </c:pt>
                <c:pt idx="13">
                  <c:v>-0.36422501011735831</c:v>
                </c:pt>
                <c:pt idx="14">
                  <c:v>0</c:v>
                </c:pt>
                <c:pt idx="15">
                  <c:v>-0.81234768480908937</c:v>
                </c:pt>
                <c:pt idx="16">
                  <c:v>-1.7199017199017175</c:v>
                </c:pt>
                <c:pt idx="17">
                  <c:v>-0.20833333333333259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5-428E-A8AD-1CC1F03BA21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dep04_trim!$BT$107:$BT$124</c:f>
              <c:numCache>
                <c:formatCode>#\ ##0.0</c:formatCode>
                <c:ptCount val="18"/>
                <c:pt idx="0">
                  <c:v>-0.37672666387610354</c:v>
                </c:pt>
                <c:pt idx="1">
                  <c:v>4.8739495798319377</c:v>
                </c:pt>
                <c:pt idx="2">
                  <c:v>2.2035256410256387</c:v>
                </c:pt>
                <c:pt idx="3">
                  <c:v>1.0584084672677463</c:v>
                </c:pt>
                <c:pt idx="4">
                  <c:v>2.0946470131885109</c:v>
                </c:pt>
                <c:pt idx="5">
                  <c:v>-0.75987841945289736</c:v>
                </c:pt>
                <c:pt idx="6">
                  <c:v>-3.2924961715160683</c:v>
                </c:pt>
                <c:pt idx="7">
                  <c:v>-2.6128266033254133</c:v>
                </c:pt>
                <c:pt idx="8">
                  <c:v>-3.4959349593496003</c:v>
                </c:pt>
                <c:pt idx="9">
                  <c:v>-3.2434709351305768</c:v>
                </c:pt>
                <c:pt idx="10">
                  <c:v>-2.5685676969960825</c:v>
                </c:pt>
                <c:pt idx="11">
                  <c:v>-2.3235031277926699</c:v>
                </c:pt>
                <c:pt idx="12">
                  <c:v>-1.1893870082342217</c:v>
                </c:pt>
                <c:pt idx="13">
                  <c:v>-0.1388888888888884</c:v>
                </c:pt>
                <c:pt idx="14">
                  <c:v>-0.32452480296707442</c:v>
                </c:pt>
                <c:pt idx="15">
                  <c:v>1.5348837209302246</c:v>
                </c:pt>
                <c:pt idx="16">
                  <c:v>0.36646816307832619</c:v>
                </c:pt>
                <c:pt idx="17">
                  <c:v>-1.460520310360558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5-428E-A8AD-1CC1F03B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RSA!$AR$40:$AR$92</c:f>
              <c:numCache>
                <c:formatCode>0.0</c:formatCode>
                <c:ptCount val="53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94.279176201372991</c:v>
                </c:pt>
                <c:pt idx="45">
                  <c:v>94.965675057208244</c:v>
                </c:pt>
                <c:pt idx="46">
                  <c:v>95.423340961098404</c:v>
                </c:pt>
                <c:pt idx="47">
                  <c:v>94.050343249427911</c:v>
                </c:pt>
                <c:pt idx="48">
                  <c:v>93.821510297482831</c:v>
                </c:pt>
                <c:pt idx="49">
                  <c:v>94.050343249427911</c:v>
                </c:pt>
                <c:pt idx="50">
                  <c:v>94.508009153318071</c:v>
                </c:pt>
                <c:pt idx="51">
                  <c:v>94.508009153318071</c:v>
                </c:pt>
                <c:pt idx="52">
                  <c:v>94.73684210526315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41-44ED-B665-255DE4284E6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ASS!$AR$40:$AR$791</c:f>
              <c:numCache>
                <c:formatCode>0.0</c:formatCode>
                <c:ptCount val="75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73.40425531914893</c:v>
                </c:pt>
                <c:pt idx="43">
                  <c:v>72.340425531914903</c:v>
                </c:pt>
                <c:pt idx="44">
                  <c:v>70.212765957446805</c:v>
                </c:pt>
                <c:pt idx="45">
                  <c:v>70.212765957446805</c:v>
                </c:pt>
                <c:pt idx="46">
                  <c:v>70.212765957446805</c:v>
                </c:pt>
                <c:pt idx="47">
                  <c:v>71.276595744680847</c:v>
                </c:pt>
                <c:pt idx="48">
                  <c:v>69.148936170212778</c:v>
                </c:pt>
                <c:pt idx="49">
                  <c:v>68.085106382978722</c:v>
                </c:pt>
                <c:pt idx="50">
                  <c:v>69.148936170212778</c:v>
                </c:pt>
                <c:pt idx="51">
                  <c:v>68.085106382978722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41-44ED-B665-255DE4284E6E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AAH!$AR$40:$AR$92</c:f>
              <c:numCache>
                <c:formatCode>0.0</c:formatCode>
                <c:ptCount val="53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107.03363914373089</c:v>
                </c:pt>
                <c:pt idx="37">
                  <c:v>107.33944954128441</c:v>
                </c:pt>
                <c:pt idx="38">
                  <c:v>108.86850152905198</c:v>
                </c:pt>
                <c:pt idx="39">
                  <c:v>109.1743119266055</c:v>
                </c:pt>
                <c:pt idx="40">
                  <c:v>109.48012232415903</c:v>
                </c:pt>
                <c:pt idx="41">
                  <c:v>109.78593272171253</c:v>
                </c:pt>
                <c:pt idx="42">
                  <c:v>110.7033639143731</c:v>
                </c:pt>
                <c:pt idx="43">
                  <c:v>111.31498470948011</c:v>
                </c:pt>
                <c:pt idx="44">
                  <c:v>113.14984709480123</c:v>
                </c:pt>
                <c:pt idx="45">
                  <c:v>113.14984709480123</c:v>
                </c:pt>
                <c:pt idx="46">
                  <c:v>112.8440366972477</c:v>
                </c:pt>
                <c:pt idx="47">
                  <c:v>113.14984709480123</c:v>
                </c:pt>
                <c:pt idx="48">
                  <c:v>112.8440366972477</c:v>
                </c:pt>
                <c:pt idx="49">
                  <c:v>112.8440366972477</c:v>
                </c:pt>
                <c:pt idx="50">
                  <c:v>115.59633027522935</c:v>
                </c:pt>
                <c:pt idx="51">
                  <c:v>115.90214067278288</c:v>
                </c:pt>
                <c:pt idx="52">
                  <c:v>116.20795107033639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41-44ED-B665-255DE4284E6E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</c:numCache>
            </c:numRef>
          </c:cat>
          <c:val>
            <c:numRef>
              <c:f>PA!$AR$40:$AR$92</c:f>
              <c:numCache>
                <c:formatCode>0.0</c:formatCode>
                <c:ptCount val="53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106.90817186183656</c:v>
                </c:pt>
                <c:pt idx="43">
                  <c:v>107.41364785172705</c:v>
                </c:pt>
                <c:pt idx="44">
                  <c:v>107.24515585509688</c:v>
                </c:pt>
                <c:pt idx="45">
                  <c:v>107.32940185341195</c:v>
                </c:pt>
                <c:pt idx="46">
                  <c:v>107.32940185341195</c:v>
                </c:pt>
                <c:pt idx="47">
                  <c:v>104.29654591406907</c:v>
                </c:pt>
                <c:pt idx="48">
                  <c:v>101.93765796124683</c:v>
                </c:pt>
                <c:pt idx="49">
                  <c:v>99.831508003369834</c:v>
                </c:pt>
                <c:pt idx="50">
                  <c:v>98.230834035383324</c:v>
                </c:pt>
                <c:pt idx="51">
                  <c:v>98.989048020219045</c:v>
                </c:pt>
                <c:pt idx="52">
                  <c:v>99.578770008424598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41-44ED-B665-255DE4284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444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20"/>
          <c:min val="6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32153799500162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Graph2'!$G$10:$G$51</c:f>
              <c:numCache>
                <c:formatCode>#,##0</c:formatCode>
                <c:ptCount val="42"/>
                <c:pt idx="0">
                  <c:v>253.32460802051355</c:v>
                </c:pt>
                <c:pt idx="1">
                  <c:v>33.44460255078593</c:v>
                </c:pt>
                <c:pt idx="2">
                  <c:v>116.37168506058515</c:v>
                </c:pt>
                <c:pt idx="3">
                  <c:v>-120.94532035158772</c:v>
                </c:pt>
                <c:pt idx="4">
                  <c:v>-82.290274758321175</c:v>
                </c:pt>
                <c:pt idx="5">
                  <c:v>-44.450801967570442</c:v>
                </c:pt>
                <c:pt idx="6">
                  <c:v>-229.58013144850702</c:v>
                </c:pt>
                <c:pt idx="7">
                  <c:v>-35.192867098070565</c:v>
                </c:pt>
                <c:pt idx="8">
                  <c:v>211.80810110649327</c:v>
                </c:pt>
                <c:pt idx="9">
                  <c:v>332.33010064104747</c:v>
                </c:pt>
                <c:pt idx="10">
                  <c:v>14.427887005454977</c:v>
                </c:pt>
                <c:pt idx="11">
                  <c:v>-120.15033958794811</c:v>
                </c:pt>
                <c:pt idx="12">
                  <c:v>22.080829830410948</c:v>
                </c:pt>
                <c:pt idx="13">
                  <c:v>0.97923601318325382</c:v>
                </c:pt>
                <c:pt idx="14">
                  <c:v>-443.60007851945556</c:v>
                </c:pt>
                <c:pt idx="15">
                  <c:v>352.02257829481823</c:v>
                </c:pt>
                <c:pt idx="16">
                  <c:v>109.17596624195721</c:v>
                </c:pt>
                <c:pt idx="17">
                  <c:v>-66.214354040188482</c:v>
                </c:pt>
                <c:pt idx="18">
                  <c:v>23.432411720590608</c:v>
                </c:pt>
                <c:pt idx="19">
                  <c:v>288.57033750741539</c:v>
                </c:pt>
                <c:pt idx="20">
                  <c:v>117.08282907493412</c:v>
                </c:pt>
                <c:pt idx="21">
                  <c:v>138.91488551818475</c:v>
                </c:pt>
                <c:pt idx="22">
                  <c:v>-165.362731387846</c:v>
                </c:pt>
                <c:pt idx="23">
                  <c:v>560.07865752998623</c:v>
                </c:pt>
                <c:pt idx="24">
                  <c:v>-1082.2441282791187</c:v>
                </c:pt>
                <c:pt idx="25">
                  <c:v>-520.95279403017048</c:v>
                </c:pt>
                <c:pt idx="26">
                  <c:v>1298.4955897751934</c:v>
                </c:pt>
                <c:pt idx="27">
                  <c:v>-178.48111244492611</c:v>
                </c:pt>
                <c:pt idx="28">
                  <c:v>-43.344710375262366</c:v>
                </c:pt>
                <c:pt idx="29">
                  <c:v>1403.5435038747237</c:v>
                </c:pt>
                <c:pt idx="30">
                  <c:v>93.996005396387773</c:v>
                </c:pt>
                <c:pt idx="31">
                  <c:v>780.95632431974809</c:v>
                </c:pt>
                <c:pt idx="32">
                  <c:v>177.97640033623611</c:v>
                </c:pt>
                <c:pt idx="33">
                  <c:v>325.69504936979502</c:v>
                </c:pt>
                <c:pt idx="34">
                  <c:v>-111.87568553746678</c:v>
                </c:pt>
                <c:pt idx="35">
                  <c:v>181.13793291922775</c:v>
                </c:pt>
                <c:pt idx="36">
                  <c:v>129.7260336218751</c:v>
                </c:pt>
                <c:pt idx="37">
                  <c:v>78.438383306907781</c:v>
                </c:pt>
                <c:pt idx="38">
                  <c:v>-30.241900221648393</c:v>
                </c:pt>
                <c:pt idx="39">
                  <c:v>180.05337905749911</c:v>
                </c:pt>
                <c:pt idx="40">
                  <c:v>-329.01759193516773</c:v>
                </c:pt>
                <c:pt idx="41">
                  <c:v>-60.820722842850955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3-49E9-B0F3-5CA2115ADEF4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Graph2'!$H$10:$H$51</c:f>
              <c:numCache>
                <c:formatCode>#,##0</c:formatCode>
                <c:ptCount val="42"/>
                <c:pt idx="0">
                  <c:v>31.922786155999802</c:v>
                </c:pt>
                <c:pt idx="1">
                  <c:v>-254.1779120189999</c:v>
                </c:pt>
                <c:pt idx="2">
                  <c:v>-281.47587623700042</c:v>
                </c:pt>
                <c:pt idx="3">
                  <c:v>375.04530655200028</c:v>
                </c:pt>
                <c:pt idx="4">
                  <c:v>-78.611488735999956</c:v>
                </c:pt>
                <c:pt idx="5">
                  <c:v>144.94748717599987</c:v>
                </c:pt>
                <c:pt idx="6">
                  <c:v>245.10881839400008</c:v>
                </c:pt>
                <c:pt idx="7">
                  <c:v>240.8673064959994</c:v>
                </c:pt>
                <c:pt idx="8">
                  <c:v>-20.625262323999777</c:v>
                </c:pt>
                <c:pt idx="9">
                  <c:v>617.46271942900057</c:v>
                </c:pt>
                <c:pt idx="10">
                  <c:v>53.306830297999568</c:v>
                </c:pt>
                <c:pt idx="11">
                  <c:v>879.40379674999986</c:v>
                </c:pt>
                <c:pt idx="12">
                  <c:v>-923.33162151999977</c:v>
                </c:pt>
                <c:pt idx="13">
                  <c:v>54.372782219999863</c:v>
                </c:pt>
                <c:pt idx="14">
                  <c:v>-8.9326971999980742E-2</c:v>
                </c:pt>
                <c:pt idx="15">
                  <c:v>-290.90448814999991</c:v>
                </c:pt>
                <c:pt idx="16">
                  <c:v>-14.723043826999401</c:v>
                </c:pt>
                <c:pt idx="17">
                  <c:v>-231.42251712800044</c:v>
                </c:pt>
                <c:pt idx="18">
                  <c:v>360.07519244700006</c:v>
                </c:pt>
                <c:pt idx="19">
                  <c:v>-30.336149208999814</c:v>
                </c:pt>
                <c:pt idx="20">
                  <c:v>87.623684848999801</c:v>
                </c:pt>
                <c:pt idx="21">
                  <c:v>-3.680840421000994</c:v>
                </c:pt>
                <c:pt idx="22">
                  <c:v>-208.0923822869986</c:v>
                </c:pt>
                <c:pt idx="23">
                  <c:v>180.39629160699951</c:v>
                </c:pt>
                <c:pt idx="24">
                  <c:v>-1462.082377684</c:v>
                </c:pt>
                <c:pt idx="25">
                  <c:v>443.83290000800048</c:v>
                </c:pt>
                <c:pt idx="26">
                  <c:v>791.50775635199943</c:v>
                </c:pt>
                <c:pt idx="27">
                  <c:v>338.32094044399992</c:v>
                </c:pt>
                <c:pt idx="28">
                  <c:v>144.96304358099997</c:v>
                </c:pt>
                <c:pt idx="29">
                  <c:v>166.46613430200068</c:v>
                </c:pt>
                <c:pt idx="30">
                  <c:v>32.281471378998958</c:v>
                </c:pt>
                <c:pt idx="31">
                  <c:v>133.54498205600066</c:v>
                </c:pt>
                <c:pt idx="32">
                  <c:v>-54.251487161000114</c:v>
                </c:pt>
                <c:pt idx="33">
                  <c:v>-88.520310809999501</c:v>
                </c:pt>
                <c:pt idx="34">
                  <c:v>118.45282752299909</c:v>
                </c:pt>
                <c:pt idx="35">
                  <c:v>155.20816460399965</c:v>
                </c:pt>
                <c:pt idx="36">
                  <c:v>393.49046816300097</c:v>
                </c:pt>
                <c:pt idx="37">
                  <c:v>278.28447188499922</c:v>
                </c:pt>
                <c:pt idx="38">
                  <c:v>-63.632766451000862</c:v>
                </c:pt>
                <c:pt idx="39">
                  <c:v>338.88669719500194</c:v>
                </c:pt>
                <c:pt idx="40">
                  <c:v>84.26099889499983</c:v>
                </c:pt>
                <c:pt idx="41">
                  <c:v>-3.0151302230005967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3-49E9-B0F3-5CA2115A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Graph2'!$F$10:$F$51</c:f>
              <c:numCache>
                <c:formatCode>#,##0</c:formatCode>
                <c:ptCount val="42"/>
                <c:pt idx="0">
                  <c:v>285.2473941765129</c:v>
                </c:pt>
                <c:pt idx="1">
                  <c:v>-220.73330946821079</c:v>
                </c:pt>
                <c:pt idx="2">
                  <c:v>-165.10419117641868</c:v>
                </c:pt>
                <c:pt idx="3">
                  <c:v>254.09998620041733</c:v>
                </c:pt>
                <c:pt idx="4">
                  <c:v>-160.90176349432295</c:v>
                </c:pt>
                <c:pt idx="5">
                  <c:v>100.49668520843261</c:v>
                </c:pt>
                <c:pt idx="6">
                  <c:v>15.528686945486697</c:v>
                </c:pt>
                <c:pt idx="7">
                  <c:v>205.67443939793156</c:v>
                </c:pt>
                <c:pt idx="8">
                  <c:v>191.18283878249349</c:v>
                </c:pt>
                <c:pt idx="9">
                  <c:v>949.79282007004804</c:v>
                </c:pt>
                <c:pt idx="10">
                  <c:v>67.734717303457728</c:v>
                </c:pt>
                <c:pt idx="11">
                  <c:v>759.25345716204902</c:v>
                </c:pt>
                <c:pt idx="12">
                  <c:v>-901.25079168959201</c:v>
                </c:pt>
                <c:pt idx="13">
                  <c:v>55.352018233184936</c:v>
                </c:pt>
                <c:pt idx="14">
                  <c:v>-443.68940549145191</c:v>
                </c:pt>
                <c:pt idx="15">
                  <c:v>61.118090144816961</c:v>
                </c:pt>
                <c:pt idx="16">
                  <c:v>94.452922414959176</c:v>
                </c:pt>
                <c:pt idx="17">
                  <c:v>-297.63687116819347</c:v>
                </c:pt>
                <c:pt idx="18">
                  <c:v>383.50760416759294</c:v>
                </c:pt>
                <c:pt idx="19">
                  <c:v>258.2341882984183</c:v>
                </c:pt>
                <c:pt idx="20">
                  <c:v>204.70651392392756</c:v>
                </c:pt>
                <c:pt idx="21">
                  <c:v>135.23404509718966</c:v>
                </c:pt>
                <c:pt idx="22">
                  <c:v>-373.45511367484869</c:v>
                </c:pt>
                <c:pt idx="23">
                  <c:v>740.47494913698756</c:v>
                </c:pt>
                <c:pt idx="24">
                  <c:v>-2544.3265059631158</c:v>
                </c:pt>
                <c:pt idx="25">
                  <c:v>-77.119894022172957</c:v>
                </c:pt>
                <c:pt idx="26">
                  <c:v>2090.003346127196</c:v>
                </c:pt>
                <c:pt idx="27">
                  <c:v>159.83982799907244</c:v>
                </c:pt>
                <c:pt idx="28">
                  <c:v>101.61833320573351</c:v>
                </c:pt>
                <c:pt idx="29">
                  <c:v>1570.0096381767289</c:v>
                </c:pt>
                <c:pt idx="30">
                  <c:v>126.27747677538719</c:v>
                </c:pt>
                <c:pt idx="31">
                  <c:v>914.5013063757433</c:v>
                </c:pt>
                <c:pt idx="32">
                  <c:v>123.72491317523964</c:v>
                </c:pt>
                <c:pt idx="33">
                  <c:v>237.17473855979188</c:v>
                </c:pt>
                <c:pt idx="34">
                  <c:v>6.5771419855373097</c:v>
                </c:pt>
                <c:pt idx="35">
                  <c:v>336.34609752322285</c:v>
                </c:pt>
                <c:pt idx="36">
                  <c:v>523.21650178488198</c:v>
                </c:pt>
                <c:pt idx="37">
                  <c:v>356.72285519190336</c:v>
                </c:pt>
                <c:pt idx="38">
                  <c:v>-93.874666672651074</c:v>
                </c:pt>
                <c:pt idx="39">
                  <c:v>518.94007625250379</c:v>
                </c:pt>
                <c:pt idx="40">
                  <c:v>-244.75659304016881</c:v>
                </c:pt>
                <c:pt idx="41">
                  <c:v>-63.835853065851552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A3-49E9-B0F3-5CA2115A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3'!$T$10:$T$51</c:f>
              <c:numCache>
                <c:formatCode>0.0</c:formatCode>
                <c:ptCount val="42"/>
                <c:pt idx="0">
                  <c:v>100</c:v>
                </c:pt>
                <c:pt idx="1">
                  <c:v>94.667378702443202</c:v>
                </c:pt>
                <c:pt idx="2">
                  <c:v>91.387949705700137</c:v>
                </c:pt>
                <c:pt idx="3">
                  <c:v>94.564354024166704</c:v>
                </c:pt>
                <c:pt idx="4">
                  <c:v>95.266022291795309</c:v>
                </c:pt>
                <c:pt idx="5">
                  <c:v>92.850409313494936</c:v>
                </c:pt>
                <c:pt idx="6">
                  <c:v>95.166317564524803</c:v>
                </c:pt>
                <c:pt idx="7">
                  <c:v>95.20658479036949</c:v>
                </c:pt>
                <c:pt idx="8">
                  <c:v>96.370086670798543</c:v>
                </c:pt>
                <c:pt idx="9">
                  <c:v>98.086947162834747</c:v>
                </c:pt>
                <c:pt idx="10">
                  <c:v>97.901332418571073</c:v>
                </c:pt>
                <c:pt idx="11">
                  <c:v>98.132277070272082</c:v>
                </c:pt>
                <c:pt idx="12">
                  <c:v>96.616844501038784</c:v>
                </c:pt>
                <c:pt idx="13">
                  <c:v>95.855223578029268</c:v>
                </c:pt>
                <c:pt idx="14">
                  <c:v>95.351630533611612</c:v>
                </c:pt>
                <c:pt idx="15">
                  <c:v>95.168113446769738</c:v>
                </c:pt>
                <c:pt idx="16">
                  <c:v>95.876638242233497</c:v>
                </c:pt>
                <c:pt idx="17">
                  <c:v>94.508964277461587</c:v>
                </c:pt>
                <c:pt idx="18">
                  <c:v>98.936465304831231</c:v>
                </c:pt>
                <c:pt idx="19">
                  <c:v>98.129212034777353</c:v>
                </c:pt>
                <c:pt idx="20">
                  <c:v>100.05720740358446</c:v>
                </c:pt>
                <c:pt idx="21">
                  <c:v>100.42001763814343</c:v>
                </c:pt>
                <c:pt idx="22">
                  <c:v>98.276520463006264</c:v>
                </c:pt>
                <c:pt idx="23">
                  <c:v>98.227405064033505</c:v>
                </c:pt>
                <c:pt idx="24">
                  <c:v>87.424471211346614</c:v>
                </c:pt>
                <c:pt idx="25">
                  <c:v>93.13358843541026</c:v>
                </c:pt>
                <c:pt idx="26">
                  <c:v>97.242190623074819</c:v>
                </c:pt>
                <c:pt idx="27">
                  <c:v>98.264455493838767</c:v>
                </c:pt>
                <c:pt idx="28">
                  <c:v>99.945562289570972</c:v>
                </c:pt>
                <c:pt idx="29">
                  <c:v>98.315723319345835</c:v>
                </c:pt>
                <c:pt idx="30">
                  <c:v>98.353896587788796</c:v>
                </c:pt>
                <c:pt idx="31">
                  <c:v>100.15825799425544</c:v>
                </c:pt>
                <c:pt idx="32">
                  <c:v>103.15916749089263</c:v>
                </c:pt>
                <c:pt idx="33">
                  <c:v>101.465833580705</c:v>
                </c:pt>
                <c:pt idx="34">
                  <c:v>101.58822082955217</c:v>
                </c:pt>
                <c:pt idx="35">
                  <c:v>102.72444966456145</c:v>
                </c:pt>
                <c:pt idx="36">
                  <c:v>104.47901823418174</c:v>
                </c:pt>
                <c:pt idx="37">
                  <c:v>101.94005044994812</c:v>
                </c:pt>
                <c:pt idx="38">
                  <c:v>102.6045262698392</c:v>
                </c:pt>
                <c:pt idx="39">
                  <c:v>103.28698381163966</c:v>
                </c:pt>
                <c:pt idx="40">
                  <c:v>101.89619099748248</c:v>
                </c:pt>
                <c:pt idx="41">
                  <c:v>100.65503464382135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C0-4942-920A-B0EFB56A78D0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3'!$S$10:$S$51</c:f>
              <c:numCache>
                <c:formatCode>0.0</c:formatCode>
                <c:ptCount val="42"/>
                <c:pt idx="0">
                  <c:v>100</c:v>
                </c:pt>
                <c:pt idx="1">
                  <c:v>98.385545127188479</c:v>
                </c:pt>
                <c:pt idx="2">
                  <c:v>95.205813612937817</c:v>
                </c:pt>
                <c:pt idx="3">
                  <c:v>97.753001455158739</c:v>
                </c:pt>
                <c:pt idx="4">
                  <c:v>97.899748190003265</c:v>
                </c:pt>
                <c:pt idx="5">
                  <c:v>98.904398666978508</c:v>
                </c:pt>
                <c:pt idx="6">
                  <c:v>99.07554189446293</c:v>
                </c:pt>
                <c:pt idx="7">
                  <c:v>102.53570113132461</c:v>
                </c:pt>
                <c:pt idx="8">
                  <c:v>100.04711072925112</c:v>
                </c:pt>
                <c:pt idx="9">
                  <c:v>102.88988052958292</c:v>
                </c:pt>
                <c:pt idx="10">
                  <c:v>103.60884745456376</c:v>
                </c:pt>
                <c:pt idx="11">
                  <c:v>117.22716275194232</c:v>
                </c:pt>
                <c:pt idx="12">
                  <c:v>101.08372485024996</c:v>
                </c:pt>
                <c:pt idx="13">
                  <c:v>103.46480693733682</c:v>
                </c:pt>
                <c:pt idx="14">
                  <c:v>104.06321294711813</c:v>
                </c:pt>
                <c:pt idx="15">
                  <c:v>102.33984757393317</c:v>
                </c:pt>
                <c:pt idx="16">
                  <c:v>103.64826020240778</c:v>
                </c:pt>
                <c:pt idx="17">
                  <c:v>102.09560800110151</c:v>
                </c:pt>
                <c:pt idx="18">
                  <c:v>102.80651174945092</c:v>
                </c:pt>
                <c:pt idx="19">
                  <c:v>101.22377422937785</c:v>
                </c:pt>
                <c:pt idx="20">
                  <c:v>102.17746525044542</c:v>
                </c:pt>
                <c:pt idx="21">
                  <c:v>101.71998044557498</c:v>
                </c:pt>
                <c:pt idx="22">
                  <c:v>101.28270787742892</c:v>
                </c:pt>
                <c:pt idx="23">
                  <c:v>103.23795174083573</c:v>
                </c:pt>
                <c:pt idx="24">
                  <c:v>98.662479822825873</c:v>
                </c:pt>
                <c:pt idx="25">
                  <c:v>99.44949298106232</c:v>
                </c:pt>
                <c:pt idx="26">
                  <c:v>113.36343423822457</c:v>
                </c:pt>
                <c:pt idx="27">
                  <c:v>121.7957506460483</c:v>
                </c:pt>
                <c:pt idx="28">
                  <c:v>125.70486357452776</c:v>
                </c:pt>
                <c:pt idx="29">
                  <c:v>125.08441078932921</c:v>
                </c:pt>
                <c:pt idx="30">
                  <c:v>130.62959413463605</c:v>
                </c:pt>
                <c:pt idx="31">
                  <c:v>133.04408016334622</c:v>
                </c:pt>
                <c:pt idx="32">
                  <c:v>132.55513804782981</c:v>
                </c:pt>
                <c:pt idx="33">
                  <c:v>132.27638754010803</c:v>
                </c:pt>
                <c:pt idx="34">
                  <c:v>135.73375294507954</c:v>
                </c:pt>
                <c:pt idx="35">
                  <c:v>137.63413879418786</c:v>
                </c:pt>
                <c:pt idx="36">
                  <c:v>139.14849054003534</c:v>
                </c:pt>
                <c:pt idx="37">
                  <c:v>140.15024043092527</c:v>
                </c:pt>
                <c:pt idx="38">
                  <c:v>140.51932349728131</c:v>
                </c:pt>
                <c:pt idx="39">
                  <c:v>139.32534358293299</c:v>
                </c:pt>
                <c:pt idx="40">
                  <c:v>139.54654902487832</c:v>
                </c:pt>
                <c:pt idx="41">
                  <c:v>136.78432899204341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C0-4942-920A-B0EFB56A78D0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3'!$U$10:$U$51</c:f>
              <c:numCache>
                <c:formatCode>0.0</c:formatCode>
                <c:ptCount val="42"/>
                <c:pt idx="0">
                  <c:v>100</c:v>
                </c:pt>
                <c:pt idx="1">
                  <c:v>99.845907734048239</c:v>
                </c:pt>
                <c:pt idx="2">
                  <c:v>99.57613252439144</c:v>
                </c:pt>
                <c:pt idx="3">
                  <c:v>99.92790987741833</c:v>
                </c:pt>
                <c:pt idx="4">
                  <c:v>99.358082489856187</c:v>
                </c:pt>
                <c:pt idx="5">
                  <c:v>100.02960111160446</c:v>
                </c:pt>
                <c:pt idx="6">
                  <c:v>100.382595844747</c:v>
                </c:pt>
                <c:pt idx="7">
                  <c:v>100.13509691702518</c:v>
                </c:pt>
                <c:pt idx="8">
                  <c:v>101.93068895959219</c:v>
                </c:pt>
                <c:pt idx="9">
                  <c:v>104.33576676697231</c:v>
                </c:pt>
                <c:pt idx="10">
                  <c:v>104.7427801436537</c:v>
                </c:pt>
                <c:pt idx="11">
                  <c:v>104.92710748944309</c:v>
                </c:pt>
                <c:pt idx="12">
                  <c:v>105.18226271772618</c:v>
                </c:pt>
                <c:pt idx="13">
                  <c:v>106.25774558457812</c:v>
                </c:pt>
                <c:pt idx="14">
                  <c:v>106.03031187798624</c:v>
                </c:pt>
                <c:pt idx="15">
                  <c:v>106.32103055097846</c:v>
                </c:pt>
                <c:pt idx="16">
                  <c:v>106.79510443002759</c:v>
                </c:pt>
                <c:pt idx="17">
                  <c:v>105.79480602644642</c:v>
                </c:pt>
                <c:pt idx="18">
                  <c:v>106.63713013561078</c:v>
                </c:pt>
                <c:pt idx="19">
                  <c:v>107.13792153975564</c:v>
                </c:pt>
                <c:pt idx="20">
                  <c:v>108.08182203357816</c:v>
                </c:pt>
                <c:pt idx="21">
                  <c:v>108.14134112182512</c:v>
                </c:pt>
                <c:pt idx="22">
                  <c:v>107.82814760588298</c:v>
                </c:pt>
                <c:pt idx="23">
                  <c:v>109.77831547870261</c:v>
                </c:pt>
                <c:pt idx="24">
                  <c:v>101.58016404123732</c:v>
                </c:pt>
                <c:pt idx="25">
                  <c:v>100.46351939296896</c:v>
                </c:pt>
                <c:pt idx="26">
                  <c:v>104.86595334238133</c:v>
                </c:pt>
                <c:pt idx="27">
                  <c:v>102.07302241697155</c:v>
                </c:pt>
                <c:pt idx="28">
                  <c:v>101.48230267130916</c:v>
                </c:pt>
                <c:pt idx="29">
                  <c:v>109.05295622311083</c:v>
                </c:pt>
                <c:pt idx="30">
                  <c:v>108.92304273217196</c:v>
                </c:pt>
                <c:pt idx="31">
                  <c:v>110.57156030908735</c:v>
                </c:pt>
                <c:pt idx="32">
                  <c:v>110.8659562209245</c:v>
                </c:pt>
                <c:pt idx="33">
                  <c:v>111.95094890419919</c:v>
                </c:pt>
                <c:pt idx="34">
                  <c:v>110.96708775361289</c:v>
                </c:pt>
                <c:pt idx="35">
                  <c:v>112.00854102981765</c:v>
                </c:pt>
                <c:pt idx="36">
                  <c:v>113.3221861055984</c:v>
                </c:pt>
                <c:pt idx="37">
                  <c:v>114.98241508922717</c:v>
                </c:pt>
                <c:pt idx="38">
                  <c:v>115.47881998757663</c:v>
                </c:pt>
                <c:pt idx="39">
                  <c:v>116.16848015109585</c:v>
                </c:pt>
                <c:pt idx="40">
                  <c:v>116.83080849452585</c:v>
                </c:pt>
                <c:pt idx="41">
                  <c:v>117.3871108025496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C0-4942-920A-B0EFB56A78D0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3'!$V$10:$V$51</c:f>
              <c:numCache>
                <c:formatCode>0.0</c:formatCode>
                <c:ptCount val="42"/>
                <c:pt idx="0">
                  <c:v>100</c:v>
                </c:pt>
                <c:pt idx="1">
                  <c:v>100.20001218366636</c:v>
                </c:pt>
                <c:pt idx="2">
                  <c:v>100.96774960297354</c:v>
                </c:pt>
                <c:pt idx="3">
                  <c:v>101.12234266629531</c:v>
                </c:pt>
                <c:pt idx="4">
                  <c:v>101.20459372069274</c:v>
                </c:pt>
                <c:pt idx="5">
                  <c:v>101.2342076421746</c:v>
                </c:pt>
                <c:pt idx="6">
                  <c:v>100.22166876029459</c:v>
                </c:pt>
                <c:pt idx="7">
                  <c:v>100.04066508421666</c:v>
                </c:pt>
                <c:pt idx="8">
                  <c:v>99.467354931727698</c:v>
                </c:pt>
                <c:pt idx="9">
                  <c:v>100.17796203003071</c:v>
                </c:pt>
                <c:pt idx="10">
                  <c:v>99.789014989827578</c:v>
                </c:pt>
                <c:pt idx="11">
                  <c:v>99.920397390983752</c:v>
                </c:pt>
                <c:pt idx="12">
                  <c:v>100.3693552954972</c:v>
                </c:pt>
                <c:pt idx="13">
                  <c:v>99.371700920821411</c:v>
                </c:pt>
                <c:pt idx="14">
                  <c:v>97.120326907733485</c:v>
                </c:pt>
                <c:pt idx="15">
                  <c:v>97.67790707959189</c:v>
                </c:pt>
                <c:pt idx="16">
                  <c:v>97.138240198656831</c:v>
                </c:pt>
                <c:pt idx="17">
                  <c:v>97.178836662905795</c:v>
                </c:pt>
                <c:pt idx="18">
                  <c:v>96.966081321419239</c:v>
                </c:pt>
                <c:pt idx="19">
                  <c:v>98.03506050618455</c:v>
                </c:pt>
                <c:pt idx="20">
                  <c:v>97.313005114459983</c:v>
                </c:pt>
                <c:pt idx="21">
                  <c:v>98.183848464470671</c:v>
                </c:pt>
                <c:pt idx="22">
                  <c:v>97.21057375569751</c:v>
                </c:pt>
                <c:pt idx="23">
                  <c:v>98.333405571297959</c:v>
                </c:pt>
                <c:pt idx="24">
                  <c:v>96.967037537170498</c:v>
                </c:pt>
                <c:pt idx="25">
                  <c:v>96.188473111845113</c:v>
                </c:pt>
                <c:pt idx="26">
                  <c:v>97.147055964659458</c:v>
                </c:pt>
                <c:pt idx="27">
                  <c:v>98.309550009830886</c:v>
                </c:pt>
                <c:pt idx="28">
                  <c:v>98.172165351088879</c:v>
                </c:pt>
                <c:pt idx="29">
                  <c:v>98.844753403981628</c:v>
                </c:pt>
                <c:pt idx="30">
                  <c:v>98.50227334848806</c:v>
                </c:pt>
                <c:pt idx="31">
                  <c:v>99.546441142607904</c:v>
                </c:pt>
                <c:pt idx="32">
                  <c:v>99.595034572331457</c:v>
                </c:pt>
                <c:pt idx="33">
                  <c:v>99.909872289219166</c:v>
                </c:pt>
                <c:pt idx="34">
                  <c:v>99.690044187455513</c:v>
                </c:pt>
                <c:pt idx="35">
                  <c:v>100.16271163263224</c:v>
                </c:pt>
                <c:pt idx="36">
                  <c:v>100.21046826120561</c:v>
                </c:pt>
                <c:pt idx="37">
                  <c:v>101.0310902724955</c:v>
                </c:pt>
                <c:pt idx="38">
                  <c:v>100.56541155542011</c:v>
                </c:pt>
                <c:pt idx="39">
                  <c:v>101.33640351637072</c:v>
                </c:pt>
                <c:pt idx="40">
                  <c:v>101.53521895117679</c:v>
                </c:pt>
                <c:pt idx="41">
                  <c:v>101.70827697815135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C0-4942-920A-B0EFB56A7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42-4FAC-B770-E9C9088CD245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2-4FAC-B770-E9C9088CD245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2-4FAC-B770-E9C9088CD245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2-4FAC-B770-E9C9088CD24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graph4'!$Z$54:$AD$54</c:f>
              <c:numCache>
                <c:formatCode>#,##0</c:formatCode>
                <c:ptCount val="5"/>
                <c:pt idx="0">
                  <c:v>-60</c:v>
                </c:pt>
                <c:pt idx="1">
                  <c:v>-60</c:v>
                </c:pt>
                <c:pt idx="2">
                  <c:v>40</c:v>
                </c:pt>
                <c:pt idx="3">
                  <c:v>-10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42-4FAC-B770-E9C9088CD245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742-4FAC-B770-E9C9088CD245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42-4FAC-B770-E9C9088CD245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42-4FAC-B770-E9C9088CD245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742-4FAC-B770-E9C9088CD245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42-4FAC-B770-E9C9088CD245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2-4FAC-B770-E9C9088CD24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graph4'!$AF$54:$AJ$54</c:f>
              <c:numCache>
                <c:formatCode>#,##0</c:formatCode>
                <c:ptCount val="5"/>
                <c:pt idx="0">
                  <c:v>0</c:v>
                </c:pt>
                <c:pt idx="1">
                  <c:v>170</c:v>
                </c:pt>
                <c:pt idx="2">
                  <c:v>-10</c:v>
                </c:pt>
                <c:pt idx="3">
                  <c:v>-150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42-4FAC-B770-E9C9088CD245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91027857072E-3"/>
                  <c:y val="1.42212066154006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742-4FAC-B770-E9C9088CD245}"/>
                </c:ext>
              </c:extLst>
            </c:dLbl>
            <c:dLbl>
              <c:idx val="1"/>
              <c:layout>
                <c:manualLayout>
                  <c:x val="3.6214101850602287E-3"/>
                  <c:y val="3.8879022791980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42-4FAC-B770-E9C9088CD245}"/>
                </c:ext>
              </c:extLst>
            </c:dLbl>
            <c:dLbl>
              <c:idx val="2"/>
              <c:layout>
                <c:manualLayout>
                  <c:x val="5.8608471719564098E-3"/>
                  <c:y val="-1.0401836579243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42-4FAC-B770-E9C9088CD245}"/>
                </c:ext>
              </c:extLst>
            </c:dLbl>
            <c:dLbl>
              <c:idx val="3"/>
              <c:layout>
                <c:manualLayout>
                  <c:x val="1.9322688616530631E-3"/>
                  <c:y val="7.9688358642170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42-4FAC-B770-E9C9088CD245}"/>
                </c:ext>
              </c:extLst>
            </c:dLbl>
            <c:dLbl>
              <c:idx val="4"/>
              <c:layout>
                <c:manualLayout>
                  <c:x val="1.7536069585481716E-3"/>
                  <c:y val="-1.7677641019765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42-4FAC-B770-E9C9088CD24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graph4'!$T$54:$X$54</c:f>
              <c:numCache>
                <c:formatCode>#,##0</c:formatCode>
                <c:ptCount val="5"/>
                <c:pt idx="0">
                  <c:v>-60</c:v>
                </c:pt>
                <c:pt idx="1">
                  <c:v>110</c:v>
                </c:pt>
                <c:pt idx="2">
                  <c:v>40</c:v>
                </c:pt>
                <c:pt idx="3">
                  <c:v>-160</c:v>
                </c:pt>
                <c:pt idx="4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742-4FAC-B770-E9C9088CD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GRAPHIQUE_stocks_bénéf'!$N$3:$N$44</c:f>
              <c:numCache>
                <c:formatCode>#,##0</c:formatCode>
                <c:ptCount val="42"/>
                <c:pt idx="0">
                  <c:v>713</c:v>
                </c:pt>
                <c:pt idx="1">
                  <c:v>747</c:v>
                </c:pt>
                <c:pt idx="2">
                  <c:v>703</c:v>
                </c:pt>
                <c:pt idx="3">
                  <c:v>646</c:v>
                </c:pt>
                <c:pt idx="4">
                  <c:v>667</c:v>
                </c:pt>
                <c:pt idx="5">
                  <c:v>695</c:v>
                </c:pt>
                <c:pt idx="6">
                  <c:v>699</c:v>
                </c:pt>
                <c:pt idx="7">
                  <c:v>696</c:v>
                </c:pt>
                <c:pt idx="8">
                  <c:v>708</c:v>
                </c:pt>
                <c:pt idx="9">
                  <c:v>731</c:v>
                </c:pt>
                <c:pt idx="10">
                  <c:v>711</c:v>
                </c:pt>
                <c:pt idx="11">
                  <c:v>657</c:v>
                </c:pt>
                <c:pt idx="12">
                  <c:v>675</c:v>
                </c:pt>
                <c:pt idx="13">
                  <c:v>633</c:v>
                </c:pt>
                <c:pt idx="14">
                  <c:v>454</c:v>
                </c:pt>
                <c:pt idx="15">
                  <c:v>391</c:v>
                </c:pt>
                <c:pt idx="16">
                  <c:v>309</c:v>
                </c:pt>
                <c:pt idx="17">
                  <c:v>250</c:v>
                </c:pt>
                <c:pt idx="18">
                  <c:v>254</c:v>
                </c:pt>
                <c:pt idx="19">
                  <c:v>203</c:v>
                </c:pt>
                <c:pt idx="20">
                  <c:v>200</c:v>
                </c:pt>
                <c:pt idx="21">
                  <c:v>215</c:v>
                </c:pt>
                <c:pt idx="22">
                  <c:v>216</c:v>
                </c:pt>
                <c:pt idx="23">
                  <c:v>187</c:v>
                </c:pt>
                <c:pt idx="24">
                  <c:v>190</c:v>
                </c:pt>
                <c:pt idx="25">
                  <c:v>173</c:v>
                </c:pt>
                <c:pt idx="26">
                  <c:v>171</c:v>
                </c:pt>
                <c:pt idx="27">
                  <c:v>179</c:v>
                </c:pt>
                <c:pt idx="28">
                  <c:v>189</c:v>
                </c:pt>
                <c:pt idx="29">
                  <c:v>217</c:v>
                </c:pt>
                <c:pt idx="30">
                  <c:v>251</c:v>
                </c:pt>
                <c:pt idx="31">
                  <c:v>273</c:v>
                </c:pt>
                <c:pt idx="32">
                  <c:v>311</c:v>
                </c:pt>
                <c:pt idx="33">
                  <c:v>294</c:v>
                </c:pt>
                <c:pt idx="34">
                  <c:v>209</c:v>
                </c:pt>
                <c:pt idx="35">
                  <c:v>161</c:v>
                </c:pt>
                <c:pt idx="36">
                  <c:v>131</c:v>
                </c:pt>
                <c:pt idx="37">
                  <c:v>140</c:v>
                </c:pt>
                <c:pt idx="38">
                  <c:v>142</c:v>
                </c:pt>
                <c:pt idx="39">
                  <c:v>151</c:v>
                </c:pt>
                <c:pt idx="40">
                  <c:v>164</c:v>
                </c:pt>
                <c:pt idx="4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6-425F-B03A-476D0541CAEA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GRAPHIQUE_stocks_bénéf'!$Q$3:$Q$44</c:f>
              <c:numCache>
                <c:formatCode>#,##0</c:formatCode>
                <c:ptCount val="42"/>
                <c:pt idx="0">
                  <c:v>68</c:v>
                </c:pt>
                <c:pt idx="1">
                  <c:v>66</c:v>
                </c:pt>
                <c:pt idx="2">
                  <c:v>57</c:v>
                </c:pt>
                <c:pt idx="3">
                  <c:v>63</c:v>
                </c:pt>
                <c:pt idx="4">
                  <c:v>64</c:v>
                </c:pt>
                <c:pt idx="5">
                  <c:v>91</c:v>
                </c:pt>
                <c:pt idx="6">
                  <c:v>114</c:v>
                </c:pt>
                <c:pt idx="7">
                  <c:v>130</c:v>
                </c:pt>
                <c:pt idx="8">
                  <c:v>175</c:v>
                </c:pt>
                <c:pt idx="9">
                  <c:v>162</c:v>
                </c:pt>
                <c:pt idx="10">
                  <c:v>117</c:v>
                </c:pt>
                <c:pt idx="11">
                  <c:v>75</c:v>
                </c:pt>
                <c:pt idx="12">
                  <c:v>57</c:v>
                </c:pt>
                <c:pt idx="13">
                  <c:v>51</c:v>
                </c:pt>
                <c:pt idx="14">
                  <c:v>45</c:v>
                </c:pt>
                <c:pt idx="15">
                  <c:v>34</c:v>
                </c:pt>
                <c:pt idx="16">
                  <c:v>16</c:v>
                </c:pt>
                <c:pt idx="17">
                  <c:v>6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15</c:v>
                </c:pt>
                <c:pt idx="29">
                  <c:v>50</c:v>
                </c:pt>
                <c:pt idx="30">
                  <c:v>70</c:v>
                </c:pt>
                <c:pt idx="31">
                  <c:v>94</c:v>
                </c:pt>
                <c:pt idx="32">
                  <c:v>132</c:v>
                </c:pt>
                <c:pt idx="33">
                  <c:v>123</c:v>
                </c:pt>
                <c:pt idx="34">
                  <c:v>93</c:v>
                </c:pt>
                <c:pt idx="35">
                  <c:v>57</c:v>
                </c:pt>
                <c:pt idx="36">
                  <c:v>44</c:v>
                </c:pt>
                <c:pt idx="37">
                  <c:v>63</c:v>
                </c:pt>
                <c:pt idx="38">
                  <c:v>57</c:v>
                </c:pt>
                <c:pt idx="39">
                  <c:v>44</c:v>
                </c:pt>
                <c:pt idx="40">
                  <c:v>46</c:v>
                </c:pt>
                <c:pt idx="4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6-425F-B03A-476D0541CAEA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GRAPHIQUE_stocks_bénéf'!$T$3:$T$44</c:f>
              <c:numCache>
                <c:formatCode>General</c:formatCode>
                <c:ptCount val="42"/>
                <c:pt idx="0">
                  <c:v>271</c:v>
                </c:pt>
                <c:pt idx="1">
                  <c:v>321</c:v>
                </c:pt>
                <c:pt idx="2">
                  <c:v>336</c:v>
                </c:pt>
                <c:pt idx="3">
                  <c:v>355</c:v>
                </c:pt>
                <c:pt idx="4">
                  <c:v>383</c:v>
                </c:pt>
                <c:pt idx="5">
                  <c:v>390</c:v>
                </c:pt>
                <c:pt idx="6">
                  <c:v>399</c:v>
                </c:pt>
                <c:pt idx="7">
                  <c:v>425</c:v>
                </c:pt>
                <c:pt idx="8">
                  <c:v>430</c:v>
                </c:pt>
                <c:pt idx="9">
                  <c:v>426</c:v>
                </c:pt>
                <c:pt idx="10">
                  <c:v>409</c:v>
                </c:pt>
                <c:pt idx="11">
                  <c:v>395</c:v>
                </c:pt>
                <c:pt idx="12">
                  <c:v>368</c:v>
                </c:pt>
                <c:pt idx="13">
                  <c:v>341</c:v>
                </c:pt>
                <c:pt idx="14">
                  <c:v>284</c:v>
                </c:pt>
                <c:pt idx="15">
                  <c:v>241</c:v>
                </c:pt>
                <c:pt idx="16">
                  <c:v>208</c:v>
                </c:pt>
                <c:pt idx="17">
                  <c:v>174</c:v>
                </c:pt>
                <c:pt idx="18">
                  <c:v>128</c:v>
                </c:pt>
                <c:pt idx="19">
                  <c:v>91</c:v>
                </c:pt>
                <c:pt idx="20">
                  <c:v>68</c:v>
                </c:pt>
                <c:pt idx="21">
                  <c:v>49</c:v>
                </c:pt>
                <c:pt idx="22">
                  <c:v>34</c:v>
                </c:pt>
                <c:pt idx="23">
                  <c:v>20</c:v>
                </c:pt>
                <c:pt idx="24">
                  <c:v>12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76-425F-B03A-476D0541CAEA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GRAPHIQUE_stocks_bénéf'!$U$3:$U$44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54</c:v>
                </c:pt>
                <c:pt idx="3">
                  <c:v>141</c:v>
                </c:pt>
                <c:pt idx="4">
                  <c:v>148</c:v>
                </c:pt>
                <c:pt idx="5">
                  <c:v>148</c:v>
                </c:pt>
                <c:pt idx="6">
                  <c:v>156</c:v>
                </c:pt>
                <c:pt idx="7">
                  <c:v>157</c:v>
                </c:pt>
                <c:pt idx="8">
                  <c:v>160</c:v>
                </c:pt>
                <c:pt idx="9">
                  <c:v>158</c:v>
                </c:pt>
                <c:pt idx="10">
                  <c:v>157</c:v>
                </c:pt>
                <c:pt idx="11">
                  <c:v>156</c:v>
                </c:pt>
                <c:pt idx="12">
                  <c:v>163</c:v>
                </c:pt>
                <c:pt idx="13">
                  <c:v>158</c:v>
                </c:pt>
                <c:pt idx="14">
                  <c:v>164</c:v>
                </c:pt>
                <c:pt idx="15">
                  <c:v>229</c:v>
                </c:pt>
                <c:pt idx="16">
                  <c:v>164</c:v>
                </c:pt>
                <c:pt idx="17">
                  <c:v>152</c:v>
                </c:pt>
                <c:pt idx="18">
                  <c:v>159</c:v>
                </c:pt>
                <c:pt idx="19">
                  <c:v>148</c:v>
                </c:pt>
                <c:pt idx="20">
                  <c:v>142</c:v>
                </c:pt>
                <c:pt idx="21">
                  <c:v>150</c:v>
                </c:pt>
                <c:pt idx="22">
                  <c:v>157</c:v>
                </c:pt>
                <c:pt idx="23">
                  <c:v>166</c:v>
                </c:pt>
                <c:pt idx="24">
                  <c:v>156</c:v>
                </c:pt>
                <c:pt idx="25">
                  <c:v>160</c:v>
                </c:pt>
                <c:pt idx="26">
                  <c:v>164</c:v>
                </c:pt>
                <c:pt idx="27">
                  <c:v>179</c:v>
                </c:pt>
                <c:pt idx="28">
                  <c:v>178</c:v>
                </c:pt>
                <c:pt idx="29">
                  <c:v>186</c:v>
                </c:pt>
                <c:pt idx="30">
                  <c:v>197</c:v>
                </c:pt>
                <c:pt idx="31">
                  <c:v>186</c:v>
                </c:pt>
                <c:pt idx="32">
                  <c:v>180</c:v>
                </c:pt>
                <c:pt idx="33">
                  <c:v>189</c:v>
                </c:pt>
                <c:pt idx="34">
                  <c:v>196</c:v>
                </c:pt>
                <c:pt idx="35">
                  <c:v>215</c:v>
                </c:pt>
                <c:pt idx="36">
                  <c:v>186</c:v>
                </c:pt>
                <c:pt idx="37">
                  <c:v>166</c:v>
                </c:pt>
                <c:pt idx="38">
                  <c:v>170</c:v>
                </c:pt>
                <c:pt idx="39">
                  <c:v>164</c:v>
                </c:pt>
                <c:pt idx="40">
                  <c:v>182</c:v>
                </c:pt>
                <c:pt idx="4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76-425F-B03A-476D0541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126959"/>
        <c:axId val="1"/>
      </c:areaChart>
      <c:catAx>
        <c:axId val="178012695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80126959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7996838763734594"/>
          <c:y val="0.10382009067048438"/>
          <c:w val="0.43002339209109436"/>
          <c:h val="3.969585619979319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6453816497553303"/>
          <c:y val="2.04358634072453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appr'!$A$3:$B$28</c:f>
              <c:multiLvlStrCache>
                <c:ptCount val="2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appr'!$J$3:$J$28</c:f>
              <c:numCache>
                <c:formatCode>#,##0</c:formatCode>
                <c:ptCount val="26"/>
                <c:pt idx="0">
                  <c:v>951</c:v>
                </c:pt>
                <c:pt idx="1">
                  <c:v>928</c:v>
                </c:pt>
                <c:pt idx="2">
                  <c:v>991</c:v>
                </c:pt>
                <c:pt idx="3">
                  <c:v>1047</c:v>
                </c:pt>
                <c:pt idx="4">
                  <c:v>1008</c:v>
                </c:pt>
                <c:pt idx="5">
                  <c:v>959</c:v>
                </c:pt>
                <c:pt idx="6">
                  <c:v>1054</c:v>
                </c:pt>
                <c:pt idx="7">
                  <c:v>1104</c:v>
                </c:pt>
                <c:pt idx="8">
                  <c:v>1076</c:v>
                </c:pt>
                <c:pt idx="9">
                  <c:v>1023</c:v>
                </c:pt>
                <c:pt idx="10">
                  <c:v>1221</c:v>
                </c:pt>
                <c:pt idx="11">
                  <c:v>1384</c:v>
                </c:pt>
                <c:pt idx="12">
                  <c:v>1429</c:v>
                </c:pt>
                <c:pt idx="13">
                  <c:v>1378</c:v>
                </c:pt>
                <c:pt idx="14">
                  <c:v>1593</c:v>
                </c:pt>
                <c:pt idx="15">
                  <c:v>1698</c:v>
                </c:pt>
                <c:pt idx="16">
                  <c:v>1662</c:v>
                </c:pt>
                <c:pt idx="17">
                  <c:v>1637</c:v>
                </c:pt>
                <c:pt idx="18">
                  <c:v>1716</c:v>
                </c:pt>
                <c:pt idx="19">
                  <c:v>1822</c:v>
                </c:pt>
                <c:pt idx="20">
                  <c:v>1761</c:v>
                </c:pt>
                <c:pt idx="21">
                  <c:v>1670</c:v>
                </c:pt>
                <c:pt idx="22">
                  <c:v>1690</c:v>
                </c:pt>
                <c:pt idx="23">
                  <c:v>1795</c:v>
                </c:pt>
                <c:pt idx="24">
                  <c:v>1723</c:v>
                </c:pt>
                <c:pt idx="25">
                  <c:v>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F-4B1F-B581-34018DC83399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appr'!$A$3:$B$28</c:f>
              <c:multiLvlStrCache>
                <c:ptCount val="2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appr'!$K$3:$K$28</c:f>
              <c:numCache>
                <c:formatCode>#,##0</c:formatCode>
                <c:ptCount val="26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41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50</c:v>
                </c:pt>
                <c:pt idx="17">
                  <c:v>45</c:v>
                </c:pt>
                <c:pt idx="18">
                  <c:v>53</c:v>
                </c:pt>
                <c:pt idx="19">
                  <c:v>60</c:v>
                </c:pt>
                <c:pt idx="20">
                  <c:v>63</c:v>
                </c:pt>
                <c:pt idx="21">
                  <c:v>62</c:v>
                </c:pt>
                <c:pt idx="22">
                  <c:v>63</c:v>
                </c:pt>
                <c:pt idx="23">
                  <c:v>73</c:v>
                </c:pt>
                <c:pt idx="24">
                  <c:v>70</c:v>
                </c:pt>
                <c:pt idx="2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F-4B1F-B581-34018DC83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2045711"/>
        <c:axId val="1"/>
      </c:areaChart>
      <c:catAx>
        <c:axId val="1772045711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72045711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37928091223468247"/>
          <c:y val="0.10526647326978865"/>
          <c:w val="0.30936803550055358"/>
          <c:h val="3.4056795532137432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Données!$C$138:$C$178</c:f>
              <c:numCache>
                <c:formatCode>#\ ##0.0</c:formatCode>
                <c:ptCount val="41"/>
                <c:pt idx="0">
                  <c:v>11.2</c:v>
                </c:pt>
                <c:pt idx="1">
                  <c:v>11.4</c:v>
                </c:pt>
                <c:pt idx="2">
                  <c:v>11.6</c:v>
                </c:pt>
                <c:pt idx="3">
                  <c:v>11.4</c:v>
                </c:pt>
                <c:pt idx="4">
                  <c:v>11.7</c:v>
                </c:pt>
                <c:pt idx="5">
                  <c:v>11.5</c:v>
                </c:pt>
                <c:pt idx="6">
                  <c:v>11.4</c:v>
                </c:pt>
                <c:pt idx="7">
                  <c:v>11.3</c:v>
                </c:pt>
                <c:pt idx="8">
                  <c:v>11.1</c:v>
                </c:pt>
                <c:pt idx="9">
                  <c:v>11</c:v>
                </c:pt>
                <c:pt idx="10">
                  <c:v>11.4</c:v>
                </c:pt>
                <c:pt idx="11">
                  <c:v>10.9</c:v>
                </c:pt>
                <c:pt idx="12">
                  <c:v>10.8</c:v>
                </c:pt>
                <c:pt idx="13">
                  <c:v>10.8</c:v>
                </c:pt>
                <c:pt idx="14">
                  <c:v>10.3</c:v>
                </c:pt>
                <c:pt idx="15">
                  <c:v>10.6</c:v>
                </c:pt>
                <c:pt idx="16">
                  <c:v>10.4</c:v>
                </c:pt>
                <c:pt idx="17">
                  <c:v>10.199999999999999</c:v>
                </c:pt>
                <c:pt idx="18">
                  <c:v>10</c:v>
                </c:pt>
                <c:pt idx="19">
                  <c:v>10.1</c:v>
                </c:pt>
                <c:pt idx="20">
                  <c:v>9.6</c:v>
                </c:pt>
                <c:pt idx="21">
                  <c:v>9.5</c:v>
                </c:pt>
                <c:pt idx="22">
                  <c:v>9.1999999999999993</c:v>
                </c:pt>
                <c:pt idx="23">
                  <c:v>8.9</c:v>
                </c:pt>
                <c:pt idx="24">
                  <c:v>8.1999999999999993</c:v>
                </c:pt>
                <c:pt idx="25">
                  <c:v>10.199999999999999</c:v>
                </c:pt>
                <c:pt idx="26">
                  <c:v>9.1</c:v>
                </c:pt>
                <c:pt idx="27">
                  <c:v>9.1999999999999993</c:v>
                </c:pt>
                <c:pt idx="28">
                  <c:v>9.1</c:v>
                </c:pt>
                <c:pt idx="29">
                  <c:v>8.9</c:v>
                </c:pt>
                <c:pt idx="30">
                  <c:v>8.3000000000000007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8</c:v>
                </c:pt>
                <c:pt idx="35">
                  <c:v>7.9</c:v>
                </c:pt>
                <c:pt idx="36">
                  <c:v>7.9</c:v>
                </c:pt>
                <c:pt idx="37">
                  <c:v>8.1</c:v>
                </c:pt>
                <c:pt idx="38">
                  <c:v>8.1</c:v>
                </c:pt>
                <c:pt idx="39">
                  <c:v>8.1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4-4BC5-B54B-92FBA1CCD8F1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Données!$B$138:$B$178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9.9</c:v>
                </c:pt>
                <c:pt idx="2">
                  <c:v>10.1</c:v>
                </c:pt>
                <c:pt idx="3">
                  <c:v>10</c:v>
                </c:pt>
                <c:pt idx="4">
                  <c:v>10.199999999999999</c:v>
                </c:pt>
                <c:pt idx="5">
                  <c:v>10</c:v>
                </c:pt>
                <c:pt idx="6">
                  <c:v>9.9</c:v>
                </c:pt>
                <c:pt idx="7">
                  <c:v>9.9</c:v>
                </c:pt>
                <c:pt idx="8">
                  <c:v>9.6999999999999993</c:v>
                </c:pt>
                <c:pt idx="9">
                  <c:v>9.6</c:v>
                </c:pt>
                <c:pt idx="10">
                  <c:v>9.6999999999999993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9.1999999999999993</c:v>
                </c:pt>
                <c:pt idx="14">
                  <c:v>8.6999999999999993</c:v>
                </c:pt>
                <c:pt idx="15">
                  <c:v>9</c:v>
                </c:pt>
                <c:pt idx="16">
                  <c:v>8.8000000000000007</c:v>
                </c:pt>
                <c:pt idx="17">
                  <c:v>8.6</c:v>
                </c:pt>
                <c:pt idx="18">
                  <c:v>8.4</c:v>
                </c:pt>
                <c:pt idx="19">
                  <c:v>8.5</c:v>
                </c:pt>
                <c:pt idx="20">
                  <c:v>8.1999999999999993</c:v>
                </c:pt>
                <c:pt idx="21">
                  <c:v>8.1</c:v>
                </c:pt>
                <c:pt idx="22">
                  <c:v>7.9</c:v>
                </c:pt>
                <c:pt idx="23">
                  <c:v>7.7</c:v>
                </c:pt>
                <c:pt idx="24">
                  <c:v>7.1</c:v>
                </c:pt>
                <c:pt idx="25">
                  <c:v>8.8000000000000007</c:v>
                </c:pt>
                <c:pt idx="26">
                  <c:v>7.8</c:v>
                </c:pt>
                <c:pt idx="27">
                  <c:v>8</c:v>
                </c:pt>
                <c:pt idx="28">
                  <c:v>7.7</c:v>
                </c:pt>
                <c:pt idx="29">
                  <c:v>7.7</c:v>
                </c:pt>
                <c:pt idx="30">
                  <c:v>7.2</c:v>
                </c:pt>
                <c:pt idx="31">
                  <c:v>7.1</c:v>
                </c:pt>
                <c:pt idx="32">
                  <c:v>7.2</c:v>
                </c:pt>
                <c:pt idx="33">
                  <c:v>7</c:v>
                </c:pt>
                <c:pt idx="34">
                  <c:v>6.9</c:v>
                </c:pt>
                <c:pt idx="35">
                  <c:v>6.9</c:v>
                </c:pt>
                <c:pt idx="36">
                  <c:v>7</c:v>
                </c:pt>
                <c:pt idx="37">
                  <c:v>7.2</c:v>
                </c:pt>
                <c:pt idx="38">
                  <c:v>7.3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84-4BC5-B54B-92FBA1CCD8F1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trim'!$B$130:$C$300</c:f>
              <c:multiLvlStrCache>
                <c:ptCount val="55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</c:lvl>
                <c:lvl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  <c:pt idx="19">
                    <c:v>2019</c:v>
                  </c:pt>
                  <c:pt idx="23">
                    <c:v>2020</c:v>
                  </c:pt>
                  <c:pt idx="27">
                    <c:v>2021</c:v>
                  </c:pt>
                  <c:pt idx="31">
                    <c:v>2022</c:v>
                  </c:pt>
                  <c:pt idx="35">
                    <c:v>2023</c:v>
                  </c:pt>
                  <c:pt idx="39">
                    <c:v>2024</c:v>
                  </c:pt>
                  <c:pt idx="43">
                    <c:v>2025</c:v>
                  </c:pt>
                  <c:pt idx="47">
                    <c:v>2026</c:v>
                  </c:pt>
                  <c:pt idx="51">
                    <c:v>2027</c:v>
                  </c:pt>
                </c:lvl>
              </c:multiLvlStrCache>
            </c:multiLvlStrRef>
          </c:cat>
          <c:val>
            <c:numRef>
              <c:f>Données!$D$138:$D$178</c:f>
              <c:numCache>
                <c:formatCode>#\ ##0.0</c:formatCode>
                <c:ptCount val="41"/>
                <c:pt idx="0">
                  <c:v>11.1</c:v>
                </c:pt>
                <c:pt idx="1">
                  <c:v>11.3</c:v>
                </c:pt>
                <c:pt idx="2">
                  <c:v>11.5</c:v>
                </c:pt>
                <c:pt idx="3">
                  <c:v>11.3</c:v>
                </c:pt>
                <c:pt idx="4">
                  <c:v>11.5</c:v>
                </c:pt>
                <c:pt idx="5">
                  <c:v>11.3</c:v>
                </c:pt>
                <c:pt idx="6">
                  <c:v>11.2</c:v>
                </c:pt>
                <c:pt idx="7">
                  <c:v>11.2</c:v>
                </c:pt>
                <c:pt idx="8">
                  <c:v>10.9</c:v>
                </c:pt>
                <c:pt idx="9">
                  <c:v>10.9</c:v>
                </c:pt>
                <c:pt idx="10">
                  <c:v>11.2</c:v>
                </c:pt>
                <c:pt idx="11">
                  <c:v>10.7</c:v>
                </c:pt>
                <c:pt idx="12">
                  <c:v>10.8</c:v>
                </c:pt>
                <c:pt idx="13">
                  <c:v>10.9</c:v>
                </c:pt>
                <c:pt idx="14">
                  <c:v>10.4</c:v>
                </c:pt>
                <c:pt idx="15">
                  <c:v>10.7</c:v>
                </c:pt>
                <c:pt idx="16">
                  <c:v>10.5</c:v>
                </c:pt>
                <c:pt idx="17">
                  <c:v>10.3</c:v>
                </c:pt>
                <c:pt idx="18">
                  <c:v>10.199999999999999</c:v>
                </c:pt>
                <c:pt idx="19">
                  <c:v>10.199999999999999</c:v>
                </c:pt>
                <c:pt idx="20">
                  <c:v>9.8000000000000007</c:v>
                </c:pt>
                <c:pt idx="21">
                  <c:v>9.6999999999999993</c:v>
                </c:pt>
                <c:pt idx="22">
                  <c:v>9.3000000000000007</c:v>
                </c:pt>
                <c:pt idx="23">
                  <c:v>8.9</c:v>
                </c:pt>
                <c:pt idx="24">
                  <c:v>8.5</c:v>
                </c:pt>
                <c:pt idx="25">
                  <c:v>10.1</c:v>
                </c:pt>
                <c:pt idx="26">
                  <c:v>8.9</c:v>
                </c:pt>
                <c:pt idx="27">
                  <c:v>9.1999999999999993</c:v>
                </c:pt>
                <c:pt idx="28">
                  <c:v>9.1</c:v>
                </c:pt>
                <c:pt idx="29">
                  <c:v>8.6999999999999993</c:v>
                </c:pt>
                <c:pt idx="30">
                  <c:v>8.3000000000000007</c:v>
                </c:pt>
                <c:pt idx="31">
                  <c:v>8.1999999999999993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8.1</c:v>
                </c:pt>
                <c:pt idx="35">
                  <c:v>8</c:v>
                </c:pt>
                <c:pt idx="36">
                  <c:v>8</c:v>
                </c:pt>
                <c:pt idx="37">
                  <c:v>8.3000000000000007</c:v>
                </c:pt>
                <c:pt idx="38">
                  <c:v>8.1999999999999993</c:v>
                </c:pt>
                <c:pt idx="39">
                  <c:v>8.1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84-4BC5-B54B-92FBA1CCD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A3-412F-B69F-E005A7266D5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7EA3-412F-B69F-E005A7266D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7EA3-412F-B69F-E005A7266D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EA3-412F-B69F-E005A7266D59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7EA3-412F-B69F-E005A7266D5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EA3-412F-B69F-E005A7266D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EA3-412F-B69F-E005A7266D5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EA3-412F-B69F-E005A7266D59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3-412F-B69F-E005A7266D59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A3-412F-B69F-E005A7266D59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A3-412F-B69F-E005A7266D59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A3-412F-B69F-E005A7266D59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3-412F-B69F-E005A7266D59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A3-412F-B69F-E005A7266D59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3-412F-B69F-E005A7266D59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A3-412F-B69F-E005A7266D59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A3-412F-B69F-E005A7266D59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9.1</c:v>
                </c:pt>
                <c:pt idx="1">
                  <c:v>7.9</c:v>
                </c:pt>
                <c:pt idx="2">
                  <c:v>7.8</c:v>
                </c:pt>
                <c:pt idx="3">
                  <c:v>7.2</c:v>
                </c:pt>
                <c:pt idx="4">
                  <c:v>7.1</c:v>
                </c:pt>
                <c:pt idx="5">
                  <c:v>6.8</c:v>
                </c:pt>
                <c:pt idx="6">
                  <c:v>6.6</c:v>
                </c:pt>
                <c:pt idx="7">
                  <c:v>6.2</c:v>
                </c:pt>
                <c:pt idx="8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A3-412F-B69F-E005A7266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6084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-0.20000000000000107</c:v>
                </c:pt>
                <c:pt idx="1">
                  <c:v>-0.19999999999999929</c:v>
                </c:pt>
                <c:pt idx="2">
                  <c:v>-0.29999999999999982</c:v>
                </c:pt>
                <c:pt idx="3">
                  <c:v>-9.9999999999999645E-2</c:v>
                </c:pt>
                <c:pt idx="4">
                  <c:v>-0.10000000000000053</c:v>
                </c:pt>
                <c:pt idx="5">
                  <c:v>-0.20000000000000018</c:v>
                </c:pt>
                <c:pt idx="6">
                  <c:v>0</c:v>
                </c:pt>
                <c:pt idx="7">
                  <c:v>-0.29999999999999982</c:v>
                </c:pt>
                <c:pt idx="8">
                  <c:v>-0.10000000000000053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EA3-412F-B69F-E005A7266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5586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586084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"/>
          <c:min val="-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dep04_trim!$BG$83:$BG$124</c:f>
              <c:numCache>
                <c:formatCode>#\ ##0.0</c:formatCode>
                <c:ptCount val="42"/>
                <c:pt idx="0">
                  <c:v>-0.14450867052022698</c:v>
                </c:pt>
                <c:pt idx="1">
                  <c:v>1.7124939700916553</c:v>
                </c:pt>
                <c:pt idx="2">
                  <c:v>1.6599478302110615</c:v>
                </c:pt>
                <c:pt idx="3">
                  <c:v>0.79309540471192985</c:v>
                </c:pt>
                <c:pt idx="4">
                  <c:v>2.3837074751214882</c:v>
                </c:pt>
                <c:pt idx="5">
                  <c:v>1.9213381555153841</c:v>
                </c:pt>
                <c:pt idx="6">
                  <c:v>0.13306719893546592</c:v>
                </c:pt>
                <c:pt idx="7">
                  <c:v>1.0188261351051997</c:v>
                </c:pt>
                <c:pt idx="8">
                  <c:v>0.98662573996930458</c:v>
                </c:pt>
                <c:pt idx="9">
                  <c:v>-0.17368649587495844</c:v>
                </c:pt>
                <c:pt idx="10">
                  <c:v>1.4571552849064862</c:v>
                </c:pt>
                <c:pt idx="11">
                  <c:v>0.77170418006431429</c:v>
                </c:pt>
                <c:pt idx="12">
                  <c:v>1.2763241863433361</c:v>
                </c:pt>
                <c:pt idx="13">
                  <c:v>1.4912833438353257</c:v>
                </c:pt>
                <c:pt idx="14">
                  <c:v>1.2624172185430549</c:v>
                </c:pt>
                <c:pt idx="15">
                  <c:v>1.3079910075618262</c:v>
                </c:pt>
                <c:pt idx="16">
                  <c:v>0.32277587250355566</c:v>
                </c:pt>
                <c:pt idx="17">
                  <c:v>6.0325759099133514E-2</c:v>
                </c:pt>
                <c:pt idx="18">
                  <c:v>-0.1808681672025747</c:v>
                </c:pt>
                <c:pt idx="19">
                  <c:v>0.36239178578618692</c:v>
                </c:pt>
                <c:pt idx="20">
                  <c:v>-0.24072216649949629</c:v>
                </c:pt>
                <c:pt idx="21">
                  <c:v>0.22119445003014881</c:v>
                </c:pt>
                <c:pt idx="22">
                  <c:v>-1.3844301765649991</c:v>
                </c:pt>
                <c:pt idx="23">
                  <c:v>-1.5666327568667371</c:v>
                </c:pt>
                <c:pt idx="24">
                  <c:v>-0.10334849111202082</c:v>
                </c:pt>
                <c:pt idx="25">
                  <c:v>6.3935443823712079</c:v>
                </c:pt>
                <c:pt idx="26">
                  <c:v>-2.2559315441462502</c:v>
                </c:pt>
                <c:pt idx="27">
                  <c:v>-0.7759649820931136</c:v>
                </c:pt>
                <c:pt idx="28">
                  <c:v>1.3434930820132474</c:v>
                </c:pt>
                <c:pt idx="29">
                  <c:v>-0.41551246537395725</c:v>
                </c:pt>
                <c:pt idx="30">
                  <c:v>-3.4969203258494064</c:v>
                </c:pt>
                <c:pt idx="31">
                  <c:v>-1.4618077002264696</c:v>
                </c:pt>
                <c:pt idx="32">
                  <c:v>-1.5670706226493913</c:v>
                </c:pt>
                <c:pt idx="33">
                  <c:v>-1.8679685841647253</c:v>
                </c:pt>
                <c:pt idx="34">
                  <c:v>-4.3261951113993113E-2</c:v>
                </c:pt>
                <c:pt idx="35">
                  <c:v>4.3280675178536399E-2</c:v>
                </c:pt>
                <c:pt idx="36">
                  <c:v>0.17304780445597245</c:v>
                </c:pt>
                <c:pt idx="37">
                  <c:v>-0.25912329950334989</c:v>
                </c:pt>
                <c:pt idx="38">
                  <c:v>-0.15154795410261546</c:v>
                </c:pt>
                <c:pt idx="39">
                  <c:v>0.28187337380745081</c:v>
                </c:pt>
                <c:pt idx="40">
                  <c:v>-0.73513513513512319</c:v>
                </c:pt>
                <c:pt idx="41">
                  <c:v>-0.80592463515574142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C-4BC4-B9B4-D0B323CFF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mai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0.10355</cdr:x>
      <cdr:y>0</cdr:y>
    </cdr:from>
    <cdr:to>
      <cdr:x>0.93389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0845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2024 et le T2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0.86212</cdr:y>
    </cdr:from>
    <cdr:to>
      <cdr:x>1</cdr:x>
      <cdr:y>0.95787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0.15598</cdr:x>
      <cdr:y>0.1802</cdr:y>
    </cdr:from>
    <cdr:to>
      <cdr:x>0.5143</cdr:x>
      <cdr:y>0.34607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1170725" y="859938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15 200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T2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Travail,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419E06-01D9-57B0-F5BF-93F9EC8D8BD1}"/>
              </a:ext>
            </a:extLst>
          </p:cNvPr>
          <p:cNvGrpSpPr>
            <a:grpSpLocks/>
          </p:cNvGrpSpPr>
          <p:nvPr/>
        </p:nvGrpSpPr>
        <p:grpSpPr bwMode="auto">
          <a:xfrm>
            <a:off x="592183" y="1062037"/>
            <a:ext cx="7446917" cy="5155883"/>
            <a:chOff x="0" y="0"/>
            <a:chExt cx="6934200" cy="4733925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458D7A25-7097-AF16-778B-E5F6B27F674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2CB9A191-2564-C462-8A9B-A55DB0125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2" name="ZoneTexte 1">
            <a:extLst>
              <a:ext uri="{FF2B5EF4-FFF2-40B4-BE49-F238E27FC236}">
                <a16:creationId xmlns:a16="http://schemas.microsoft.com/office/drawing/2014/main" id="{74A07B75-C1DA-F071-64A3-C1EEBE3176F3}"/>
              </a:ext>
            </a:extLst>
          </p:cNvPr>
          <p:cNvSpPr txBox="1"/>
          <p:nvPr/>
        </p:nvSpPr>
        <p:spPr>
          <a:xfrm>
            <a:off x="595703" y="1062037"/>
            <a:ext cx="7395786" cy="4045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T2 2024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consolide sa baisse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EEF8594-5F0D-49BA-951C-E708966D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82005"/>
              </p:ext>
            </p:extLst>
          </p:nvPr>
        </p:nvGraphicFramePr>
        <p:xfrm>
          <a:off x="487680" y="1042987"/>
          <a:ext cx="7837170" cy="523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278070"/>
            <a:ext cx="891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bien plus prononcé chez les femmes…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CCED2D0-DDED-4F4F-9C80-5B1E368E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3720"/>
              </p:ext>
            </p:extLst>
          </p:nvPr>
        </p:nvGraphicFramePr>
        <p:xfrm>
          <a:off x="548640" y="1042986"/>
          <a:ext cx="8011886" cy="527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371" y="302509"/>
            <a:ext cx="8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les seniors…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DF0C218-59D7-430C-BCF3-4A2610F2F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365583"/>
              </p:ext>
            </p:extLst>
          </p:nvPr>
        </p:nvGraphicFramePr>
        <p:xfrm>
          <a:off x="566057" y="1042986"/>
          <a:ext cx="8173341" cy="50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81347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… et les demandeurs d’emploi de longue durée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CF73ACE-CBA8-4C11-9085-BD47CB9BB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739623"/>
              </p:ext>
            </p:extLst>
          </p:nvPr>
        </p:nvGraphicFramePr>
        <p:xfrm>
          <a:off x="444137" y="1042986"/>
          <a:ext cx="8072846" cy="523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prime d’activité, plus prononcée pour l’ASS ; hausse pour l’AAH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545722"/>
              </p:ext>
            </p:extLst>
          </p:nvPr>
        </p:nvGraphicFramePr>
        <p:xfrm>
          <a:off x="612559" y="1133474"/>
          <a:ext cx="7590408" cy="49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</a:t>
            </a:r>
            <a:r>
              <a:rPr lang="fr-FR" sz="2800" b="1">
                <a:solidFill>
                  <a:srgbClr val="376092"/>
                </a:solidFill>
              </a:rPr>
              <a:t>plus marqué que </a:t>
            </a:r>
            <a:r>
              <a:rPr lang="fr-FR" sz="2800" b="1" dirty="0">
                <a:solidFill>
                  <a:srgbClr val="376092"/>
                </a:solidFill>
              </a:rPr>
              <a:t>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7F4BB3-CC58-8703-EF56-53CB0B73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1" y="1732258"/>
            <a:ext cx="9144000" cy="3994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354654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98816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recule de nouveau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-0,1 %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0,0 %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558081"/>
              </p:ext>
            </p:extLst>
          </p:nvPr>
        </p:nvGraphicFramePr>
        <p:xfrm>
          <a:off x="488273" y="1216242"/>
          <a:ext cx="8096434" cy="481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Nouveau repli de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-60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2024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247001"/>
              </p:ext>
            </p:extLst>
          </p:nvPr>
        </p:nvGraphicFramePr>
        <p:xfrm>
          <a:off x="456487" y="1360965"/>
          <a:ext cx="7977299" cy="483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93745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Les effectifs reculent fortement dans l’industrie et la construction, mais continuent de progresser dans le tertiaire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360584"/>
              </p:ext>
            </p:extLst>
          </p:nvPr>
        </p:nvGraphicFramePr>
        <p:xfrm>
          <a:off x="781235" y="1305877"/>
          <a:ext cx="7546019" cy="489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pénalise la croissance de l’emploi industriel, mais soutient celle du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656370"/>
              </p:ext>
            </p:extLst>
          </p:nvPr>
        </p:nvGraphicFramePr>
        <p:xfrm>
          <a:off x="727969" y="1308100"/>
          <a:ext cx="7794593" cy="480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493042"/>
            <a:ext cx="8862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600" b="1" baseline="30000">
                <a:solidFill>
                  <a:schemeClr val="accent1">
                    <a:lumMod val="75000"/>
                  </a:schemeClr>
                </a:solidFill>
              </a:rPr>
              <a:t>ère </a:t>
            </a:r>
            <a:r>
              <a:rPr lang="fr-FR" sz="2600" b="1">
                <a:solidFill>
                  <a:schemeClr val="accent1">
                    <a:lumMod val="75000"/>
                  </a:schemeClr>
                </a:solidFill>
              </a:rPr>
              <a:t>baisse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annuelle dans l’industrie depuis la crise sanitaire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5202D2-13E4-09C0-EB78-8C9621CD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2" y="1670518"/>
            <a:ext cx="8181471" cy="3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3E22F55-BD3F-BDF2-FD72-B565ED965EE8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repart à la baisse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E683DCF-2E19-AB46-EEC6-541A887F80C8}"/>
              </a:ext>
            </a:extLst>
          </p:cNvPr>
          <p:cNvGrpSpPr>
            <a:grpSpLocks/>
          </p:cNvGrpSpPr>
          <p:nvPr/>
        </p:nvGrpSpPr>
        <p:grpSpPr bwMode="auto">
          <a:xfrm>
            <a:off x="99222" y="1356710"/>
            <a:ext cx="8827805" cy="5212056"/>
            <a:chOff x="0" y="0"/>
            <a:chExt cx="9458325" cy="6384235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32E41599-7765-53AE-E72E-285B8B8CC8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1622827"/>
                </p:ext>
              </p:extLst>
            </p:nvPr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ZoneTexte 3">
              <a:extLst>
                <a:ext uri="{FF2B5EF4-FFF2-40B4-BE49-F238E27FC236}">
                  <a16:creationId xmlns:a16="http://schemas.microsoft.com/office/drawing/2014/main" id="{9BAD46AE-E4BB-556B-DB9A-3F7F50B56523}"/>
                </a:ext>
              </a:extLst>
            </p:cNvPr>
            <p:cNvSpPr txBox="1"/>
            <p:nvPr/>
          </p:nvSpPr>
          <p:spPr>
            <a:xfrm>
              <a:off x="8953500" y="2495212"/>
              <a:ext cx="485775" cy="26316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350</a:t>
              </a:r>
            </a:p>
          </p:txBody>
        </p:sp>
        <p:sp>
          <p:nvSpPr>
            <p:cNvPr id="14" name="Flèche vers le bas 4">
              <a:extLst>
                <a:ext uri="{FF2B5EF4-FFF2-40B4-BE49-F238E27FC236}">
                  <a16:creationId xmlns:a16="http://schemas.microsoft.com/office/drawing/2014/main" id="{4210FDE7-36A0-084A-B4AC-8D2038BB479E}"/>
                </a:ext>
              </a:extLst>
            </p:cNvPr>
            <p:cNvSpPr/>
            <p:nvPr/>
          </p:nvSpPr>
          <p:spPr>
            <a:xfrm>
              <a:off x="9124950" y="282660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Léger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recul annuel du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nombre d’apprentis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5929256-ECAA-9C44-6688-0046E62E7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725601"/>
              </p:ext>
            </p:extLst>
          </p:nvPr>
        </p:nvGraphicFramePr>
        <p:xfrm>
          <a:off x="213948" y="838302"/>
          <a:ext cx="8827806" cy="573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417304" y="1477708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1 700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654586" y="1794535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09763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confirme son recul…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7,8 % (-0,3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7,9 % (-0,2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90"/>
              </p:ext>
            </p:extLst>
          </p:nvPr>
        </p:nvGraphicFramePr>
        <p:xfrm>
          <a:off x="313509" y="1153390"/>
          <a:ext cx="8090262" cy="509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1374</Words>
  <Application>Microsoft Office PowerPoint</Application>
  <PresentationFormat>Affichage à l'écran (4:3)</PresentationFormat>
  <Paragraphs>290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925</cp:revision>
  <cp:lastPrinted>2018-10-09T12:30:48Z</cp:lastPrinted>
  <dcterms:created xsi:type="dcterms:W3CDTF">2018-05-30T13:27:07Z</dcterms:created>
  <dcterms:modified xsi:type="dcterms:W3CDTF">2024-09-23T08:28:13Z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