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98" r:id="rId6"/>
    <p:sldId id="299" r:id="rId7"/>
    <p:sldId id="264" r:id="rId8"/>
    <p:sldId id="290" r:id="rId9"/>
    <p:sldId id="292" r:id="rId10"/>
    <p:sldId id="293" r:id="rId11"/>
    <p:sldId id="261" r:id="rId12"/>
    <p:sldId id="313" r:id="rId13"/>
    <p:sldId id="309" r:id="rId14"/>
    <p:sldId id="269" r:id="rId15"/>
    <p:sldId id="301" r:id="rId16"/>
    <p:sldId id="304" r:id="rId17"/>
    <p:sldId id="305" r:id="rId18"/>
    <p:sldId id="306" r:id="rId19"/>
    <p:sldId id="307" r:id="rId20"/>
    <p:sldId id="308" r:id="rId21"/>
    <p:sldId id="311" r:id="rId22"/>
    <p:sldId id="302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6" autoAdjust="0"/>
  </p:normalViewPr>
  <p:slideViewPr>
    <p:cSldViewPr snapToGrid="0" snapToObjects="1"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rginie.meyer\Desktop\Note\PPT%20dep\Emploi%20salari&#233;%20total%20yc%20int&#233;rim_TDB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1\2021-T3\01%20-%20Fichiers%20de%20travail\DEFM-Ch&#244;mage\2021_T3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1\2021-T3\01%20-%20Fichiers%20de%20travail\DEFM-Ch&#244;mage\2021_T3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1\2021-T3\01%20-%20Fichiers%20de%20travail\DEFM-Ch&#244;mage\2021_T3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1\2021-T3\01%20-%20Fichiers%20de%20travail\DEFM-Ch&#244;mage\2021_T3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21\2021-T3\01%20-%20Fichiers%20de%20travail\Indicateurs%20sociaux\2021-T3%20-%20Indicateurs%20sociaux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O-SVC01-20131\USERS\Cab-SESE\10%20-%20Notes%20de%20conjoncture\01%20-%20Notes\2021\2021-T3\01%20-%20Fichiers%20de%20travail\Politiques%20emploi\2021_T3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PRO-SVC01-20131\USERS\Cab-SESE\10%20-%20Notes%20de%20conjoncture\01%20-%20Notes\2021\2021-T3\01%20-%20Fichiers%20de%20travail\Politiques%20emploi\2021_T3_Politiques%20de%20l'emploi_note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-SVC01-20131\USERS\Cab-SESE\10%20-%20Notes%20de%20conjoncture\01%20-%20Notes\2021\2021-T3\01%20-%20Fichiers%20de%20travail\Activit&#233;%20partielle\Figures%20AP%20pour%20diapos%20d&#233;partementaux%20note%20de%20conj%203T202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Notes%20de%20conjoncture\01%20-%20Notes\2021\2021-T3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2011)</a:t>
            </a:r>
          </a:p>
        </c:rich>
      </c:tx>
      <c:layout>
        <c:manualLayout>
          <c:xMode val="edge"/>
          <c:yMode val="edge"/>
          <c:x val="0.29388436188072675"/>
          <c:y val="1.39475606786265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2'!$E$10:$E$52</c:f>
              <c:numCache>
                <c:formatCode>#,##0.0</c:formatCode>
                <c:ptCount val="43"/>
                <c:pt idx="0">
                  <c:v>100</c:v>
                </c:pt>
                <c:pt idx="1">
                  <c:v>100.05218592890954</c:v>
                </c:pt>
                <c:pt idx="2">
                  <c:v>99.883528696041566</c:v>
                </c:pt>
                <c:pt idx="3">
                  <c:v>100.20749984734343</c:v>
                </c:pt>
                <c:pt idx="4">
                  <c:v>100.31277633664956</c:v>
                </c:pt>
                <c:pt idx="5">
                  <c:v>100.19104686217261</c:v>
                </c:pt>
                <c:pt idx="6">
                  <c:v>99.987052461841515</c:v>
                </c:pt>
                <c:pt idx="7">
                  <c:v>100.10363684473585</c:v>
                </c:pt>
                <c:pt idx="8">
                  <c:v>100.0960040165638</c:v>
                </c:pt>
                <c:pt idx="9">
                  <c:v>100.1744807980659</c:v>
                </c:pt>
                <c:pt idx="10">
                  <c:v>100.36897656778289</c:v>
                </c:pt>
                <c:pt idx="11">
                  <c:v>100.647716144732</c:v>
                </c:pt>
                <c:pt idx="12">
                  <c:v>100.79958115562148</c:v>
                </c:pt>
                <c:pt idx="13">
                  <c:v>100.69543545567419</c:v>
                </c:pt>
                <c:pt idx="14">
                  <c:v>100.76938907974102</c:v>
                </c:pt>
                <c:pt idx="15">
                  <c:v>100.9469230090757</c:v>
                </c:pt>
                <c:pt idx="16">
                  <c:v>100.91102044693318</c:v>
                </c:pt>
                <c:pt idx="17">
                  <c:v>101.27937508056874</c:v>
                </c:pt>
                <c:pt idx="18">
                  <c:v>101.13949643688274</c:v>
                </c:pt>
                <c:pt idx="19">
                  <c:v>101.63608258380845</c:v>
                </c:pt>
                <c:pt idx="20">
                  <c:v>102.00308027021343</c:v>
                </c:pt>
                <c:pt idx="21">
                  <c:v>102.44363580440962</c:v>
                </c:pt>
                <c:pt idx="22">
                  <c:v>102.57384619907772</c:v>
                </c:pt>
                <c:pt idx="23">
                  <c:v>102.73673640621573</c:v>
                </c:pt>
                <c:pt idx="24">
                  <c:v>103.11713394652271</c:v>
                </c:pt>
                <c:pt idx="25">
                  <c:v>103.38569641924242</c:v>
                </c:pt>
                <c:pt idx="26">
                  <c:v>103.81076013922279</c:v>
                </c:pt>
                <c:pt idx="27">
                  <c:v>104.12743769916028</c:v>
                </c:pt>
                <c:pt idx="28">
                  <c:v>104.70798495597838</c:v>
                </c:pt>
                <c:pt idx="29">
                  <c:v>104.6772840248864</c:v>
                </c:pt>
                <c:pt idx="30">
                  <c:v>104.83734725862736</c:v>
                </c:pt>
                <c:pt idx="31">
                  <c:v>104.94369799782437</c:v>
                </c:pt>
                <c:pt idx="32">
                  <c:v>105.37792111161117</c:v>
                </c:pt>
                <c:pt idx="33">
                  <c:v>105.62533782332095</c:v>
                </c:pt>
                <c:pt idx="34">
                  <c:v>106.03490972908548</c:v>
                </c:pt>
                <c:pt idx="35">
                  <c:v>106.2634987979709</c:v>
                </c:pt>
                <c:pt idx="36">
                  <c:v>104.29253294554796</c:v>
                </c:pt>
                <c:pt idx="37">
                  <c:v>102.57661663300684</c:v>
                </c:pt>
                <c:pt idx="38">
                  <c:v>104.88048687266634</c:v>
                </c:pt>
                <c:pt idx="39">
                  <c:v>105.26280675488331</c:v>
                </c:pt>
                <c:pt idx="40">
                  <c:v>105.8386612358623</c:v>
                </c:pt>
                <c:pt idx="41">
                  <c:v>107.70090169143471</c:v>
                </c:pt>
                <c:pt idx="42">
                  <c:v>108.06292390466088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2'!$C$10:$C$52</c:f>
              <c:numCache>
                <c:formatCode>#,##0.0</c:formatCode>
                <c:ptCount val="43"/>
                <c:pt idx="0">
                  <c:v>100</c:v>
                </c:pt>
                <c:pt idx="1">
                  <c:v>100.10336620792518</c:v>
                </c:pt>
                <c:pt idx="2">
                  <c:v>100.03084666671795</c:v>
                </c:pt>
                <c:pt idx="3">
                  <c:v>100.08991278872176</c:v>
                </c:pt>
                <c:pt idx="4">
                  <c:v>100.11162466799203</c:v>
                </c:pt>
                <c:pt idx="5">
                  <c:v>100.06424202635051</c:v>
                </c:pt>
                <c:pt idx="6">
                  <c:v>99.927084003761223</c:v>
                </c:pt>
                <c:pt idx="7">
                  <c:v>99.816307337792949</c:v>
                </c:pt>
                <c:pt idx="8">
                  <c:v>99.820143463518392</c:v>
                </c:pt>
                <c:pt idx="9">
                  <c:v>99.701511961858316</c:v>
                </c:pt>
                <c:pt idx="10">
                  <c:v>99.875517271998106</c:v>
                </c:pt>
                <c:pt idx="11">
                  <c:v>100.13900080723357</c:v>
                </c:pt>
                <c:pt idx="12">
                  <c:v>100.1663766113019</c:v>
                </c:pt>
                <c:pt idx="13">
                  <c:v>100.20475321392306</c:v>
                </c:pt>
                <c:pt idx="14">
                  <c:v>100.07670192018534</c:v>
                </c:pt>
                <c:pt idx="15">
                  <c:v>100.16753912293382</c:v>
                </c:pt>
                <c:pt idx="16">
                  <c:v>100.10281268446013</c:v>
                </c:pt>
                <c:pt idx="17">
                  <c:v>100.34385265000891</c:v>
                </c:pt>
                <c:pt idx="18">
                  <c:v>100.40886917309547</c:v>
                </c:pt>
                <c:pt idx="19">
                  <c:v>100.59019396810865</c:v>
                </c:pt>
                <c:pt idx="20">
                  <c:v>100.76452487237194</c:v>
                </c:pt>
                <c:pt idx="21">
                  <c:v>101.02565219582588</c:v>
                </c:pt>
                <c:pt idx="22">
                  <c:v>101.31610088964682</c:v>
                </c:pt>
                <c:pt idx="23">
                  <c:v>101.41904759392489</c:v>
                </c:pt>
                <c:pt idx="24">
                  <c:v>101.84002176422599</c:v>
                </c:pt>
                <c:pt idx="25">
                  <c:v>102.17503762365065</c:v>
                </c:pt>
                <c:pt idx="26">
                  <c:v>102.45143447506462</c:v>
                </c:pt>
                <c:pt idx="27">
                  <c:v>102.81584794416293</c:v>
                </c:pt>
                <c:pt idx="28">
                  <c:v>102.99211597520892</c:v>
                </c:pt>
                <c:pt idx="29">
                  <c:v>103.07222190366355</c:v>
                </c:pt>
                <c:pt idx="30">
                  <c:v>103.20610241269503</c:v>
                </c:pt>
                <c:pt idx="31">
                  <c:v>103.45902292012461</c:v>
                </c:pt>
                <c:pt idx="32">
                  <c:v>103.90853466088734</c:v>
                </c:pt>
                <c:pt idx="33">
                  <c:v>104.12650524955464</c:v>
                </c:pt>
                <c:pt idx="34">
                  <c:v>104.26000106264779</c:v>
                </c:pt>
                <c:pt idx="35">
                  <c:v>104.56118993551947</c:v>
                </c:pt>
                <c:pt idx="36">
                  <c:v>102.58193943776919</c:v>
                </c:pt>
                <c:pt idx="37">
                  <c:v>101.75123255983358</c:v>
                </c:pt>
                <c:pt idx="38">
                  <c:v>103.34111574064266</c:v>
                </c:pt>
                <c:pt idx="39">
                  <c:v>103.23466967296572</c:v>
                </c:pt>
                <c:pt idx="40">
                  <c:v>103.87232965159532</c:v>
                </c:pt>
                <c:pt idx="41">
                  <c:v>105.1368713363686</c:v>
                </c:pt>
                <c:pt idx="42">
                  <c:v>105.58194801915953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2'!$G$8:$G$9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2'!$G$10:$G$52</c:f>
              <c:numCache>
                <c:formatCode>#,##0.0</c:formatCode>
                <c:ptCount val="43"/>
                <c:pt idx="0">
                  <c:v>100</c:v>
                </c:pt>
                <c:pt idx="1">
                  <c:v>100.61785250017235</c:v>
                </c:pt>
                <c:pt idx="2">
                  <c:v>99.619519448186452</c:v>
                </c:pt>
                <c:pt idx="3">
                  <c:v>101.53411315064507</c:v>
                </c:pt>
                <c:pt idx="4">
                  <c:v>102.17950719579585</c:v>
                </c:pt>
                <c:pt idx="5">
                  <c:v>102.71108254873327</c:v>
                </c:pt>
                <c:pt idx="6">
                  <c:v>101.66422075777011</c:v>
                </c:pt>
                <c:pt idx="7">
                  <c:v>101.8970739482392</c:v>
                </c:pt>
                <c:pt idx="8">
                  <c:v>103.08224003028634</c:v>
                </c:pt>
                <c:pt idx="9">
                  <c:v>103.24066338397553</c:v>
                </c:pt>
                <c:pt idx="10">
                  <c:v>103.20866472994619</c:v>
                </c:pt>
                <c:pt idx="11">
                  <c:v>102.74748009777923</c:v>
                </c:pt>
                <c:pt idx="12">
                  <c:v>103.40884632639124</c:v>
                </c:pt>
                <c:pt idx="13">
                  <c:v>102.88515319925983</c:v>
                </c:pt>
                <c:pt idx="14">
                  <c:v>102.59853478340926</c:v>
                </c:pt>
                <c:pt idx="15">
                  <c:v>103.02262555633222</c:v>
                </c:pt>
                <c:pt idx="16">
                  <c:v>102.70843186499445</c:v>
                </c:pt>
                <c:pt idx="17">
                  <c:v>102.91995485378287</c:v>
                </c:pt>
                <c:pt idx="18">
                  <c:v>102.78101659900535</c:v>
                </c:pt>
                <c:pt idx="19">
                  <c:v>103.16294752769468</c:v>
                </c:pt>
                <c:pt idx="20">
                  <c:v>103.4374421130082</c:v>
                </c:pt>
                <c:pt idx="21">
                  <c:v>105.01619121061793</c:v>
                </c:pt>
                <c:pt idx="22">
                  <c:v>105.37095367744359</c:v>
                </c:pt>
                <c:pt idx="23">
                  <c:v>107.00982741876047</c:v>
                </c:pt>
                <c:pt idx="24">
                  <c:v>105.10470487180999</c:v>
                </c:pt>
                <c:pt idx="25">
                  <c:v>104.90422192199233</c:v>
                </c:pt>
                <c:pt idx="26">
                  <c:v>104.56377094846421</c:v>
                </c:pt>
                <c:pt idx="27">
                  <c:v>104.96545431745896</c:v>
                </c:pt>
                <c:pt idx="28">
                  <c:v>105.40188314000005</c:v>
                </c:pt>
                <c:pt idx="29">
                  <c:v>105.36540819712776</c:v>
                </c:pt>
                <c:pt idx="30">
                  <c:v>105.26773117444515</c:v>
                </c:pt>
                <c:pt idx="31">
                  <c:v>105.50926865127319</c:v>
                </c:pt>
                <c:pt idx="32">
                  <c:v>105.86875309632981</c:v>
                </c:pt>
                <c:pt idx="33">
                  <c:v>105.82508206990104</c:v>
                </c:pt>
                <c:pt idx="34">
                  <c:v>105.43982648710949</c:v>
                </c:pt>
                <c:pt idx="35">
                  <c:v>106.65636082716678</c:v>
                </c:pt>
                <c:pt idx="36">
                  <c:v>101.86524155282699</c:v>
                </c:pt>
                <c:pt idx="37">
                  <c:v>101.04287884447916</c:v>
                </c:pt>
                <c:pt idx="38">
                  <c:v>105.22758525487627</c:v>
                </c:pt>
                <c:pt idx="39">
                  <c:v>105.07804579934168</c:v>
                </c:pt>
                <c:pt idx="40">
                  <c:v>106.13131410344754</c:v>
                </c:pt>
                <c:pt idx="41">
                  <c:v>108.95946437844381</c:v>
                </c:pt>
                <c:pt idx="42">
                  <c:v>108.75238345793508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938880"/>
        <c:axId val="228940416"/>
      </c:lineChart>
      <c:catAx>
        <c:axId val="2289388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2894041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28940416"/>
        <c:scaling>
          <c:orientation val="minMax"/>
          <c:max val="110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2893888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trim'!$A$9:$B$56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dep04_trim!$BG$67:$BG$114</c:f>
              <c:numCache>
                <c:formatCode>#,##0.0</c:formatCode>
                <c:ptCount val="48"/>
                <c:pt idx="0">
                  <c:v>1.7073987278205527</c:v>
                </c:pt>
                <c:pt idx="1">
                  <c:v>1.283739302172493</c:v>
                </c:pt>
                <c:pt idx="2">
                  <c:v>1.1049723756906049</c:v>
                </c:pt>
                <c:pt idx="3">
                  <c:v>1.1250401800064314</c:v>
                </c:pt>
                <c:pt idx="4">
                  <c:v>2.5746980292434829</c:v>
                </c:pt>
                <c:pt idx="5">
                  <c:v>3.098853424233039</c:v>
                </c:pt>
                <c:pt idx="6">
                  <c:v>2.9756537421100182</c:v>
                </c:pt>
                <c:pt idx="7">
                  <c:v>1.4594279042615232</c:v>
                </c:pt>
                <c:pt idx="8">
                  <c:v>2.3590333716916101</c:v>
                </c:pt>
                <c:pt idx="9">
                  <c:v>2.1079258010118007</c:v>
                </c:pt>
                <c:pt idx="10">
                  <c:v>3.7159372419488079</c:v>
                </c:pt>
                <c:pt idx="11">
                  <c:v>2.5212314225053101</c:v>
                </c:pt>
                <c:pt idx="12">
                  <c:v>2.0450427129174331</c:v>
                </c:pt>
                <c:pt idx="13">
                  <c:v>2.4099441907661001</c:v>
                </c:pt>
                <c:pt idx="14">
                  <c:v>0.91652216992816893</c:v>
                </c:pt>
                <c:pt idx="15">
                  <c:v>2.0864015709376682</c:v>
                </c:pt>
                <c:pt idx="16">
                  <c:v>-0.28853089685020317</c:v>
                </c:pt>
                <c:pt idx="17">
                  <c:v>1.4950566674704513</c:v>
                </c:pt>
                <c:pt idx="18">
                  <c:v>1.8769303872653964</c:v>
                </c:pt>
                <c:pt idx="19">
                  <c:v>0.93283582089551675</c:v>
                </c:pt>
                <c:pt idx="20">
                  <c:v>2.1256931608133245</c:v>
                </c:pt>
                <c:pt idx="21">
                  <c:v>1.9230769230769162</c:v>
                </c:pt>
                <c:pt idx="22">
                  <c:v>0.39955604883463725</c:v>
                </c:pt>
                <c:pt idx="23">
                  <c:v>0.81804112314836086</c:v>
                </c:pt>
                <c:pt idx="24">
                  <c:v>0.87719298245614308</c:v>
                </c:pt>
                <c:pt idx="25">
                  <c:v>0.15217391304347405</c:v>
                </c:pt>
                <c:pt idx="26">
                  <c:v>1.6279574560451593</c:v>
                </c:pt>
                <c:pt idx="27">
                  <c:v>0.128150363092705</c:v>
                </c:pt>
                <c:pt idx="28">
                  <c:v>1.3651877133105783</c:v>
                </c:pt>
                <c:pt idx="29">
                  <c:v>1.5993265993266004</c:v>
                </c:pt>
                <c:pt idx="30">
                  <c:v>1.6570008285004212</c:v>
                </c:pt>
                <c:pt idx="31">
                  <c:v>0.6723716381417999</c:v>
                </c:pt>
                <c:pt idx="32">
                  <c:v>0.50597045132563245</c:v>
                </c:pt>
                <c:pt idx="33">
                  <c:v>0.26178010471205049</c:v>
                </c:pt>
                <c:pt idx="34">
                  <c:v>0.10042177144002906</c:v>
                </c:pt>
                <c:pt idx="35">
                  <c:v>-0.2207062600320886</c:v>
                </c:pt>
                <c:pt idx="36">
                  <c:v>-0.2614116227629304</c:v>
                </c:pt>
                <c:pt idx="37">
                  <c:v>0.38306451612903913</c:v>
                </c:pt>
                <c:pt idx="38">
                  <c:v>-0.78328981723237989</c:v>
                </c:pt>
                <c:pt idx="39">
                  <c:v>-2.6923076923076938</c:v>
                </c:pt>
                <c:pt idx="40">
                  <c:v>8.3211982525477346E-2</c:v>
                </c:pt>
                <c:pt idx="41">
                  <c:v>6.8800665142382034</c:v>
                </c:pt>
                <c:pt idx="42">
                  <c:v>-1.7891870867366877</c:v>
                </c:pt>
                <c:pt idx="43">
                  <c:v>-1.7029702970296934</c:v>
                </c:pt>
                <c:pt idx="44">
                  <c:v>1.6317485898468931</c:v>
                </c:pt>
                <c:pt idx="45">
                  <c:v>-0.11892963330030204</c:v>
                </c:pt>
                <c:pt idx="46">
                  <c:v>-2.5997221670966519</c:v>
                </c:pt>
                <c:pt idx="47">
                  <c:v>-2.9747351263243682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9612928"/>
        <c:axId val="229627008"/>
      </c:barChart>
      <c:catAx>
        <c:axId val="229612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2962700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29627008"/>
        <c:scaling>
          <c:orientation val="minMax"/>
          <c:max val="7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2961292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trim'!$A$33:$B$56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dep04_trim!$BH$91:$BH$114</c:f>
              <c:numCache>
                <c:formatCode>#,##0.0</c:formatCode>
                <c:ptCount val="24"/>
                <c:pt idx="0">
                  <c:v>0.26525198938991412</c:v>
                </c:pt>
                <c:pt idx="1">
                  <c:v>-0.1322751322751281</c:v>
                </c:pt>
                <c:pt idx="2">
                  <c:v>0.66225165562914245</c:v>
                </c:pt>
                <c:pt idx="3">
                  <c:v>0.74561403508772717</c:v>
                </c:pt>
                <c:pt idx="4">
                  <c:v>1.3931214627775246</c:v>
                </c:pt>
                <c:pt idx="5">
                  <c:v>0.81580077286389496</c:v>
                </c:pt>
                <c:pt idx="6">
                  <c:v>0.80919931856899829</c:v>
                </c:pt>
                <c:pt idx="7">
                  <c:v>0.6759611322348924</c:v>
                </c:pt>
                <c:pt idx="8">
                  <c:v>-0.29374737725555988</c:v>
                </c:pt>
                <c:pt idx="9">
                  <c:v>-0.63131313131312705</c:v>
                </c:pt>
                <c:pt idx="10">
                  <c:v>0.29648454044894912</c:v>
                </c:pt>
                <c:pt idx="11">
                  <c:v>0.54898648648649129</c:v>
                </c:pt>
                <c:pt idx="12">
                  <c:v>-0.79798404031919956</c:v>
                </c:pt>
                <c:pt idx="13">
                  <c:v>0.33869602032177148</c:v>
                </c:pt>
                <c:pt idx="14">
                  <c:v>-0.92827004219409037</c:v>
                </c:pt>
                <c:pt idx="15">
                  <c:v>-2.3850085178875657</c:v>
                </c:pt>
                <c:pt idx="16">
                  <c:v>0.13089005235602524</c:v>
                </c:pt>
                <c:pt idx="17">
                  <c:v>7.7124183006535896</c:v>
                </c:pt>
                <c:pt idx="18">
                  <c:v>-3.3171521035598617</c:v>
                </c:pt>
                <c:pt idx="19">
                  <c:v>-0.37656903765690419</c:v>
                </c:pt>
                <c:pt idx="20">
                  <c:v>1.4699706005879776</c:v>
                </c:pt>
                <c:pt idx="21">
                  <c:v>-0.86920529801324253</c:v>
                </c:pt>
                <c:pt idx="22">
                  <c:v>-3.3820459290187843</c:v>
                </c:pt>
                <c:pt idx="23">
                  <c:v>-2.1607605877268732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trim'!$A$33:$B$56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dep04_trim!$BI$91:$BI$114</c:f>
              <c:numCache>
                <c:formatCode>#,##0.0</c:formatCode>
                <c:ptCount val="24"/>
                <c:pt idx="0">
                  <c:v>1.4795474325500324</c:v>
                </c:pt>
                <c:pt idx="1">
                  <c:v>0.42881646655232863</c:v>
                </c:pt>
                <c:pt idx="2">
                  <c:v>2.561912894961571</c:v>
                </c:pt>
                <c:pt idx="3">
                  <c:v>-0.45795170691090847</c:v>
                </c:pt>
                <c:pt idx="4">
                  <c:v>1.3383521539104937</c:v>
                </c:pt>
                <c:pt idx="5">
                  <c:v>2.3524556335121627</c:v>
                </c:pt>
                <c:pt idx="6">
                  <c:v>2.4596774193548443</c:v>
                </c:pt>
                <c:pt idx="7">
                  <c:v>0.66902794175520697</c:v>
                </c:pt>
                <c:pt idx="8">
                  <c:v>1.2509773260359847</c:v>
                </c:pt>
                <c:pt idx="9">
                  <c:v>1.08108108108107</c:v>
                </c:pt>
                <c:pt idx="10">
                  <c:v>-7.6394194041240482E-2</c:v>
                </c:pt>
                <c:pt idx="11">
                  <c:v>-0.91743119266054496</c:v>
                </c:pt>
                <c:pt idx="12">
                  <c:v>0.23148148148148806</c:v>
                </c:pt>
                <c:pt idx="13">
                  <c:v>0.42340261739799434</c:v>
                </c:pt>
                <c:pt idx="14">
                  <c:v>-0.65159064775774933</c:v>
                </c:pt>
                <c:pt idx="15">
                  <c:v>-2.9706790123456672</c:v>
                </c:pt>
                <c:pt idx="16">
                  <c:v>3.9761431411511339E-2</c:v>
                </c:pt>
                <c:pt idx="17">
                  <c:v>6.1208267090620216</c:v>
                </c:pt>
                <c:pt idx="18">
                  <c:v>-0.37453183520600453</c:v>
                </c:pt>
                <c:pt idx="19">
                  <c:v>-2.8947368421052611</c:v>
                </c:pt>
                <c:pt idx="20">
                  <c:v>1.7808749516066591</c:v>
                </c:pt>
                <c:pt idx="21">
                  <c:v>0.57055914796499962</c:v>
                </c:pt>
                <c:pt idx="22">
                  <c:v>-1.8910741301059186</c:v>
                </c:pt>
                <c:pt idx="23">
                  <c:v>-3.7008481110254454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311232"/>
        <c:axId val="229312768"/>
      </c:barChart>
      <c:catAx>
        <c:axId val="2293112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2931276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29312768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2931123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trim'!$A$33:$B$56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dep04_trim!$BJ$91:$BJ$114</c:f>
              <c:numCache>
                <c:formatCode>#,##0.0</c:formatCode>
                <c:ptCount val="24"/>
                <c:pt idx="0">
                  <c:v>-0.32051282051280827</c:v>
                </c:pt>
                <c:pt idx="1">
                  <c:v>-1.2861736334405127</c:v>
                </c:pt>
                <c:pt idx="2">
                  <c:v>0.32573289902280145</c:v>
                </c:pt>
                <c:pt idx="3">
                  <c:v>-1.461038961038974</c:v>
                </c:pt>
                <c:pt idx="4">
                  <c:v>0.82372322899506578</c:v>
                </c:pt>
                <c:pt idx="5">
                  <c:v>1.1437908496732208</c:v>
                </c:pt>
                <c:pt idx="6">
                  <c:v>-0.3231017770597866</c:v>
                </c:pt>
                <c:pt idx="7">
                  <c:v>-0.81037277147487652</c:v>
                </c:pt>
                <c:pt idx="8">
                  <c:v>-0.16339869281045694</c:v>
                </c:pt>
                <c:pt idx="9">
                  <c:v>-0.16366612111293755</c:v>
                </c:pt>
                <c:pt idx="10">
                  <c:v>1.3114754098360715</c:v>
                </c:pt>
                <c:pt idx="11">
                  <c:v>0.32362459546924072</c:v>
                </c:pt>
                <c:pt idx="12">
                  <c:v>-1.774193548387093</c:v>
                </c:pt>
                <c:pt idx="13">
                  <c:v>-0.16420361247947435</c:v>
                </c:pt>
                <c:pt idx="14">
                  <c:v>-1.8092105263157965</c:v>
                </c:pt>
                <c:pt idx="15">
                  <c:v>-3.8525963149078746</c:v>
                </c:pt>
                <c:pt idx="16">
                  <c:v>0.34843205574912606</c:v>
                </c:pt>
                <c:pt idx="17">
                  <c:v>13.194444444444443</c:v>
                </c:pt>
                <c:pt idx="18">
                  <c:v>-3.9877300613497035</c:v>
                </c:pt>
                <c:pt idx="19">
                  <c:v>-4.9520766773162865</c:v>
                </c:pt>
                <c:pt idx="20">
                  <c:v>3.6974789915966255</c:v>
                </c:pt>
                <c:pt idx="21">
                  <c:v>-0.48622366288492147</c:v>
                </c:pt>
                <c:pt idx="22">
                  <c:v>-7.1661237785016318</c:v>
                </c:pt>
                <c:pt idx="23">
                  <c:v>-4.2105263157894761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trim'!$A$33:$B$56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dep04_trim!$BK$91:$BK$114</c:f>
              <c:numCache>
                <c:formatCode>#,##0.0</c:formatCode>
                <c:ptCount val="24"/>
                <c:pt idx="0">
                  <c:v>0.84589922765720971</c:v>
                </c:pt>
                <c:pt idx="1">
                  <c:v>-3.6469730124000233E-2</c:v>
                </c:pt>
                <c:pt idx="2">
                  <c:v>1.5322874863188618</c:v>
                </c:pt>
                <c:pt idx="3">
                  <c:v>0.43118936399568764</c:v>
                </c:pt>
                <c:pt idx="4">
                  <c:v>1.1806797853309403</c:v>
                </c:pt>
                <c:pt idx="5">
                  <c:v>1.1315417256011484</c:v>
                </c:pt>
                <c:pt idx="6">
                  <c:v>1.2587412587412583</c:v>
                </c:pt>
                <c:pt idx="7">
                  <c:v>1.1049723756906049</c:v>
                </c:pt>
                <c:pt idx="8">
                  <c:v>0.58060109289617134</c:v>
                </c:pt>
                <c:pt idx="9">
                  <c:v>-0.33955857385398192</c:v>
                </c:pt>
                <c:pt idx="10">
                  <c:v>-0.40885860306644206</c:v>
                </c:pt>
                <c:pt idx="11">
                  <c:v>-0.13684570646597116</c:v>
                </c:pt>
                <c:pt idx="12">
                  <c:v>-0.54813292223364618</c:v>
                </c:pt>
                <c:pt idx="13">
                  <c:v>-3.4447123665160007E-2</c:v>
                </c:pt>
                <c:pt idx="14">
                  <c:v>-0.65472088215025037</c:v>
                </c:pt>
                <c:pt idx="15">
                  <c:v>-2.9136316337148749</c:v>
                </c:pt>
                <c:pt idx="16">
                  <c:v>0.1071811361200492</c:v>
                </c:pt>
                <c:pt idx="17">
                  <c:v>6.5667380442541168</c:v>
                </c:pt>
                <c:pt idx="18">
                  <c:v>-2.3107836570663065</c:v>
                </c:pt>
                <c:pt idx="19">
                  <c:v>-0.95989029825163108</c:v>
                </c:pt>
                <c:pt idx="20">
                  <c:v>1.9383869851159474</c:v>
                </c:pt>
                <c:pt idx="21">
                  <c:v>-0.61120543293717855</c:v>
                </c:pt>
                <c:pt idx="22">
                  <c:v>-2.8356679193713652</c:v>
                </c:pt>
                <c:pt idx="23">
                  <c:v>-3.305203938115342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trim'!$A$33:$B$56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dep04_trim!$BL$91:$BL$114</c:f>
              <c:numCache>
                <c:formatCode>#,##0.0</c:formatCode>
                <c:ptCount val="24"/>
                <c:pt idx="0">
                  <c:v>1.5612161051766771</c:v>
                </c:pt>
                <c:pt idx="1">
                  <c:v>1.2944983818770073</c:v>
                </c:pt>
                <c:pt idx="2">
                  <c:v>2.4760383386581708</c:v>
                </c:pt>
                <c:pt idx="3">
                  <c:v>0.23382696804363778</c:v>
                </c:pt>
                <c:pt idx="4">
                  <c:v>2.0217729393467998</c:v>
                </c:pt>
                <c:pt idx="5">
                  <c:v>2.820121951219523</c:v>
                </c:pt>
                <c:pt idx="6">
                  <c:v>3.4099332839140128</c:v>
                </c:pt>
                <c:pt idx="7">
                  <c:v>0.43010752688172893</c:v>
                </c:pt>
                <c:pt idx="8">
                  <c:v>0.64239828693790635</c:v>
                </c:pt>
                <c:pt idx="9">
                  <c:v>1.7021276595744705</c:v>
                </c:pt>
                <c:pt idx="10">
                  <c:v>0.62761506276149959</c:v>
                </c:pt>
                <c:pt idx="11">
                  <c:v>-0.62370062370061818</c:v>
                </c:pt>
                <c:pt idx="12">
                  <c:v>0.97629009762900676</c:v>
                </c:pt>
                <c:pt idx="13">
                  <c:v>1.4502762430939287</c:v>
                </c:pt>
                <c:pt idx="14">
                  <c:v>-0.61266167460857224</c:v>
                </c:pt>
                <c:pt idx="15">
                  <c:v>-1.7808219178082285</c:v>
                </c:pt>
                <c:pt idx="16">
                  <c:v>-6.9735006973492553E-2</c:v>
                </c:pt>
                <c:pt idx="17">
                  <c:v>4.9546406140962951</c:v>
                </c:pt>
                <c:pt idx="18">
                  <c:v>0.19946808510638014</c:v>
                </c:pt>
                <c:pt idx="19">
                  <c:v>-1.791639017916391</c:v>
                </c:pt>
                <c:pt idx="20">
                  <c:v>0.20270270270270618</c:v>
                </c:pt>
                <c:pt idx="21">
                  <c:v>1.0114632501685872</c:v>
                </c:pt>
                <c:pt idx="22">
                  <c:v>-0.26702269692923108</c:v>
                </c:pt>
                <c:pt idx="23">
                  <c:v>-1.8741633199464425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485568"/>
        <c:axId val="229487360"/>
      </c:barChart>
      <c:catAx>
        <c:axId val="229485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2948736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29487360"/>
        <c:scaling>
          <c:orientation val="minMax"/>
          <c:max val="14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29485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trim'!$A$33:$B$56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dep04_trim!$BS$91:$BS$114</c:f>
              <c:numCache>
                <c:formatCode>#,##0.0</c:formatCode>
                <c:ptCount val="24"/>
                <c:pt idx="0">
                  <c:v>0.8733624454148492</c:v>
                </c:pt>
                <c:pt idx="1">
                  <c:v>-3.9354584809137005E-2</c:v>
                </c:pt>
                <c:pt idx="2">
                  <c:v>2.7559055118110409</c:v>
                </c:pt>
                <c:pt idx="3">
                  <c:v>0.38314176245211051</c:v>
                </c:pt>
                <c:pt idx="4">
                  <c:v>1.5648854961831882</c:v>
                </c:pt>
                <c:pt idx="5">
                  <c:v>0.48853814355505065</c:v>
                </c:pt>
                <c:pt idx="6">
                  <c:v>0.2243829468960401</c:v>
                </c:pt>
                <c:pt idx="7">
                  <c:v>0.44776119402984982</c:v>
                </c:pt>
                <c:pt idx="8">
                  <c:v>-0.96582466567609604</c:v>
                </c:pt>
                <c:pt idx="9">
                  <c:v>-1.8004501125281291</c:v>
                </c:pt>
                <c:pt idx="10">
                  <c:v>-0.80213903743315829</c:v>
                </c:pt>
                <c:pt idx="11">
                  <c:v>-1.5017327685791337</c:v>
                </c:pt>
                <c:pt idx="12">
                  <c:v>-0.62548866301797013</c:v>
                </c:pt>
                <c:pt idx="13">
                  <c:v>-3.933910306845867E-2</c:v>
                </c:pt>
                <c:pt idx="14">
                  <c:v>-0.90515545060998459</c:v>
                </c:pt>
                <c:pt idx="15">
                  <c:v>-3.6536934074662519</c:v>
                </c:pt>
                <c:pt idx="16">
                  <c:v>0.74196207749381848</c:v>
                </c:pt>
                <c:pt idx="17">
                  <c:v>8.2651391162029455</c:v>
                </c:pt>
                <c:pt idx="18">
                  <c:v>-5.5933484504913196</c:v>
                </c:pt>
                <c:pt idx="19">
                  <c:v>-4.443554843875086</c:v>
                </c:pt>
                <c:pt idx="20">
                  <c:v>1.3405948889819719</c:v>
                </c:pt>
                <c:pt idx="21">
                  <c:v>0.12401818933442943</c:v>
                </c:pt>
                <c:pt idx="22">
                  <c:v>-2.2295623451692781</c:v>
                </c:pt>
                <c:pt idx="23">
                  <c:v>-2.9138513513513487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trim'!$A$33:$B$56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dep04_trim!$BT$91:$BT$114</c:f>
              <c:numCache>
                <c:formatCode>#,##0.0</c:formatCode>
                <c:ptCount val="24"/>
                <c:pt idx="0">
                  <c:v>0.88192062714356201</c:v>
                </c:pt>
                <c:pt idx="1">
                  <c:v>0.38853812530355025</c:v>
                </c:pt>
                <c:pt idx="2">
                  <c:v>0.24189646831156431</c:v>
                </c:pt>
                <c:pt idx="3">
                  <c:v>-0.19305019305020377</c:v>
                </c:pt>
                <c:pt idx="4">
                  <c:v>1.112185686653766</c:v>
                </c:pt>
                <c:pt idx="5">
                  <c:v>3.0129124820659881</c:v>
                </c:pt>
                <c:pt idx="6">
                  <c:v>3.4354688950789303</c:v>
                </c:pt>
                <c:pt idx="7">
                  <c:v>0.94254937163376074</c:v>
                </c:pt>
                <c:pt idx="8">
                  <c:v>2.2676745220097771</c:v>
                </c:pt>
                <c:pt idx="9">
                  <c:v>2.6521739130434652</c:v>
                </c:pt>
                <c:pt idx="10">
                  <c:v>1.101228293096157</c:v>
                </c:pt>
                <c:pt idx="11">
                  <c:v>1.1730205278592365</c:v>
                </c:pt>
                <c:pt idx="12">
                  <c:v>0.1242236024844745</c:v>
                </c:pt>
                <c:pt idx="13">
                  <c:v>0.82712985938793171</c:v>
                </c:pt>
                <c:pt idx="14">
                  <c:v>-0.65627563576703407</c:v>
                </c:pt>
                <c:pt idx="15">
                  <c:v>-1.6928158546655636</c:v>
                </c:pt>
                <c:pt idx="16">
                  <c:v>-0.58798824023520435</c:v>
                </c:pt>
                <c:pt idx="17">
                  <c:v>5.4499366286438589</c:v>
                </c:pt>
                <c:pt idx="18">
                  <c:v>2.2435897435897356</c:v>
                </c:pt>
                <c:pt idx="19">
                  <c:v>0.97962382445142548</c:v>
                </c:pt>
                <c:pt idx="20">
                  <c:v>1.9014357780364755</c:v>
                </c:pt>
                <c:pt idx="21">
                  <c:v>-0.34272658035033876</c:v>
                </c:pt>
                <c:pt idx="22">
                  <c:v>-2.9423003439052464</c:v>
                </c:pt>
                <c:pt idx="23">
                  <c:v>-3.0314960629921228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412224"/>
        <c:axId val="229418112"/>
      </c:barChart>
      <c:catAx>
        <c:axId val="2294122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22941811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29418112"/>
        <c:scaling>
          <c:orientation val="minMax"/>
          <c:max val="10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2941222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51431514693236E-2"/>
          <c:y val="0.2574852847536069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</c:numCache>
            </c:numRef>
          </c:cat>
          <c:val>
            <c:numRef>
              <c:f>RSA!$AR$40:$AR$59</c:f>
              <c:numCache>
                <c:formatCode>0.0</c:formatCode>
                <c:ptCount val="20"/>
                <c:pt idx="0">
                  <c:v>100</c:v>
                </c:pt>
                <c:pt idx="1">
                  <c:v>101.83066361556064</c:v>
                </c:pt>
                <c:pt idx="2">
                  <c:v>103.4324942791762</c:v>
                </c:pt>
                <c:pt idx="3">
                  <c:v>104.57665903890161</c:v>
                </c:pt>
                <c:pt idx="4">
                  <c:v>105.49199084668193</c:v>
                </c:pt>
                <c:pt idx="5">
                  <c:v>106.40732265446225</c:v>
                </c:pt>
                <c:pt idx="6">
                  <c:v>107.78032036613271</c:v>
                </c:pt>
                <c:pt idx="7">
                  <c:v>107.78032036613271</c:v>
                </c:pt>
                <c:pt idx="8">
                  <c:v>108.00915331807781</c:v>
                </c:pt>
                <c:pt idx="9">
                  <c:v>108.92448512585813</c:v>
                </c:pt>
                <c:pt idx="10">
                  <c:v>108.69565217391303</c:v>
                </c:pt>
                <c:pt idx="11">
                  <c:v>108.23798627002287</c:v>
                </c:pt>
                <c:pt idx="12">
                  <c:v>108.23798627002287</c:v>
                </c:pt>
                <c:pt idx="13">
                  <c:v>107.32265446224257</c:v>
                </c:pt>
                <c:pt idx="14">
                  <c:v>106.40732265446225</c:v>
                </c:pt>
                <c:pt idx="15">
                  <c:v>104.80549199084668</c:v>
                </c:pt>
                <c:pt idx="16">
                  <c:v>101.83066361556064</c:v>
                </c:pt>
                <c:pt idx="17">
                  <c:v>102.51716247139588</c:v>
                </c:pt>
                <c:pt idx="18">
                  <c:v>101.60183066361557</c:v>
                </c:pt>
                <c:pt idx="19">
                  <c:v>100.68649885583525</c:v>
                </c:pt>
              </c:numCache>
            </c:numRef>
          </c:val>
          <c:smooth val="0"/>
        </c:ser>
        <c:ser>
          <c:idx val="0"/>
          <c:order val="1"/>
          <c:tx>
            <c:v>ASS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</c:numCache>
            </c:numRef>
          </c:cat>
          <c:val>
            <c:numRef>
              <c:f>ASS!$AR$40:$AR$59</c:f>
              <c:numCache>
                <c:formatCode>0.0</c:formatCode>
                <c:ptCount val="2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97.872340425531917</c:v>
                </c:pt>
                <c:pt idx="4">
                  <c:v>108.51063829787233</c:v>
                </c:pt>
                <c:pt idx="5">
                  <c:v>110.63829787234043</c:v>
                </c:pt>
                <c:pt idx="6">
                  <c:v>110.63829787234043</c:v>
                </c:pt>
                <c:pt idx="7">
                  <c:v>111.70212765957446</c:v>
                </c:pt>
                <c:pt idx="8">
                  <c:v>107.44680851063831</c:v>
                </c:pt>
                <c:pt idx="9">
                  <c:v>104.25531914893618</c:v>
                </c:pt>
                <c:pt idx="10">
                  <c:v>100</c:v>
                </c:pt>
                <c:pt idx="11">
                  <c:v>97.872340425531917</c:v>
                </c:pt>
                <c:pt idx="12">
                  <c:v>93.61702127659575</c:v>
                </c:pt>
                <c:pt idx="13">
                  <c:v>90.425531914893625</c:v>
                </c:pt>
                <c:pt idx="14">
                  <c:v>88.297872340425528</c:v>
                </c:pt>
                <c:pt idx="15">
                  <c:v>85.106382978723403</c:v>
                </c:pt>
                <c:pt idx="16">
                  <c:v>84.042553191489361</c:v>
                </c:pt>
                <c:pt idx="17">
                  <c:v>101.06382978723406</c:v>
                </c:pt>
                <c:pt idx="18">
                  <c:v>102.12765957446808</c:v>
                </c:pt>
                <c:pt idx="19">
                  <c:v>100</c:v>
                </c:pt>
              </c:numCache>
            </c:numRef>
          </c:val>
          <c:smooth val="0"/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</c:numCache>
            </c:numRef>
          </c:cat>
          <c:val>
            <c:numRef>
              <c:f>AAH!$AR$40:$AR$59</c:f>
              <c:numCache>
                <c:formatCode>0.0</c:formatCode>
                <c:ptCount val="20"/>
                <c:pt idx="0">
                  <c:v>100</c:v>
                </c:pt>
                <c:pt idx="1">
                  <c:v>100.3058103975535</c:v>
                </c:pt>
                <c:pt idx="2">
                  <c:v>100.3058103975535</c:v>
                </c:pt>
                <c:pt idx="3">
                  <c:v>100.91743119266054</c:v>
                </c:pt>
                <c:pt idx="4">
                  <c:v>101.22324159021407</c:v>
                </c:pt>
                <c:pt idx="5">
                  <c:v>101.52905198776759</c:v>
                </c:pt>
                <c:pt idx="6">
                  <c:v>102.14067278287462</c:v>
                </c:pt>
                <c:pt idx="7">
                  <c:v>102.14067278287462</c:v>
                </c:pt>
                <c:pt idx="8">
                  <c:v>102.14067278287462</c:v>
                </c:pt>
                <c:pt idx="9">
                  <c:v>101.83486238532109</c:v>
                </c:pt>
                <c:pt idx="10">
                  <c:v>102.14067278287462</c:v>
                </c:pt>
                <c:pt idx="11">
                  <c:v>100.91743119266054</c:v>
                </c:pt>
                <c:pt idx="12">
                  <c:v>101.22324159021407</c:v>
                </c:pt>
                <c:pt idx="13">
                  <c:v>101.22324159021407</c:v>
                </c:pt>
                <c:pt idx="14">
                  <c:v>101.52905198776759</c:v>
                </c:pt>
                <c:pt idx="15">
                  <c:v>101.83486238532109</c:v>
                </c:pt>
                <c:pt idx="16">
                  <c:v>101.83486238532109</c:v>
                </c:pt>
                <c:pt idx="17">
                  <c:v>101.83486238532109</c:v>
                </c:pt>
                <c:pt idx="18">
                  <c:v>102.75229357798166</c:v>
                </c:pt>
                <c:pt idx="19">
                  <c:v>102.14067278287462</c:v>
                </c:pt>
              </c:numCache>
            </c:numRef>
          </c:val>
          <c:smooth val="0"/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</c:numCache>
            </c:numRef>
          </c:cat>
          <c:val>
            <c:numRef>
              <c:f>PA!$AR$40:$AR$59</c:f>
              <c:numCache>
                <c:formatCode>0.0</c:formatCode>
                <c:ptCount val="20"/>
                <c:pt idx="0">
                  <c:v>100</c:v>
                </c:pt>
                <c:pt idx="1">
                  <c:v>99.663016006739682</c:v>
                </c:pt>
                <c:pt idx="2">
                  <c:v>99.831508003369834</c:v>
                </c:pt>
                <c:pt idx="3">
                  <c:v>100.08424599831507</c:v>
                </c:pt>
                <c:pt idx="4">
                  <c:v>100</c:v>
                </c:pt>
                <c:pt idx="5">
                  <c:v>97.809604043807923</c:v>
                </c:pt>
                <c:pt idx="6">
                  <c:v>97.72535804549284</c:v>
                </c:pt>
                <c:pt idx="7">
                  <c:v>98.567818028643643</c:v>
                </c:pt>
                <c:pt idx="8">
                  <c:v>100.16849199663017</c:v>
                </c:pt>
                <c:pt idx="9">
                  <c:v>102.44313395113731</c:v>
                </c:pt>
                <c:pt idx="10">
                  <c:v>103.87531592249368</c:v>
                </c:pt>
                <c:pt idx="11">
                  <c:v>102.5273799494524</c:v>
                </c:pt>
                <c:pt idx="12">
                  <c:v>101.17944397641112</c:v>
                </c:pt>
                <c:pt idx="13">
                  <c:v>99.663016006739682</c:v>
                </c:pt>
                <c:pt idx="14">
                  <c:v>98.146588037068241</c:v>
                </c:pt>
                <c:pt idx="15">
                  <c:v>98.48357203032856</c:v>
                </c:pt>
                <c:pt idx="16">
                  <c:v>98.48357203032856</c:v>
                </c:pt>
                <c:pt idx="17">
                  <c:v>98.315080033698393</c:v>
                </c:pt>
                <c:pt idx="18">
                  <c:v>99.915754001684917</c:v>
                </c:pt>
                <c:pt idx="19">
                  <c:v>102.19039595619208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676160"/>
        <c:axId val="229677696"/>
      </c:lineChart>
      <c:dateAx>
        <c:axId val="2296761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crossAx val="229677696"/>
        <c:crossesAt val="100"/>
        <c:auto val="1"/>
        <c:lblOffset val="100"/>
        <c:baseTimeUnit val="months"/>
      </c:dateAx>
      <c:valAx>
        <c:axId val="229677696"/>
        <c:scaling>
          <c:orientation val="minMax"/>
          <c:max val="112"/>
          <c:min val="8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676160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508090694265"/>
          <c:y val="0.77852754586581197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Graph3'!$G$10:$G$52</c:f>
              <c:numCache>
                <c:formatCode>#,##0</c:formatCode>
                <c:ptCount val="43"/>
                <c:pt idx="0">
                  <c:v>-717.38325471313874</c:v>
                </c:pt>
                <c:pt idx="1">
                  <c:v>326.86748253681435</c:v>
                </c:pt>
                <c:pt idx="2">
                  <c:v>-489.89784160731506</c:v>
                </c:pt>
                <c:pt idx="3">
                  <c:v>479.28142937733355</c:v>
                </c:pt>
                <c:pt idx="4">
                  <c:v>354.78457240488933</c:v>
                </c:pt>
                <c:pt idx="5">
                  <c:v>92.819065955482074</c:v>
                </c:pt>
                <c:pt idx="6">
                  <c:v>-211.93081415530469</c:v>
                </c:pt>
                <c:pt idx="7">
                  <c:v>409.21886189930956</c:v>
                </c:pt>
                <c:pt idx="8">
                  <c:v>288.71609568093845</c:v>
                </c:pt>
                <c:pt idx="9">
                  <c:v>-102.96099910707562</c:v>
                </c:pt>
                <c:pt idx="10">
                  <c:v>-162.35627814084</c:v>
                </c:pt>
                <c:pt idx="11">
                  <c:v>-161.43407605383982</c:v>
                </c:pt>
                <c:pt idx="12">
                  <c:v>239.63541525020264</c:v>
                </c:pt>
                <c:pt idx="13">
                  <c:v>-10.665908520655648</c:v>
                </c:pt>
                <c:pt idx="14">
                  <c:v>146.0514731199728</c:v>
                </c:pt>
                <c:pt idx="15">
                  <c:v>-128.7346642951743</c:v>
                </c:pt>
                <c:pt idx="16">
                  <c:v>-55.199414248549147</c:v>
                </c:pt>
                <c:pt idx="17">
                  <c:v>-99.668519545746676</c:v>
                </c:pt>
                <c:pt idx="18">
                  <c:v>-300.18996206956217</c:v>
                </c:pt>
                <c:pt idx="19">
                  <c:v>-46.261936450122448</c:v>
                </c:pt>
                <c:pt idx="20">
                  <c:v>129.941051158552</c:v>
                </c:pt>
                <c:pt idx="21">
                  <c:v>244.94839103525737</c:v>
                </c:pt>
                <c:pt idx="22">
                  <c:v>28.842671124562912</c:v>
                </c:pt>
                <c:pt idx="23">
                  <c:v>-198.19933691126789</c:v>
                </c:pt>
                <c:pt idx="24">
                  <c:v>-50.737226153119991</c:v>
                </c:pt>
                <c:pt idx="25">
                  <c:v>80.348513375385664</c:v>
                </c:pt>
                <c:pt idx="26">
                  <c:v>-249.85816631741181</c:v>
                </c:pt>
                <c:pt idx="27">
                  <c:v>352.7015796179694</c:v>
                </c:pt>
                <c:pt idx="28">
                  <c:v>221.56378895098896</c:v>
                </c:pt>
                <c:pt idx="29">
                  <c:v>-69.154117413505446</c:v>
                </c:pt>
                <c:pt idx="30">
                  <c:v>-42.338758814199537</c:v>
                </c:pt>
                <c:pt idx="31">
                  <c:v>76.283612820327107</c:v>
                </c:pt>
                <c:pt idx="32">
                  <c:v>183.98882360553398</c:v>
                </c:pt>
                <c:pt idx="33">
                  <c:v>226.21076166949206</c:v>
                </c:pt>
                <c:pt idx="34">
                  <c:v>-138.71386321796308</c:v>
                </c:pt>
                <c:pt idx="35">
                  <c:v>334.70086165517569</c:v>
                </c:pt>
                <c:pt idx="36">
                  <c:v>-684.08304102251714</c:v>
                </c:pt>
                <c:pt idx="37">
                  <c:v>-1006.4484693984268</c:v>
                </c:pt>
                <c:pt idx="38">
                  <c:v>1192.0336741503706</c:v>
                </c:pt>
                <c:pt idx="39">
                  <c:v>-483.92608714543894</c:v>
                </c:pt>
                <c:pt idx="40">
                  <c:v>281.97930847233511</c:v>
                </c:pt>
                <c:pt idx="41">
                  <c:v>1553.0787776665384</c:v>
                </c:pt>
                <c:pt idx="42">
                  <c:v>-330.9415778807961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Graph3'!$H$10:$H$52</c:f>
              <c:numCache>
                <c:formatCode>#,##0</c:formatCode>
                <c:ptCount val="43"/>
                <c:pt idx="0">
                  <c:v>-416.08832707683155</c:v>
                </c:pt>
                <c:pt idx="1">
                  <c:v>-34.828359597179087</c:v>
                </c:pt>
                <c:pt idx="2">
                  <c:v>18.017726495239913</c:v>
                </c:pt>
                <c:pt idx="3">
                  <c:v>425.68580065863716</c:v>
                </c:pt>
                <c:pt idx="4">
                  <c:v>-49.727441708286733</c:v>
                </c:pt>
                <c:pt idx="5">
                  <c:v>158.43960792682265</c:v>
                </c:pt>
                <c:pt idx="6">
                  <c:v>-282.88728431741401</c:v>
                </c:pt>
                <c:pt idx="7">
                  <c:v>-299.1566035135063</c:v>
                </c:pt>
                <c:pt idx="8">
                  <c:v>271.47401934215918</c:v>
                </c:pt>
                <c:pt idx="9">
                  <c:v>177.84265330713743</c:v>
                </c:pt>
                <c:pt idx="10">
                  <c:v>147.23153743755938</c:v>
                </c:pt>
                <c:pt idx="11">
                  <c:v>-56.553154642338086</c:v>
                </c:pt>
                <c:pt idx="12">
                  <c:v>72.971255908164949</c:v>
                </c:pt>
                <c:pt idx="13">
                  <c:v>-236.86708923254901</c:v>
                </c:pt>
                <c:pt idx="14">
                  <c:v>-281.52683456951195</c:v>
                </c:pt>
                <c:pt idx="15">
                  <c:v>329.18881368627785</c:v>
                </c:pt>
                <c:pt idx="16">
                  <c:v>-93.309898291021</c:v>
                </c:pt>
                <c:pt idx="17">
                  <c:v>199.64867356326158</c:v>
                </c:pt>
                <c:pt idx="18">
                  <c:v>234.51829115026294</c:v>
                </c:pt>
                <c:pt idx="19">
                  <c:v>226.78847540049583</c:v>
                </c:pt>
                <c:pt idx="20">
                  <c:v>-0.19623678249672594</c:v>
                </c:pt>
                <c:pt idx="21">
                  <c:v>501.2758318643464</c:v>
                </c:pt>
                <c:pt idx="22">
                  <c:v>138.84220452903855</c:v>
                </c:pt>
                <c:pt idx="23">
                  <c:v>972.84255659472456</c:v>
                </c:pt>
                <c:pt idx="24">
                  <c:v>-849.75329148458604</c:v>
                </c:pt>
                <c:pt idx="25">
                  <c:v>-175.11039394196814</c:v>
                </c:pt>
                <c:pt idx="26">
                  <c:v>88.937875980529043</c:v>
                </c:pt>
                <c:pt idx="27">
                  <c:v>-162.83869365740884</c:v>
                </c:pt>
                <c:pt idx="28">
                  <c:v>-15.277837975748753</c:v>
                </c:pt>
                <c:pt idx="29">
                  <c:v>51.913578089430757</c:v>
                </c:pt>
                <c:pt idx="30">
                  <c:v>-3.8300468920679123</c:v>
                </c:pt>
                <c:pt idx="31">
                  <c:v>37.883430074603893</c:v>
                </c:pt>
                <c:pt idx="32">
                  <c:v>-14.072019812568669</c:v>
                </c:pt>
                <c:pt idx="33">
                  <c:v>-246.85265961855612</c:v>
                </c:pt>
                <c:pt idx="34">
                  <c:v>-43.384133431184637</c:v>
                </c:pt>
                <c:pt idx="35">
                  <c:v>240.31602602786052</c:v>
                </c:pt>
                <c:pt idx="36">
                  <c:v>-1580.525858977207</c:v>
                </c:pt>
                <c:pt idx="37">
                  <c:v>617.74390962539155</c:v>
                </c:pt>
                <c:pt idx="38">
                  <c:v>785.94325320907546</c:v>
                </c:pt>
                <c:pt idx="39">
                  <c:v>413.24356756833185</c:v>
                </c:pt>
                <c:pt idx="40">
                  <c:v>215.86694393481548</c:v>
                </c:pt>
                <c:pt idx="41">
                  <c:v>-216.30256389218948</c:v>
                </c:pt>
                <c:pt idx="42">
                  <c:v>233.06104751790508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9014912"/>
        <c:axId val="229028992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Graph3'!$F$10:$F$52</c:f>
              <c:numCache>
                <c:formatCode>#,##0</c:formatCode>
                <c:ptCount val="43"/>
                <c:pt idx="0">
                  <c:v>-1133.4715817899705</c:v>
                </c:pt>
                <c:pt idx="1">
                  <c:v>292.03912293963367</c:v>
                </c:pt>
                <c:pt idx="2">
                  <c:v>-471.88011511207151</c:v>
                </c:pt>
                <c:pt idx="3">
                  <c:v>904.96723003596708</c:v>
                </c:pt>
                <c:pt idx="4">
                  <c:v>305.05713069660123</c:v>
                </c:pt>
                <c:pt idx="5">
                  <c:v>251.25867388230836</c:v>
                </c:pt>
                <c:pt idx="6">
                  <c:v>-494.81809847272234</c:v>
                </c:pt>
                <c:pt idx="7">
                  <c:v>110.06225838580576</c:v>
                </c:pt>
                <c:pt idx="8">
                  <c:v>560.19011502309877</c:v>
                </c:pt>
                <c:pt idx="9">
                  <c:v>74.881654200056801</c:v>
                </c:pt>
                <c:pt idx="10">
                  <c:v>-15.124740703278803</c:v>
                </c:pt>
                <c:pt idx="11">
                  <c:v>-217.98723069617699</c:v>
                </c:pt>
                <c:pt idx="12">
                  <c:v>312.60667115836986</c:v>
                </c:pt>
                <c:pt idx="13">
                  <c:v>-247.5329977532092</c:v>
                </c:pt>
                <c:pt idx="14">
                  <c:v>-135.47536144953483</c:v>
                </c:pt>
                <c:pt idx="15">
                  <c:v>200.45414939110196</c:v>
                </c:pt>
                <c:pt idx="16">
                  <c:v>-148.50931253957242</c:v>
                </c:pt>
                <c:pt idx="17">
                  <c:v>99.980154017517634</c:v>
                </c:pt>
                <c:pt idx="18">
                  <c:v>-65.671670919298776</c:v>
                </c:pt>
                <c:pt idx="19">
                  <c:v>180.52653895037656</c:v>
                </c:pt>
                <c:pt idx="20">
                  <c:v>129.74481437604845</c:v>
                </c:pt>
                <c:pt idx="21">
                  <c:v>746.22422289960377</c:v>
                </c:pt>
                <c:pt idx="22">
                  <c:v>167.68487565360556</c:v>
                </c:pt>
                <c:pt idx="23">
                  <c:v>774.64321968345757</c:v>
                </c:pt>
                <c:pt idx="24">
                  <c:v>-900.49051763770694</c:v>
                </c:pt>
                <c:pt idx="25">
                  <c:v>-94.761880566584296</c:v>
                </c:pt>
                <c:pt idx="26">
                  <c:v>-160.92029033687868</c:v>
                </c:pt>
                <c:pt idx="27">
                  <c:v>189.86288596055965</c:v>
                </c:pt>
                <c:pt idx="28">
                  <c:v>206.28595097523794</c:v>
                </c:pt>
                <c:pt idx="29">
                  <c:v>-17.240539324076963</c:v>
                </c:pt>
                <c:pt idx="30">
                  <c:v>-46.168805706263811</c:v>
                </c:pt>
                <c:pt idx="31">
                  <c:v>114.16704289492918</c:v>
                </c:pt>
                <c:pt idx="32">
                  <c:v>169.91680379296304</c:v>
                </c:pt>
                <c:pt idx="33">
                  <c:v>-20.641897949062695</c:v>
                </c:pt>
                <c:pt idx="34">
                  <c:v>-182.09799664914317</c:v>
                </c:pt>
                <c:pt idx="35">
                  <c:v>575.01688768303575</c:v>
                </c:pt>
                <c:pt idx="36">
                  <c:v>-2264.6088999997301</c:v>
                </c:pt>
                <c:pt idx="37">
                  <c:v>-388.70455977303209</c:v>
                </c:pt>
                <c:pt idx="38">
                  <c:v>1977.9769273594429</c:v>
                </c:pt>
                <c:pt idx="39">
                  <c:v>-70.68251957710163</c:v>
                </c:pt>
                <c:pt idx="40">
                  <c:v>497.84625240715104</c:v>
                </c:pt>
                <c:pt idx="41">
                  <c:v>1336.7762137743484</c:v>
                </c:pt>
                <c:pt idx="42">
                  <c:v>-97.880530362890568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014912"/>
        <c:axId val="229028992"/>
      </c:lineChart>
      <c:catAx>
        <c:axId val="2290149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2902899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29028992"/>
        <c:scaling>
          <c:orientation val="minMax"/>
          <c:max val="2000"/>
          <c:min val="-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29014912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graph4'!$Z$51:$AD$51</c:f>
              <c:numCache>
                <c:formatCode>#,##0</c:formatCode>
                <c:ptCount val="5"/>
                <c:pt idx="0">
                  <c:v>-330</c:v>
                </c:pt>
                <c:pt idx="1">
                  <c:v>-10</c:v>
                </c:pt>
                <c:pt idx="2">
                  <c:v>-120</c:v>
                </c:pt>
                <c:pt idx="3">
                  <c:v>40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524281427981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24557692229459E-3"/>
                  <c:y val="-2.0125608464817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graph4'!$AF$51:$AJ$51</c:f>
              <c:numCache>
                <c:formatCode>#,##0</c:formatCode>
                <c:ptCount val="5"/>
                <c:pt idx="0">
                  <c:v>230</c:v>
                </c:pt>
                <c:pt idx="1">
                  <c:v>60</c:v>
                </c:pt>
                <c:pt idx="2">
                  <c:v>0</c:v>
                </c:pt>
                <c:pt idx="3">
                  <c:v>60</c:v>
                </c:pt>
                <c:pt idx="4">
                  <c:v>90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7968201864997908E-3"/>
                  <c:y val="-7.503891627113872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2039709697785E-3"/>
                  <c:y val="-3.29772815732192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363199671748828E-3"/>
                  <c:y val="-2.91810149420092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664720890719555E-3"/>
                  <c:y val="-1.31265059942727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451889386298876E-3"/>
                  <c:y val="-2.70836318917179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graph4'!$T$51:$X$51</c:f>
              <c:numCache>
                <c:formatCode>#,##0</c:formatCode>
                <c:ptCount val="5"/>
                <c:pt idx="0">
                  <c:v>-100</c:v>
                </c:pt>
                <c:pt idx="1">
                  <c:v>50</c:v>
                </c:pt>
                <c:pt idx="2">
                  <c:v>-120</c:v>
                </c:pt>
                <c:pt idx="3">
                  <c:v>90</c:v>
                </c:pt>
                <c:pt idx="4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449600"/>
        <c:axId val="47451136"/>
      </c:barChart>
      <c:catAx>
        <c:axId val="4744960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47451136"/>
        <c:crosses val="autoZero"/>
        <c:auto val="1"/>
        <c:lblAlgn val="ctr"/>
        <c:lblOffset val="100"/>
        <c:noMultiLvlLbl val="0"/>
      </c:catAx>
      <c:valAx>
        <c:axId val="47451136"/>
        <c:scaling>
          <c:orientation val="minMax"/>
          <c:max val="25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47449600"/>
        <c:crosses val="autoZero"/>
        <c:crossBetween val="between"/>
        <c:majorUnit val="25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2'!$T$8:$T$9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2'!$T$10:$T$52</c:f>
              <c:numCache>
                <c:formatCode>0.0</c:formatCode>
                <c:ptCount val="43"/>
                <c:pt idx="0">
                  <c:v>100</c:v>
                </c:pt>
                <c:pt idx="1">
                  <c:v>101.199949499339</c:v>
                </c:pt>
                <c:pt idx="2">
                  <c:v>100.56291381906888</c:v>
                </c:pt>
                <c:pt idx="3">
                  <c:v>107.38550254378494</c:v>
                </c:pt>
                <c:pt idx="4">
                  <c:v>106.4412596222319</c:v>
                </c:pt>
                <c:pt idx="5">
                  <c:v>109.48051438083996</c:v>
                </c:pt>
                <c:pt idx="6">
                  <c:v>105.48613192858363</c:v>
                </c:pt>
                <c:pt idx="7">
                  <c:v>99.65838998755045</c:v>
                </c:pt>
                <c:pt idx="8">
                  <c:v>101.06359046950737</c:v>
                </c:pt>
                <c:pt idx="9">
                  <c:v>103.35423448536733</c:v>
                </c:pt>
                <c:pt idx="10">
                  <c:v>101.23679138262609</c:v>
                </c:pt>
                <c:pt idx="11">
                  <c:v>97.694506262838573</c:v>
                </c:pt>
                <c:pt idx="12">
                  <c:v>95.23306907547439</c:v>
                </c:pt>
                <c:pt idx="13">
                  <c:v>90.654986146310662</c:v>
                </c:pt>
                <c:pt idx="14">
                  <c:v>87.30630593084328</c:v>
                </c:pt>
                <c:pt idx="15">
                  <c:v>90.756261669973583</c:v>
                </c:pt>
                <c:pt idx="16">
                  <c:v>90.440413755252564</c:v>
                </c:pt>
                <c:pt idx="17">
                  <c:v>88.773430497880639</c:v>
                </c:pt>
                <c:pt idx="18">
                  <c:v>90.99006543226902</c:v>
                </c:pt>
                <c:pt idx="19">
                  <c:v>91.44201062959462</c:v>
                </c:pt>
                <c:pt idx="20">
                  <c:v>91.681310572868142</c:v>
                </c:pt>
                <c:pt idx="21">
                  <c:v>93.042382712634705</c:v>
                </c:pt>
                <c:pt idx="22">
                  <c:v>93.892014918655391</c:v>
                </c:pt>
                <c:pt idx="23">
                  <c:v>94.27184383243727</c:v>
                </c:pt>
                <c:pt idx="24">
                  <c:v>94.649216850404841</c:v>
                </c:pt>
                <c:pt idx="25">
                  <c:v>93.904536963055023</c:v>
                </c:pt>
                <c:pt idx="26">
                  <c:v>94.625574172456169</c:v>
                </c:pt>
                <c:pt idx="27">
                  <c:v>95.50800850717593</c:v>
                </c:pt>
                <c:pt idx="28">
                  <c:v>94.643038238439573</c:v>
                </c:pt>
                <c:pt idx="29">
                  <c:v>98.832559246983536</c:v>
                </c:pt>
                <c:pt idx="30">
                  <c:v>97.642745310287012</c:v>
                </c:pt>
                <c:pt idx="31">
                  <c:v>97.996249883955699</c:v>
                </c:pt>
                <c:pt idx="32">
                  <c:v>96.811988580636395</c:v>
                </c:pt>
                <c:pt idx="33">
                  <c:v>96.732764982207016</c:v>
                </c:pt>
                <c:pt idx="34">
                  <c:v>96.103776138671293</c:v>
                </c:pt>
                <c:pt idx="35">
                  <c:v>95.830533407740788</c:v>
                </c:pt>
                <c:pt idx="36">
                  <c:v>83.30513191183438</c:v>
                </c:pt>
                <c:pt idx="37">
                  <c:v>89.210067098388109</c:v>
                </c:pt>
                <c:pt idx="38">
                  <c:v>93.167293313623688</c:v>
                </c:pt>
                <c:pt idx="39">
                  <c:v>95.596547214342536</c:v>
                </c:pt>
                <c:pt idx="40">
                  <c:v>96.0049931852638</c:v>
                </c:pt>
                <c:pt idx="41">
                  <c:v>92.230237765092994</c:v>
                </c:pt>
                <c:pt idx="42">
                  <c:v>94.596115192490771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2'!$S$8:$S$9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2'!$S$10:$S$52</c:f>
              <c:numCache>
                <c:formatCode>0.0</c:formatCode>
                <c:ptCount val="43"/>
                <c:pt idx="0">
                  <c:v>100</c:v>
                </c:pt>
                <c:pt idx="1">
                  <c:v>99.578976503636824</c:v>
                </c:pt>
                <c:pt idx="2">
                  <c:v>99.508901030436249</c:v>
                </c:pt>
                <c:pt idx="3">
                  <c:v>100.83391833349479</c:v>
                </c:pt>
                <c:pt idx="4">
                  <c:v>100.0279591868846</c:v>
                </c:pt>
                <c:pt idx="5">
                  <c:v>100.41993181453093</c:v>
                </c:pt>
                <c:pt idx="6">
                  <c:v>101.1314539664031</c:v>
                </c:pt>
                <c:pt idx="7">
                  <c:v>101.20390922811904</c:v>
                </c:pt>
                <c:pt idx="8">
                  <c:v>102.93436989964641</c:v>
                </c:pt>
                <c:pt idx="9">
                  <c:v>103.15206961653773</c:v>
                </c:pt>
                <c:pt idx="10">
                  <c:v>104.77464130019463</c:v>
                </c:pt>
                <c:pt idx="11">
                  <c:v>103.24756593003619</c:v>
                </c:pt>
                <c:pt idx="12">
                  <c:v>103.95319571506295</c:v>
                </c:pt>
                <c:pt idx="13">
                  <c:v>102.83052187242777</c:v>
                </c:pt>
                <c:pt idx="14">
                  <c:v>99.266890611021324</c:v>
                </c:pt>
                <c:pt idx="15">
                  <c:v>101.81348770887185</c:v>
                </c:pt>
                <c:pt idx="16">
                  <c:v>101.5174736947792</c:v>
                </c:pt>
                <c:pt idx="17">
                  <c:v>103.14068351928552</c:v>
                </c:pt>
                <c:pt idx="18">
                  <c:v>103.24250692766302</c:v>
                </c:pt>
                <c:pt idx="19">
                  <c:v>106.81755203659884</c:v>
                </c:pt>
                <c:pt idx="20">
                  <c:v>103.8778209437038</c:v>
                </c:pt>
                <c:pt idx="21">
                  <c:v>106.87026588600497</c:v>
                </c:pt>
                <c:pt idx="22">
                  <c:v>107.93705703865275</c:v>
                </c:pt>
                <c:pt idx="23">
                  <c:v>121.64510444918105</c:v>
                </c:pt>
                <c:pt idx="24">
                  <c:v>108.01957695175133</c:v>
                </c:pt>
                <c:pt idx="25">
                  <c:v>108.81030505359612</c:v>
                </c:pt>
                <c:pt idx="26">
                  <c:v>109.4331209303304</c:v>
                </c:pt>
                <c:pt idx="27">
                  <c:v>108.09522493498365</c:v>
                </c:pt>
                <c:pt idx="28">
                  <c:v>108.31242424760265</c:v>
                </c:pt>
                <c:pt idx="29">
                  <c:v>109.57099537827814</c:v>
                </c:pt>
                <c:pt idx="30">
                  <c:v>108.37032620414384</c:v>
                </c:pt>
                <c:pt idx="31">
                  <c:v>107.55972046989015</c:v>
                </c:pt>
                <c:pt idx="32">
                  <c:v>107.28303649714599</c:v>
                </c:pt>
                <c:pt idx="33">
                  <c:v>107.36530580093432</c:v>
                </c:pt>
                <c:pt idx="34">
                  <c:v>106.48929386154742</c:v>
                </c:pt>
                <c:pt idx="35">
                  <c:v>107.38247430426848</c:v>
                </c:pt>
                <c:pt idx="36">
                  <c:v>101.05750298083987</c:v>
                </c:pt>
                <c:pt idx="37">
                  <c:v>102.84087781723844</c:v>
                </c:pt>
                <c:pt idx="38">
                  <c:v>114.63832465176924</c:v>
                </c:pt>
                <c:pt idx="39">
                  <c:v>119.74735085446055</c:v>
                </c:pt>
                <c:pt idx="40">
                  <c:v>126.81539043266635</c:v>
                </c:pt>
                <c:pt idx="41">
                  <c:v>126.48107138273745</c:v>
                </c:pt>
                <c:pt idx="42">
                  <c:v>128.1151312979145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2'!$U$8:$U$9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2'!$U$10:$U$52</c:f>
              <c:numCache>
                <c:formatCode>0.0</c:formatCode>
                <c:ptCount val="43"/>
                <c:pt idx="0">
                  <c:v>100</c:v>
                </c:pt>
                <c:pt idx="1">
                  <c:v>101.39375827740902</c:v>
                </c:pt>
                <c:pt idx="2">
                  <c:v>101.34058547587021</c:v>
                </c:pt>
                <c:pt idx="3">
                  <c:v>100.90105213063249</c:v>
                </c:pt>
                <c:pt idx="4">
                  <c:v>100.96404574440881</c:v>
                </c:pt>
                <c:pt idx="5">
                  <c:v>101.50885738155917</c:v>
                </c:pt>
                <c:pt idx="6">
                  <c:v>101.08337006624754</c:v>
                </c:pt>
                <c:pt idx="7">
                  <c:v>101.84471075798773</c:v>
                </c:pt>
                <c:pt idx="8">
                  <c:v>102.3954000299228</c:v>
                </c:pt>
                <c:pt idx="9">
                  <c:v>101.28001288439646</c:v>
                </c:pt>
                <c:pt idx="10">
                  <c:v>101.80087881583258</c:v>
                </c:pt>
                <c:pt idx="11">
                  <c:v>101.93440570399019</c:v>
                </c:pt>
                <c:pt idx="12">
                  <c:v>103.35483683580009</c:v>
                </c:pt>
                <c:pt idx="13">
                  <c:v>102.98444425516058</c:v>
                </c:pt>
                <c:pt idx="14">
                  <c:v>102.95675085465692</c:v>
                </c:pt>
                <c:pt idx="15">
                  <c:v>103.01330077635996</c:v>
                </c:pt>
                <c:pt idx="16">
                  <c:v>102.51190510735096</c:v>
                </c:pt>
                <c:pt idx="17">
                  <c:v>102.96024089582545</c:v>
                </c:pt>
                <c:pt idx="18">
                  <c:v>103.2801774619746</c:v>
                </c:pt>
                <c:pt idx="19">
                  <c:v>102.70715162095743</c:v>
                </c:pt>
                <c:pt idx="20">
                  <c:v>104.57904413489676</c:v>
                </c:pt>
                <c:pt idx="21">
                  <c:v>106.35904563797315</c:v>
                </c:pt>
                <c:pt idx="22">
                  <c:v>106.55442792734353</c:v>
                </c:pt>
                <c:pt idx="23">
                  <c:v>106.55679210713653</c:v>
                </c:pt>
                <c:pt idx="24">
                  <c:v>106.06568715400617</c:v>
                </c:pt>
                <c:pt idx="25">
                  <c:v>106.79171250067358</c:v>
                </c:pt>
                <c:pt idx="26">
                  <c:v>106.94645596862425</c:v>
                </c:pt>
                <c:pt idx="27">
                  <c:v>107.84566530758492</c:v>
                </c:pt>
                <c:pt idx="28">
                  <c:v>109.32730042867402</c:v>
                </c:pt>
                <c:pt idx="29">
                  <c:v>108.06325844831611</c:v>
                </c:pt>
                <c:pt idx="30">
                  <c:v>108.59531305005974</c:v>
                </c:pt>
                <c:pt idx="31">
                  <c:v>108.61350407894206</c:v>
                </c:pt>
                <c:pt idx="32">
                  <c:v>110.72090011699025</c:v>
                </c:pt>
                <c:pt idx="33">
                  <c:v>109.98706310834476</c:v>
                </c:pt>
                <c:pt idx="34">
                  <c:v>110.9214514738462</c:v>
                </c:pt>
                <c:pt idx="35">
                  <c:v>112.54223591666847</c:v>
                </c:pt>
                <c:pt idx="36">
                  <c:v>106.29579275194787</c:v>
                </c:pt>
                <c:pt idx="37">
                  <c:v>102.67885262538454</c:v>
                </c:pt>
                <c:pt idx="38">
                  <c:v>107.64679871922402</c:v>
                </c:pt>
                <c:pt idx="39">
                  <c:v>104.66626536239181</c:v>
                </c:pt>
                <c:pt idx="40">
                  <c:v>105.55672730760675</c:v>
                </c:pt>
                <c:pt idx="41">
                  <c:v>113.29641345972057</c:v>
                </c:pt>
                <c:pt idx="42">
                  <c:v>113.54490489870508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2'!$V$8:$V$9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2'!$V$10:$V$52</c:f>
              <c:numCache>
                <c:formatCode>0.0</c:formatCode>
                <c:ptCount val="43"/>
                <c:pt idx="0">
                  <c:v>100</c:v>
                </c:pt>
                <c:pt idx="1">
                  <c:v>100.17116264795902</c:v>
                </c:pt>
                <c:pt idx="2">
                  <c:v>99.513158015225315</c:v>
                </c:pt>
                <c:pt idx="3">
                  <c:v>100.72007084753008</c:v>
                </c:pt>
                <c:pt idx="4">
                  <c:v>102.31048182041145</c:v>
                </c:pt>
                <c:pt idx="5">
                  <c:v>102.46093644632066</c:v>
                </c:pt>
                <c:pt idx="6">
                  <c:v>103.18865352457635</c:v>
                </c:pt>
                <c:pt idx="7">
                  <c:v>102.13231914132903</c:v>
                </c:pt>
                <c:pt idx="8">
                  <c:v>103.6479007190741</c:v>
                </c:pt>
                <c:pt idx="9">
                  <c:v>104.42682941343901</c:v>
                </c:pt>
                <c:pt idx="10">
                  <c:v>103.40421496612215</c:v>
                </c:pt>
                <c:pt idx="11">
                  <c:v>103.6187646136211</c:v>
                </c:pt>
                <c:pt idx="12">
                  <c:v>103.86832676025691</c:v>
                </c:pt>
                <c:pt idx="13">
                  <c:v>103.97832785480527</c:v>
                </c:pt>
                <c:pt idx="14">
                  <c:v>104.58006327004088</c:v>
                </c:pt>
                <c:pt idx="15">
                  <c:v>105.00769936961625</c:v>
                </c:pt>
                <c:pt idx="16">
                  <c:v>105.20821130896825</c:v>
                </c:pt>
                <c:pt idx="17">
                  <c:v>105.19566499099979</c:v>
                </c:pt>
                <c:pt idx="18">
                  <c:v>104.02502012476964</c:v>
                </c:pt>
                <c:pt idx="19">
                  <c:v>103.95282999910411</c:v>
                </c:pt>
                <c:pt idx="20">
                  <c:v>103.4550955483833</c:v>
                </c:pt>
                <c:pt idx="21">
                  <c:v>104.08233478815541</c:v>
                </c:pt>
                <c:pt idx="22">
                  <c:v>103.61736610790074</c:v>
                </c:pt>
                <c:pt idx="23">
                  <c:v>103.86595882924186</c:v>
                </c:pt>
                <c:pt idx="24">
                  <c:v>104.12338859565482</c:v>
                </c:pt>
                <c:pt idx="25">
                  <c:v>103.20405091978475</c:v>
                </c:pt>
                <c:pt idx="26">
                  <c:v>101.67342152077433</c:v>
                </c:pt>
                <c:pt idx="27">
                  <c:v>101.86988173373757</c:v>
                </c:pt>
                <c:pt idx="28">
                  <c:v>101.67415900530317</c:v>
                </c:pt>
                <c:pt idx="29">
                  <c:v>101.54551189617958</c:v>
                </c:pt>
                <c:pt idx="30">
                  <c:v>101.29978293435356</c:v>
                </c:pt>
                <c:pt idx="31">
                  <c:v>102.05511861800198</c:v>
                </c:pt>
                <c:pt idx="32">
                  <c:v>101.13507260086267</c:v>
                </c:pt>
                <c:pt idx="33">
                  <c:v>102.08595793777762</c:v>
                </c:pt>
                <c:pt idx="34">
                  <c:v>100.96616566012825</c:v>
                </c:pt>
                <c:pt idx="35">
                  <c:v>101.81860954506783</c:v>
                </c:pt>
                <c:pt idx="36">
                  <c:v>100.51276395692913</c:v>
                </c:pt>
                <c:pt idx="37">
                  <c:v>100.00983319318108</c:v>
                </c:pt>
                <c:pt idx="38">
                  <c:v>101.17968689969518</c:v>
                </c:pt>
                <c:pt idx="39">
                  <c:v>101.74365632852138</c:v>
                </c:pt>
                <c:pt idx="40">
                  <c:v>101.40872594104471</c:v>
                </c:pt>
                <c:pt idx="41">
                  <c:v>101.97272206058845</c:v>
                </c:pt>
                <c:pt idx="42">
                  <c:v>101.31583316549984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069952"/>
        <c:axId val="229071488"/>
      </c:lineChart>
      <c:catAx>
        <c:axId val="2290699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2907148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29071488"/>
        <c:scaling>
          <c:orientation val="minMax"/>
          <c:max val="130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29069952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098067287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GRAPHIQUE_stocks_bénéf'!$L$3:$M$49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GRAPHIQUE_stocks_bénéf'!$N$3:$N$49</c:f>
              <c:numCache>
                <c:formatCode>#,##0</c:formatCode>
                <c:ptCount val="47"/>
                <c:pt idx="0">
                  <c:v>247</c:v>
                </c:pt>
                <c:pt idx="1">
                  <c:v>523</c:v>
                </c:pt>
                <c:pt idx="2">
                  <c:v>681</c:v>
                </c:pt>
                <c:pt idx="3">
                  <c:v>728</c:v>
                </c:pt>
                <c:pt idx="4">
                  <c:v>639</c:v>
                </c:pt>
                <c:pt idx="5">
                  <c:v>485</c:v>
                </c:pt>
                <c:pt idx="6">
                  <c:v>343</c:v>
                </c:pt>
                <c:pt idx="7">
                  <c:v>508</c:v>
                </c:pt>
                <c:pt idx="8">
                  <c:v>643</c:v>
                </c:pt>
                <c:pt idx="9">
                  <c:v>679</c:v>
                </c:pt>
                <c:pt idx="10">
                  <c:v>568</c:v>
                </c:pt>
                <c:pt idx="11">
                  <c:v>514</c:v>
                </c:pt>
                <c:pt idx="12">
                  <c:v>557</c:v>
                </c:pt>
                <c:pt idx="13">
                  <c:v>590</c:v>
                </c:pt>
                <c:pt idx="14">
                  <c:v>572</c:v>
                </c:pt>
                <c:pt idx="15">
                  <c:v>624</c:v>
                </c:pt>
                <c:pt idx="16">
                  <c:v>714</c:v>
                </c:pt>
                <c:pt idx="17">
                  <c:v>747</c:v>
                </c:pt>
                <c:pt idx="18">
                  <c:v>705</c:v>
                </c:pt>
                <c:pt idx="19">
                  <c:v>648</c:v>
                </c:pt>
                <c:pt idx="20">
                  <c:v>668</c:v>
                </c:pt>
                <c:pt idx="21">
                  <c:v>696</c:v>
                </c:pt>
                <c:pt idx="22">
                  <c:v>698</c:v>
                </c:pt>
                <c:pt idx="23">
                  <c:v>695</c:v>
                </c:pt>
                <c:pt idx="24">
                  <c:v>707</c:v>
                </c:pt>
                <c:pt idx="25">
                  <c:v>730</c:v>
                </c:pt>
                <c:pt idx="26">
                  <c:v>711</c:v>
                </c:pt>
                <c:pt idx="27">
                  <c:v>657</c:v>
                </c:pt>
                <c:pt idx="28">
                  <c:v>674</c:v>
                </c:pt>
                <c:pt idx="29">
                  <c:v>632</c:v>
                </c:pt>
                <c:pt idx="30">
                  <c:v>455</c:v>
                </c:pt>
                <c:pt idx="31">
                  <c:v>392</c:v>
                </c:pt>
                <c:pt idx="32">
                  <c:v>309</c:v>
                </c:pt>
                <c:pt idx="33">
                  <c:v>250</c:v>
                </c:pt>
                <c:pt idx="34">
                  <c:v>255</c:v>
                </c:pt>
                <c:pt idx="35">
                  <c:v>204</c:v>
                </c:pt>
                <c:pt idx="36">
                  <c:v>201</c:v>
                </c:pt>
                <c:pt idx="37">
                  <c:v>217</c:v>
                </c:pt>
                <c:pt idx="38">
                  <c:v>216</c:v>
                </c:pt>
                <c:pt idx="39">
                  <c:v>187</c:v>
                </c:pt>
                <c:pt idx="40">
                  <c:v>190</c:v>
                </c:pt>
                <c:pt idx="41">
                  <c:v>173</c:v>
                </c:pt>
                <c:pt idx="42">
                  <c:v>172</c:v>
                </c:pt>
                <c:pt idx="43">
                  <c:v>179</c:v>
                </c:pt>
                <c:pt idx="44">
                  <c:v>190</c:v>
                </c:pt>
                <c:pt idx="45">
                  <c:v>216</c:v>
                </c:pt>
                <c:pt idx="46">
                  <c:v>248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GRAPHIQUE_stocks_bénéf'!$L$3:$M$49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GRAPHIQUE_stocks_bénéf'!$Q$3:$Q$49</c:f>
              <c:numCache>
                <c:formatCode>#,##0</c:formatCode>
                <c:ptCount val="47"/>
                <c:pt idx="0">
                  <c:v>124</c:v>
                </c:pt>
                <c:pt idx="1">
                  <c:v>281</c:v>
                </c:pt>
                <c:pt idx="2">
                  <c:v>240</c:v>
                </c:pt>
                <c:pt idx="3">
                  <c:v>171</c:v>
                </c:pt>
                <c:pt idx="4">
                  <c:v>162</c:v>
                </c:pt>
                <c:pt idx="5">
                  <c:v>134</c:v>
                </c:pt>
                <c:pt idx="6">
                  <c:v>130</c:v>
                </c:pt>
                <c:pt idx="7">
                  <c:v>155</c:v>
                </c:pt>
                <c:pt idx="8">
                  <c:v>141</c:v>
                </c:pt>
                <c:pt idx="9">
                  <c:v>95</c:v>
                </c:pt>
                <c:pt idx="10">
                  <c:v>63</c:v>
                </c:pt>
                <c:pt idx="11">
                  <c:v>55</c:v>
                </c:pt>
                <c:pt idx="12">
                  <c:v>56</c:v>
                </c:pt>
                <c:pt idx="13">
                  <c:v>54</c:v>
                </c:pt>
                <c:pt idx="14">
                  <c:v>64</c:v>
                </c:pt>
                <c:pt idx="15">
                  <c:v>68</c:v>
                </c:pt>
                <c:pt idx="16">
                  <c:v>68</c:v>
                </c:pt>
                <c:pt idx="17">
                  <c:v>66</c:v>
                </c:pt>
                <c:pt idx="18">
                  <c:v>57</c:v>
                </c:pt>
                <c:pt idx="19">
                  <c:v>63</c:v>
                </c:pt>
                <c:pt idx="20">
                  <c:v>64</c:v>
                </c:pt>
                <c:pt idx="21">
                  <c:v>91</c:v>
                </c:pt>
                <c:pt idx="22">
                  <c:v>114</c:v>
                </c:pt>
                <c:pt idx="23">
                  <c:v>130</c:v>
                </c:pt>
                <c:pt idx="24">
                  <c:v>175</c:v>
                </c:pt>
                <c:pt idx="25">
                  <c:v>162</c:v>
                </c:pt>
                <c:pt idx="26">
                  <c:v>117</c:v>
                </c:pt>
                <c:pt idx="27">
                  <c:v>75</c:v>
                </c:pt>
                <c:pt idx="28">
                  <c:v>58</c:v>
                </c:pt>
                <c:pt idx="29">
                  <c:v>51</c:v>
                </c:pt>
                <c:pt idx="30">
                  <c:v>45</c:v>
                </c:pt>
                <c:pt idx="31">
                  <c:v>34</c:v>
                </c:pt>
                <c:pt idx="32">
                  <c:v>16</c:v>
                </c:pt>
                <c:pt idx="33">
                  <c:v>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15</c:v>
                </c:pt>
                <c:pt idx="45">
                  <c:v>50</c:v>
                </c:pt>
                <c:pt idx="46">
                  <c:v>76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GRAPHIQUE_stocks_bénéf'!$L$3:$M$49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GRAPHIQUE_stocks_bénéf'!$T$3:$T$49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31</c:v>
                </c:pt>
                <c:pt idx="13">
                  <c:v>81</c:v>
                </c:pt>
                <c:pt idx="14">
                  <c:v>138</c:v>
                </c:pt>
                <c:pt idx="15">
                  <c:v>195</c:v>
                </c:pt>
                <c:pt idx="16">
                  <c:v>271</c:v>
                </c:pt>
                <c:pt idx="17">
                  <c:v>321</c:v>
                </c:pt>
                <c:pt idx="18">
                  <c:v>336</c:v>
                </c:pt>
                <c:pt idx="19">
                  <c:v>355</c:v>
                </c:pt>
                <c:pt idx="20">
                  <c:v>383</c:v>
                </c:pt>
                <c:pt idx="21">
                  <c:v>389</c:v>
                </c:pt>
                <c:pt idx="22">
                  <c:v>397</c:v>
                </c:pt>
                <c:pt idx="23">
                  <c:v>423</c:v>
                </c:pt>
                <c:pt idx="24">
                  <c:v>428</c:v>
                </c:pt>
                <c:pt idx="25">
                  <c:v>425</c:v>
                </c:pt>
                <c:pt idx="26">
                  <c:v>409</c:v>
                </c:pt>
                <c:pt idx="27">
                  <c:v>396</c:v>
                </c:pt>
                <c:pt idx="28">
                  <c:v>369</c:v>
                </c:pt>
                <c:pt idx="29">
                  <c:v>342</c:v>
                </c:pt>
                <c:pt idx="30">
                  <c:v>285</c:v>
                </c:pt>
                <c:pt idx="31">
                  <c:v>243</c:v>
                </c:pt>
                <c:pt idx="32">
                  <c:v>209</c:v>
                </c:pt>
                <c:pt idx="33">
                  <c:v>175</c:v>
                </c:pt>
                <c:pt idx="34">
                  <c:v>128</c:v>
                </c:pt>
                <c:pt idx="35">
                  <c:v>91</c:v>
                </c:pt>
                <c:pt idx="36">
                  <c:v>68</c:v>
                </c:pt>
                <c:pt idx="37">
                  <c:v>49</c:v>
                </c:pt>
                <c:pt idx="38">
                  <c:v>34</c:v>
                </c:pt>
                <c:pt idx="39">
                  <c:v>20</c:v>
                </c:pt>
                <c:pt idx="40">
                  <c:v>12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GRAPHIQUE_stocks_bénéf'!$L$3:$M$49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GRAPHIQUE_stocks_bénéf'!$U$3:$U$49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54</c:v>
                </c:pt>
                <c:pt idx="19">
                  <c:v>141</c:v>
                </c:pt>
                <c:pt idx="20">
                  <c:v>148</c:v>
                </c:pt>
                <c:pt idx="21">
                  <c:v>148</c:v>
                </c:pt>
                <c:pt idx="22">
                  <c:v>156</c:v>
                </c:pt>
                <c:pt idx="23">
                  <c:v>157</c:v>
                </c:pt>
                <c:pt idx="24">
                  <c:v>160</c:v>
                </c:pt>
                <c:pt idx="25">
                  <c:v>158</c:v>
                </c:pt>
                <c:pt idx="26">
                  <c:v>157</c:v>
                </c:pt>
                <c:pt idx="27">
                  <c:v>156</c:v>
                </c:pt>
                <c:pt idx="28">
                  <c:v>163</c:v>
                </c:pt>
                <c:pt idx="29">
                  <c:v>158</c:v>
                </c:pt>
                <c:pt idx="30">
                  <c:v>153</c:v>
                </c:pt>
                <c:pt idx="31">
                  <c:v>197</c:v>
                </c:pt>
                <c:pt idx="32">
                  <c:v>153</c:v>
                </c:pt>
                <c:pt idx="33">
                  <c:v>151</c:v>
                </c:pt>
                <c:pt idx="34">
                  <c:v>158</c:v>
                </c:pt>
                <c:pt idx="35">
                  <c:v>148</c:v>
                </c:pt>
                <c:pt idx="36">
                  <c:v>142</c:v>
                </c:pt>
                <c:pt idx="37">
                  <c:v>150</c:v>
                </c:pt>
                <c:pt idx="38">
                  <c:v>157</c:v>
                </c:pt>
                <c:pt idx="39">
                  <c:v>166</c:v>
                </c:pt>
                <c:pt idx="40">
                  <c:v>156</c:v>
                </c:pt>
                <c:pt idx="41">
                  <c:v>160</c:v>
                </c:pt>
                <c:pt idx="42">
                  <c:v>164</c:v>
                </c:pt>
                <c:pt idx="43">
                  <c:v>179</c:v>
                </c:pt>
                <c:pt idx="44">
                  <c:v>178</c:v>
                </c:pt>
                <c:pt idx="45">
                  <c:v>186</c:v>
                </c:pt>
                <c:pt idx="46">
                  <c:v>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554688"/>
        <c:axId val="229115008"/>
      </c:areaChart>
      <c:catAx>
        <c:axId val="1955546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29115008"/>
        <c:crossesAt val="0"/>
        <c:auto val="0"/>
        <c:lblAlgn val="ctr"/>
        <c:lblOffset val="100"/>
        <c:tickLblSkip val="4"/>
        <c:noMultiLvlLbl val="0"/>
      </c:catAx>
      <c:valAx>
        <c:axId val="229115008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5554688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8579172316451379"/>
          <c:y val="0.11097208303507515"/>
          <c:w val="0.42841655367097237"/>
          <c:h val="4.1737532808398939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Diapo'!$B$80</c:f>
              <c:strCache>
                <c:ptCount val="1"/>
                <c:pt idx="0">
                  <c:v>2019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Diapo'!$B$81:$B$92</c:f>
              <c:numCache>
                <c:formatCode>#,##0</c:formatCode>
                <c:ptCount val="12"/>
                <c:pt idx="0">
                  <c:v>18</c:v>
                </c:pt>
                <c:pt idx="1">
                  <c:v>21</c:v>
                </c:pt>
                <c:pt idx="2">
                  <c:v>32</c:v>
                </c:pt>
                <c:pt idx="3">
                  <c:v>47</c:v>
                </c:pt>
                <c:pt idx="4">
                  <c:v>57</c:v>
                </c:pt>
                <c:pt idx="5">
                  <c:v>80</c:v>
                </c:pt>
                <c:pt idx="6">
                  <c:v>203</c:v>
                </c:pt>
                <c:pt idx="7">
                  <c:v>290</c:v>
                </c:pt>
                <c:pt idx="8">
                  <c:v>722</c:v>
                </c:pt>
                <c:pt idx="9">
                  <c:v>806</c:v>
                </c:pt>
                <c:pt idx="10">
                  <c:v>858</c:v>
                </c:pt>
                <c:pt idx="11">
                  <c:v>882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Diapo'!$C$80</c:f>
              <c:strCache>
                <c:ptCount val="1"/>
                <c:pt idx="0">
                  <c:v>2020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Diapo'!$C$81:$C$92</c:f>
              <c:numCache>
                <c:formatCode>#,##0</c:formatCode>
                <c:ptCount val="12"/>
                <c:pt idx="0">
                  <c:v>17</c:v>
                </c:pt>
                <c:pt idx="1">
                  <c:v>28</c:v>
                </c:pt>
                <c:pt idx="2">
                  <c:v>37</c:v>
                </c:pt>
                <c:pt idx="3">
                  <c:v>37</c:v>
                </c:pt>
                <c:pt idx="4">
                  <c:v>47</c:v>
                </c:pt>
                <c:pt idx="5">
                  <c:v>59</c:v>
                </c:pt>
                <c:pt idx="6">
                  <c:v>182</c:v>
                </c:pt>
                <c:pt idx="7">
                  <c:v>319</c:v>
                </c:pt>
                <c:pt idx="8">
                  <c:v>830</c:v>
                </c:pt>
                <c:pt idx="9">
                  <c:v>988</c:v>
                </c:pt>
                <c:pt idx="10">
                  <c:v>1068</c:v>
                </c:pt>
                <c:pt idx="11">
                  <c:v>1098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Diapo'!$D$80</c:f>
              <c:strCache>
                <c:ptCount val="1"/>
                <c:pt idx="0">
                  <c:v>2021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Diapo'!$D$81:$D$92</c:f>
              <c:numCache>
                <c:formatCode>#,##0</c:formatCode>
                <c:ptCount val="12"/>
                <c:pt idx="0">
                  <c:v>46</c:v>
                </c:pt>
                <c:pt idx="1">
                  <c:v>108</c:v>
                </c:pt>
                <c:pt idx="2">
                  <c:v>127</c:v>
                </c:pt>
                <c:pt idx="3">
                  <c:v>136</c:v>
                </c:pt>
                <c:pt idx="4">
                  <c:v>143</c:v>
                </c:pt>
                <c:pt idx="5">
                  <c:v>167</c:v>
                </c:pt>
                <c:pt idx="6">
                  <c:v>291</c:v>
                </c:pt>
                <c:pt idx="7">
                  <c:v>423</c:v>
                </c:pt>
                <c:pt idx="8">
                  <c:v>1064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701760"/>
        <c:axId val="195716224"/>
      </c:lineChart>
      <c:catAx>
        <c:axId val="195701760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5716224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95716224"/>
        <c:scaling>
          <c:orientation val="minMax"/>
          <c:max val="11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5701760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9.0909116739297982E-2"/>
          <c:y val="0.1310160532259049"/>
          <c:w val="0.90909088326070198"/>
          <c:h val="0.10097149484221449"/>
        </c:manualLayout>
      </c:layout>
      <c:overlay val="0"/>
      <c:txPr>
        <a:bodyPr/>
        <a:lstStyle/>
        <a:p>
          <a:pPr>
            <a:defRPr sz="65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/>
              <a:t>Nombre de salariés en activité partielle en équivalent temps</a:t>
            </a:r>
            <a:r>
              <a:rPr lang="en-US" sz="1500" baseline="0"/>
              <a:t> </a:t>
            </a:r>
            <a:r>
              <a:rPr lang="en-US" sz="1500"/>
              <a:t>plein (ETP) </a:t>
            </a:r>
            <a:br>
              <a:rPr lang="en-US" sz="1500"/>
            </a:br>
            <a:r>
              <a:rPr lang="en-US" sz="1500"/>
              <a:t>dans les Alpes</a:t>
            </a:r>
            <a:r>
              <a:rPr lang="en-US" sz="1500" baseline="0"/>
              <a:t>-de-Haute-Provence </a:t>
            </a:r>
          </a:p>
          <a:p>
            <a:pPr>
              <a:defRPr/>
            </a:pPr>
            <a:r>
              <a:rPr lang="en-US" sz="1100" b="0" i="1" baseline="0"/>
              <a:t>(données brutes, en nombre)</a:t>
            </a:r>
            <a:endParaRPr lang="en-US" sz="1100" b="0" i="1"/>
          </a:p>
        </c:rich>
      </c:tx>
      <c:layout>
        <c:manualLayout>
          <c:xMode val="edge"/>
          <c:yMode val="edge"/>
          <c:x val="0.10689576174112257"/>
          <c:y val="3.322948030531874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(2)'!$B$2</c:f>
              <c:strCache>
                <c:ptCount val="1"/>
                <c:pt idx="0">
                  <c:v>Nombre de salariés effectivement en Activité Partielle</c:v>
                </c:pt>
              </c:strCache>
            </c:strRef>
          </c:tx>
          <c:invertIfNegative val="0"/>
          <c:cat>
            <c:numRef>
              <c:f>'recap (2)'!$A$3:$A$21</c:f>
              <c:numCache>
                <c:formatCode>mmm\-yy</c:formatCode>
                <c:ptCount val="19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</c:numCache>
            </c:numRef>
          </c:cat>
          <c:val>
            <c:numRef>
              <c:f>'recap (2)'!$E$27:$E$45</c:f>
              <c:numCache>
                <c:formatCode>#,##0</c:formatCode>
                <c:ptCount val="19"/>
                <c:pt idx="0">
                  <c:v>4154.2809999999909</c:v>
                </c:pt>
                <c:pt idx="1">
                  <c:v>7919.588628571445</c:v>
                </c:pt>
                <c:pt idx="2">
                  <c:v>4745.9899999999943</c:v>
                </c:pt>
                <c:pt idx="3">
                  <c:v>1676.7391428571441</c:v>
                </c:pt>
                <c:pt idx="4">
                  <c:v>499.73725714285706</c:v>
                </c:pt>
                <c:pt idx="5">
                  <c:v>292.09128571428573</c:v>
                </c:pt>
                <c:pt idx="6">
                  <c:v>213.59199999999998</c:v>
                </c:pt>
                <c:pt idx="7">
                  <c:v>345.67778571428551</c:v>
                </c:pt>
                <c:pt idx="8">
                  <c:v>2557.6517142857138</c:v>
                </c:pt>
                <c:pt idx="9">
                  <c:v>1726.7878857142866</c:v>
                </c:pt>
                <c:pt idx="10">
                  <c:v>2100.745928571429</c:v>
                </c:pt>
                <c:pt idx="11">
                  <c:v>2042.9125714285728</c:v>
                </c:pt>
                <c:pt idx="12">
                  <c:v>1976.1326857142869</c:v>
                </c:pt>
                <c:pt idx="13">
                  <c:v>2753.4357142857161</c:v>
                </c:pt>
                <c:pt idx="14">
                  <c:v>1475.7054285714298</c:v>
                </c:pt>
                <c:pt idx="15">
                  <c:v>456.07634285714278</c:v>
                </c:pt>
                <c:pt idx="16">
                  <c:v>45.256500000000003</c:v>
                </c:pt>
                <c:pt idx="17">
                  <c:v>41.129214285714284</c:v>
                </c:pt>
                <c:pt idx="18">
                  <c:v>32.22691428571428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299584"/>
        <c:axId val="195309568"/>
      </c:barChart>
      <c:dateAx>
        <c:axId val="1952995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95309568"/>
        <c:crosses val="autoZero"/>
        <c:auto val="1"/>
        <c:lblOffset val="100"/>
        <c:baseTimeUnit val="months"/>
      </c:dateAx>
      <c:valAx>
        <c:axId val="195309568"/>
        <c:scaling>
          <c:orientation val="minMax"/>
          <c:max val="8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95299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trim'!$B$119:$C$168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2012</c:v>
                  </c:pt>
                  <c:pt idx="6">
                    <c:v>2013</c:v>
                  </c:pt>
                  <c:pt idx="10">
                    <c:v>2014</c:v>
                  </c:pt>
                  <c:pt idx="14">
                    <c:v>2015</c:v>
                  </c:pt>
                  <c:pt idx="18">
                    <c:v>2016</c:v>
                  </c:pt>
                  <c:pt idx="22">
                    <c:v>2017</c:v>
                  </c:pt>
                  <c:pt idx="26">
                    <c:v>2018</c:v>
                  </c:pt>
                  <c:pt idx="30">
                    <c:v>2019</c:v>
                  </c:pt>
                  <c:pt idx="34">
                    <c:v>2020</c:v>
                  </c:pt>
                  <c:pt idx="38">
                    <c:v>2021</c:v>
                  </c:pt>
                  <c:pt idx="42">
                    <c:v>2022</c:v>
                  </c:pt>
                  <c:pt idx="46">
                    <c:v>2023</c:v>
                  </c:pt>
                </c:lvl>
              </c:multiLvlStrCache>
            </c:multiLvlStrRef>
          </c:cat>
          <c:val>
            <c:numRef>
              <c:f>Données!$C$127:$C$167</c:f>
              <c:numCache>
                <c:formatCode>#,##0.0</c:formatCode>
                <c:ptCount val="41"/>
                <c:pt idx="0">
                  <c:v>10.4</c:v>
                </c:pt>
                <c:pt idx="1">
                  <c:v>10.6</c:v>
                </c:pt>
                <c:pt idx="2">
                  <c:v>10.6</c:v>
                </c:pt>
                <c:pt idx="3">
                  <c:v>10.8</c:v>
                </c:pt>
                <c:pt idx="4">
                  <c:v>10.8</c:v>
                </c:pt>
                <c:pt idx="5">
                  <c:v>11.2</c:v>
                </c:pt>
                <c:pt idx="6">
                  <c:v>11.3</c:v>
                </c:pt>
                <c:pt idx="7">
                  <c:v>11.5</c:v>
                </c:pt>
                <c:pt idx="8">
                  <c:v>11.3</c:v>
                </c:pt>
                <c:pt idx="9">
                  <c:v>11.2</c:v>
                </c:pt>
                <c:pt idx="10">
                  <c:v>11.2</c:v>
                </c:pt>
                <c:pt idx="11">
                  <c:v>11.2</c:v>
                </c:pt>
                <c:pt idx="12">
                  <c:v>11.4</c:v>
                </c:pt>
                <c:pt idx="13">
                  <c:v>11.6</c:v>
                </c:pt>
                <c:pt idx="14">
                  <c:v>11.4</c:v>
                </c:pt>
                <c:pt idx="15">
                  <c:v>11.7</c:v>
                </c:pt>
                <c:pt idx="16">
                  <c:v>11.5</c:v>
                </c:pt>
                <c:pt idx="17">
                  <c:v>11.4</c:v>
                </c:pt>
                <c:pt idx="18">
                  <c:v>11.4</c:v>
                </c:pt>
                <c:pt idx="19">
                  <c:v>11.2</c:v>
                </c:pt>
                <c:pt idx="20">
                  <c:v>11.1</c:v>
                </c:pt>
                <c:pt idx="21">
                  <c:v>11.4</c:v>
                </c:pt>
                <c:pt idx="22">
                  <c:v>10.9</c:v>
                </c:pt>
                <c:pt idx="23">
                  <c:v>10.8</c:v>
                </c:pt>
                <c:pt idx="24">
                  <c:v>10.9</c:v>
                </c:pt>
                <c:pt idx="25">
                  <c:v>10.3</c:v>
                </c:pt>
                <c:pt idx="26">
                  <c:v>10.6</c:v>
                </c:pt>
                <c:pt idx="27">
                  <c:v>10.4</c:v>
                </c:pt>
                <c:pt idx="28">
                  <c:v>10.3</c:v>
                </c:pt>
                <c:pt idx="29">
                  <c:v>10</c:v>
                </c:pt>
                <c:pt idx="30">
                  <c:v>10</c:v>
                </c:pt>
                <c:pt idx="31">
                  <c:v>9.6999999999999993</c:v>
                </c:pt>
                <c:pt idx="32">
                  <c:v>9.6999999999999993</c:v>
                </c:pt>
                <c:pt idx="33">
                  <c:v>9.1999999999999993</c:v>
                </c:pt>
                <c:pt idx="34">
                  <c:v>8.8000000000000007</c:v>
                </c:pt>
                <c:pt idx="35">
                  <c:v>8.3000000000000007</c:v>
                </c:pt>
                <c:pt idx="36">
                  <c:v>10.4</c:v>
                </c:pt>
                <c:pt idx="37">
                  <c:v>9</c:v>
                </c:pt>
                <c:pt idx="38">
                  <c:v>9</c:v>
                </c:pt>
                <c:pt idx="39">
                  <c:v>9.1</c:v>
                </c:pt>
                <c:pt idx="40">
                  <c:v>9.1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trim'!$B$119:$C$168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2012</c:v>
                  </c:pt>
                  <c:pt idx="6">
                    <c:v>2013</c:v>
                  </c:pt>
                  <c:pt idx="10">
                    <c:v>2014</c:v>
                  </c:pt>
                  <c:pt idx="14">
                    <c:v>2015</c:v>
                  </c:pt>
                  <c:pt idx="18">
                    <c:v>2016</c:v>
                  </c:pt>
                  <c:pt idx="22">
                    <c:v>2017</c:v>
                  </c:pt>
                  <c:pt idx="26">
                    <c:v>2018</c:v>
                  </c:pt>
                  <c:pt idx="30">
                    <c:v>2019</c:v>
                  </c:pt>
                  <c:pt idx="34">
                    <c:v>2020</c:v>
                  </c:pt>
                  <c:pt idx="38">
                    <c:v>2021</c:v>
                  </c:pt>
                  <c:pt idx="42">
                    <c:v>2022</c:v>
                  </c:pt>
                  <c:pt idx="46">
                    <c:v>2023</c:v>
                  </c:pt>
                </c:lvl>
              </c:multiLvlStrCache>
            </c:multiLvlStrRef>
          </c:cat>
          <c:val>
            <c:numRef>
              <c:f>Données!$B$127:$B$167</c:f>
              <c:numCache>
                <c:formatCode>#,##0.0</c:formatCode>
                <c:ptCount val="41"/>
                <c:pt idx="0">
                  <c:v>8.8000000000000007</c:v>
                </c:pt>
                <c:pt idx="1">
                  <c:v>9</c:v>
                </c:pt>
                <c:pt idx="2">
                  <c:v>9.1</c:v>
                </c:pt>
                <c:pt idx="3">
                  <c:v>9.4</c:v>
                </c:pt>
                <c:pt idx="4">
                  <c:v>9.4</c:v>
                </c:pt>
                <c:pt idx="5">
                  <c:v>9.8000000000000007</c:v>
                </c:pt>
                <c:pt idx="6">
                  <c:v>10</c:v>
                </c:pt>
                <c:pt idx="7">
                  <c:v>10.1</c:v>
                </c:pt>
                <c:pt idx="8">
                  <c:v>9.9</c:v>
                </c:pt>
                <c:pt idx="9">
                  <c:v>9.8000000000000007</c:v>
                </c:pt>
                <c:pt idx="10">
                  <c:v>9.8000000000000007</c:v>
                </c:pt>
                <c:pt idx="11">
                  <c:v>9.8000000000000007</c:v>
                </c:pt>
                <c:pt idx="12">
                  <c:v>9.9</c:v>
                </c:pt>
                <c:pt idx="13">
                  <c:v>10.1</c:v>
                </c:pt>
                <c:pt idx="14">
                  <c:v>10</c:v>
                </c:pt>
                <c:pt idx="15">
                  <c:v>10.199999999999999</c:v>
                </c:pt>
                <c:pt idx="16">
                  <c:v>10.1</c:v>
                </c:pt>
                <c:pt idx="17">
                  <c:v>9.9</c:v>
                </c:pt>
                <c:pt idx="18">
                  <c:v>9.9</c:v>
                </c:pt>
                <c:pt idx="19">
                  <c:v>9.8000000000000007</c:v>
                </c:pt>
                <c:pt idx="20">
                  <c:v>9.6</c:v>
                </c:pt>
                <c:pt idx="21">
                  <c:v>9.6999999999999993</c:v>
                </c:pt>
                <c:pt idx="22">
                  <c:v>9.3000000000000007</c:v>
                </c:pt>
                <c:pt idx="23">
                  <c:v>9.1999999999999993</c:v>
                </c:pt>
                <c:pt idx="24">
                  <c:v>9.3000000000000007</c:v>
                </c:pt>
                <c:pt idx="25">
                  <c:v>8.6999999999999993</c:v>
                </c:pt>
                <c:pt idx="26">
                  <c:v>8.9</c:v>
                </c:pt>
                <c:pt idx="27">
                  <c:v>8.8000000000000007</c:v>
                </c:pt>
                <c:pt idx="28">
                  <c:v>8.6999999999999993</c:v>
                </c:pt>
                <c:pt idx="29">
                  <c:v>8.4</c:v>
                </c:pt>
                <c:pt idx="30">
                  <c:v>8.4</c:v>
                </c:pt>
                <c:pt idx="31">
                  <c:v>8.1999999999999993</c:v>
                </c:pt>
                <c:pt idx="32">
                  <c:v>8.1999999999999993</c:v>
                </c:pt>
                <c:pt idx="33">
                  <c:v>7.9</c:v>
                </c:pt>
                <c:pt idx="34">
                  <c:v>7.6</c:v>
                </c:pt>
                <c:pt idx="35">
                  <c:v>7.1</c:v>
                </c:pt>
                <c:pt idx="36">
                  <c:v>8.9</c:v>
                </c:pt>
                <c:pt idx="37">
                  <c:v>7.8</c:v>
                </c:pt>
                <c:pt idx="38">
                  <c:v>7.8</c:v>
                </c:pt>
                <c:pt idx="39">
                  <c:v>7.8</c:v>
                </c:pt>
                <c:pt idx="40">
                  <c:v>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trim'!$B$119:$C$168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2012</c:v>
                  </c:pt>
                  <c:pt idx="6">
                    <c:v>2013</c:v>
                  </c:pt>
                  <c:pt idx="10">
                    <c:v>2014</c:v>
                  </c:pt>
                  <c:pt idx="14">
                    <c:v>2015</c:v>
                  </c:pt>
                  <c:pt idx="18">
                    <c:v>2016</c:v>
                  </c:pt>
                  <c:pt idx="22">
                    <c:v>2017</c:v>
                  </c:pt>
                  <c:pt idx="26">
                    <c:v>2018</c:v>
                  </c:pt>
                  <c:pt idx="30">
                    <c:v>2019</c:v>
                  </c:pt>
                  <c:pt idx="34">
                    <c:v>2020</c:v>
                  </c:pt>
                  <c:pt idx="38">
                    <c:v>2021</c:v>
                  </c:pt>
                  <c:pt idx="42">
                    <c:v>2022</c:v>
                  </c:pt>
                  <c:pt idx="46">
                    <c:v>2023</c:v>
                  </c:pt>
                </c:lvl>
              </c:multiLvlStrCache>
            </c:multiLvlStrRef>
          </c:cat>
          <c:val>
            <c:numRef>
              <c:f>Données!$D$127:$D$167</c:f>
              <c:numCache>
                <c:formatCode>#,##0.0</c:formatCode>
                <c:ptCount val="41"/>
                <c:pt idx="0">
                  <c:v>10.4</c:v>
                </c:pt>
                <c:pt idx="1">
                  <c:v>10.4</c:v>
                </c:pt>
                <c:pt idx="2">
                  <c:v>10.6</c:v>
                </c:pt>
                <c:pt idx="3">
                  <c:v>10.8</c:v>
                </c:pt>
                <c:pt idx="4">
                  <c:v>10.9</c:v>
                </c:pt>
                <c:pt idx="5">
                  <c:v>11.4</c:v>
                </c:pt>
                <c:pt idx="6">
                  <c:v>11.4</c:v>
                </c:pt>
                <c:pt idx="7">
                  <c:v>11.6</c:v>
                </c:pt>
                <c:pt idx="8">
                  <c:v>11.4</c:v>
                </c:pt>
                <c:pt idx="9">
                  <c:v>11.5</c:v>
                </c:pt>
                <c:pt idx="10">
                  <c:v>11.4</c:v>
                </c:pt>
                <c:pt idx="11">
                  <c:v>11.4</c:v>
                </c:pt>
                <c:pt idx="12">
                  <c:v>11.6</c:v>
                </c:pt>
                <c:pt idx="13">
                  <c:v>11.8</c:v>
                </c:pt>
                <c:pt idx="14">
                  <c:v>11.7</c:v>
                </c:pt>
                <c:pt idx="15">
                  <c:v>11.9</c:v>
                </c:pt>
                <c:pt idx="16">
                  <c:v>11.7</c:v>
                </c:pt>
                <c:pt idx="17">
                  <c:v>11.5</c:v>
                </c:pt>
                <c:pt idx="18">
                  <c:v>11.6</c:v>
                </c:pt>
                <c:pt idx="19">
                  <c:v>11.3</c:v>
                </c:pt>
                <c:pt idx="20">
                  <c:v>11.3</c:v>
                </c:pt>
                <c:pt idx="21">
                  <c:v>11.6</c:v>
                </c:pt>
                <c:pt idx="22">
                  <c:v>11.1</c:v>
                </c:pt>
                <c:pt idx="23">
                  <c:v>11.2</c:v>
                </c:pt>
                <c:pt idx="24">
                  <c:v>11.3</c:v>
                </c:pt>
                <c:pt idx="25">
                  <c:v>10.7</c:v>
                </c:pt>
                <c:pt idx="26">
                  <c:v>11</c:v>
                </c:pt>
                <c:pt idx="27">
                  <c:v>10.8</c:v>
                </c:pt>
                <c:pt idx="28">
                  <c:v>10.7</c:v>
                </c:pt>
                <c:pt idx="29">
                  <c:v>10.5</c:v>
                </c:pt>
                <c:pt idx="30">
                  <c:v>10.5</c:v>
                </c:pt>
                <c:pt idx="31">
                  <c:v>10.1</c:v>
                </c:pt>
                <c:pt idx="32">
                  <c:v>10.199999999999999</c:v>
                </c:pt>
                <c:pt idx="33">
                  <c:v>9.5</c:v>
                </c:pt>
                <c:pt idx="34">
                  <c:v>9.1999999999999993</c:v>
                </c:pt>
                <c:pt idx="35">
                  <c:v>8.6999999999999993</c:v>
                </c:pt>
                <c:pt idx="36">
                  <c:v>10.6</c:v>
                </c:pt>
                <c:pt idx="37">
                  <c:v>9.1</c:v>
                </c:pt>
                <c:pt idx="38">
                  <c:v>9.3000000000000007</c:v>
                </c:pt>
                <c:pt idx="39">
                  <c:v>9.4</c:v>
                </c:pt>
                <c:pt idx="40">
                  <c:v>9.1999999999999993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559296"/>
        <c:axId val="229561088"/>
      </c:lineChart>
      <c:catAx>
        <c:axId val="2295592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22956108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29561088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22955929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-1.8340210912425492E-3"/>
                  <c:y val="2.682763246143527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graphiques_trim'!$G$10:$G$18</c:f>
              <c:strCache>
                <c:ptCount val="9"/>
                <c:pt idx="0">
                  <c:v>Ariege</c:v>
                </c:pt>
                <c:pt idx="1">
                  <c:v>Alpes de haute provence</c:v>
                </c:pt>
                <c:pt idx="2">
                  <c:v>Paca</c:v>
                </c:pt>
                <c:pt idx="3">
                  <c:v>Meuse</c:v>
                </c:pt>
                <c:pt idx="4">
                  <c:v>Lot</c:v>
                </c:pt>
                <c:pt idx="5">
                  <c:v>France métro.</c:v>
                </c:pt>
                <c:pt idx="6">
                  <c:v>Haute Corse</c:v>
                </c:pt>
                <c:pt idx="7">
                  <c:v>Hautes Alpes</c:v>
                </c:pt>
                <c:pt idx="8">
                  <c:v>Cantal</c:v>
                </c:pt>
              </c:strCache>
            </c:strRef>
          </c:cat>
          <c:val>
            <c:numRef>
              <c:f>'données graphiques_trim'!$H$10:$H$18</c:f>
              <c:numCache>
                <c:formatCode>#,##0.0</c:formatCode>
                <c:ptCount val="9"/>
                <c:pt idx="0">
                  <c:v>10</c:v>
                </c:pt>
                <c:pt idx="1">
                  <c:v>9.1999999999999993</c:v>
                </c:pt>
                <c:pt idx="2">
                  <c:v>9.1</c:v>
                </c:pt>
                <c:pt idx="3">
                  <c:v>8</c:v>
                </c:pt>
                <c:pt idx="4">
                  <c:v>8</c:v>
                </c:pt>
                <c:pt idx="5">
                  <c:v>7.9</c:v>
                </c:pt>
                <c:pt idx="6">
                  <c:v>7.7</c:v>
                </c:pt>
                <c:pt idx="7">
                  <c:v>7.3</c:v>
                </c:pt>
                <c:pt idx="8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540992"/>
        <c:axId val="229542912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graphiques_trim'!$J$10:$J$18</c:f>
              <c:numCache>
                <c:formatCode>#,##0.0</c:formatCode>
                <c:ptCount val="9"/>
                <c:pt idx="0">
                  <c:v>0.19999999999999929</c:v>
                </c:pt>
                <c:pt idx="1">
                  <c:v>-0.20000000000000107</c:v>
                </c:pt>
                <c:pt idx="2">
                  <c:v>0</c:v>
                </c:pt>
                <c:pt idx="3">
                  <c:v>0.40000000000000036</c:v>
                </c:pt>
                <c:pt idx="4">
                  <c:v>0</c:v>
                </c:pt>
                <c:pt idx="5">
                  <c:v>0.10000000000000053</c:v>
                </c:pt>
                <c:pt idx="6">
                  <c:v>0.10000000000000053</c:v>
                </c:pt>
                <c:pt idx="7">
                  <c:v>-0.40000000000000036</c:v>
                </c:pt>
                <c:pt idx="8">
                  <c:v>-0.10000000000000053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0948736"/>
        <c:axId val="260950272"/>
      </c:scatterChart>
      <c:catAx>
        <c:axId val="22954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229542912"/>
        <c:crosses val="autoZero"/>
        <c:auto val="1"/>
        <c:lblAlgn val="ctr"/>
        <c:lblOffset val="100"/>
        <c:noMultiLvlLbl val="0"/>
      </c:catAx>
      <c:valAx>
        <c:axId val="229542912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29540992"/>
        <c:crosses val="autoZero"/>
        <c:crossBetween val="between"/>
        <c:majorUnit val="2"/>
      </c:valAx>
      <c:valAx>
        <c:axId val="260948736"/>
        <c:scaling>
          <c:orientation val="minMax"/>
        </c:scaling>
        <c:delete val="1"/>
        <c:axPos val="b"/>
        <c:majorTickMark val="out"/>
        <c:minorTickMark val="none"/>
        <c:tickLblPos val="nextTo"/>
        <c:crossAx val="260950272"/>
        <c:crosses val="autoZero"/>
        <c:crossBetween val="midCat"/>
      </c:valAx>
      <c:valAx>
        <c:axId val="260950272"/>
        <c:scaling>
          <c:orientation val="minMax"/>
          <c:max val="0.4"/>
          <c:min val="-0.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260948736"/>
        <c:crosses val="max"/>
        <c:crossBetween val="midCat"/>
        <c:majorUnit val="0.2"/>
      </c:valAx>
    </c:plotArea>
    <c:legend>
      <c:legendPos val="t"/>
      <c:layout>
        <c:manualLayout>
          <c:xMode val="edge"/>
          <c:yMode val="edge"/>
          <c:x val="4.0829930646564636E-2"/>
          <c:y val="9.1213950368879942E-2"/>
          <c:w val="0.89999992779444526"/>
          <c:h val="5.176571238454347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0.01178</cdr:x>
      <cdr:y>0.87113</cdr:y>
    </cdr:from>
    <cdr:to>
      <cdr:x>0.98579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171" y="3219450"/>
          <a:ext cx="6546166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0.91371</cdr:x>
      <cdr:y>0.3211</cdr:y>
    </cdr:from>
    <cdr:to>
      <cdr:x>0.97395</cdr:x>
      <cdr:y>0.32131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58000" y="1532283"/>
          <a:ext cx="452188" cy="99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0.90007</cdr:x>
      <cdr:y>0.25675</cdr:y>
    </cdr:from>
    <cdr:to>
      <cdr:x>0.99101</cdr:x>
      <cdr:y>0.31547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55637" y="1225217"/>
          <a:ext cx="682568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0.9126</cdr:x>
      <cdr:y>0.24993</cdr:y>
    </cdr:from>
    <cdr:to>
      <cdr:x>0.91371</cdr:x>
      <cdr:y>0.77931</cdr:y>
    </cdr:to>
    <cdr:cxnSp macro="">
      <cdr:nvCxnSpPr>
        <cdr:cNvPr id="8" name="Connecteur droit 7"/>
        <cdr:cNvCxnSpPr/>
      </cdr:nvCxnSpPr>
      <cdr:spPr>
        <a:xfrm xmlns:a="http://schemas.openxmlformats.org/drawingml/2006/main" flipH="1">
          <a:off x="6849717" y="1192696"/>
          <a:ext cx="8284" cy="252619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0.91124</cdr:x>
      <cdr:y>0.27967</cdr:y>
    </cdr:from>
    <cdr:to>
      <cdr:x>0.91149</cdr:x>
      <cdr:y>0.77237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39498" y="1334572"/>
          <a:ext cx="1877" cy="235117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0.91226</cdr:x>
      <cdr:y>0.34696</cdr:y>
    </cdr:from>
    <cdr:to>
      <cdr:x>0.97572</cdr:x>
      <cdr:y>0.34696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47174" y="165570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0.90067</cdr:x>
      <cdr:y>0.27325</cdr:y>
    </cdr:from>
    <cdr:to>
      <cdr:x>0.99669</cdr:x>
      <cdr:y>0.33197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0130" y="1303956"/>
          <a:ext cx="720697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0.82161</cdr:y>
    </cdr:from>
    <cdr:to>
      <cdr:x>1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114675"/>
          <a:ext cx="6115050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0.08303</cdr:x>
      <cdr:y>0</cdr:y>
    </cdr:from>
    <cdr:to>
      <cdr:x>0.91337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71491" y="0"/>
          <a:ext cx="5715034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2021 et le T3 2021)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0.26709</cdr:x>
      <cdr:y>0.20807</cdr:y>
    </cdr:from>
    <cdr:to>
      <cdr:x>0.26781</cdr:x>
      <cdr:y>0.75474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38325" y="919057"/>
          <a:ext cx="4948" cy="24146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2011)</a:t>
          </a:r>
          <a:endParaRPr lang="fr-FR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Embauches* en contrat d'apprentissage dans les Alpes-de-Haute-Provence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0.87799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95675"/>
          <a:ext cx="7038975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</cdr:x>
      <cdr:y>0.84884</cdr:y>
    </cdr:from>
    <cdr:to>
      <cdr:x>1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76625"/>
          <a:ext cx="7038975" cy="619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>
              <a:effectLst/>
              <a:latin typeface="+mn-lt"/>
              <a:ea typeface="+mn-ea"/>
              <a:cs typeface="+mn-cs"/>
            </a:rPr>
            <a:t>* embauches = nouvelles entrées + reconductions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secteurs</a:t>
          </a:r>
          <a:r>
            <a:rPr lang="fr-FR" sz="900" b="0" i="0" baseline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public et privé</a:t>
          </a:r>
          <a:endParaRPr lang="fr-FR" sz="900" b="0" i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 :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Système d’information sur l’apprentissage de la Dares </a:t>
          </a:r>
          <a:r>
            <a:rPr lang="fr-FR" sz="900" b="0" i="1">
              <a:latin typeface="+mn-lt"/>
              <a:ea typeface="+mn-ea"/>
              <a:cs typeface="+mn-cs"/>
            </a:rPr>
            <a:t>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0.9945</cdr:x>
      <cdr:y>0.07847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2021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0.16766</cdr:y>
    </cdr:from>
    <cdr:to>
      <cdr:x>1</cdr:x>
      <cdr:y>0.2231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86575" y="800078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0.46688</cdr:x>
      <cdr:y>0.18126</cdr:y>
    </cdr:from>
    <cdr:to>
      <cdr:x>0.8252</cdr:x>
      <cdr:y>0.34713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3504230" y="864976"/>
          <a:ext cx="2689443" cy="7915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16 400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T3 2021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0.9115</cdr:x>
      <cdr:y>0.28291</cdr:y>
    </cdr:from>
    <cdr:to>
      <cdr:x>0.9115</cdr:x>
      <cdr:y>0.77064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41427" y="1350054"/>
          <a:ext cx="0" cy="232745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0.91326</cdr:x>
      <cdr:y>0.33386</cdr:y>
    </cdr:from>
    <cdr:to>
      <cdr:x>0.97672</cdr:x>
      <cdr:y>0.33386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54637" y="1593182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0.89311</cdr:x>
      <cdr:y>0.26362</cdr:y>
    </cdr:from>
    <cdr:to>
      <cdr:x>0.98532</cdr:x>
      <cdr:y>0.32234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03431" y="1258007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janvier 2022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janvier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2021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8" y="517220"/>
            <a:ext cx="8765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est en très légère baisse…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562626" y="4161687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7,9 % (+0,1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72330" y="3690452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9,1 %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31593" y="3412725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9,2 % (-0,2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076844"/>
              </p:ext>
            </p:extLst>
          </p:nvPr>
        </p:nvGraphicFramePr>
        <p:xfrm>
          <a:off x="279400" y="1117600"/>
          <a:ext cx="8109604" cy="530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221" y="35470"/>
            <a:ext cx="885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mais reste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993356"/>
              </p:ext>
            </p:extLst>
          </p:nvPr>
        </p:nvGraphicFramePr>
        <p:xfrm>
          <a:off x="550333" y="1062037"/>
          <a:ext cx="7687733" cy="535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559858" y="5005386"/>
            <a:ext cx="7687733" cy="88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0" i="0" u="none" strike="noStrike" baseline="0">
                <a:solidFill>
                  <a:srgbClr val="000000"/>
                </a:solidFill>
                <a:latin typeface="+mn-lt"/>
              </a:rPr>
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</a:r>
          </a:p>
          <a:p>
            <a:pPr algn="l" rtl="0"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+mn-lt"/>
              </a:rPr>
              <a:t>Note : </a:t>
            </a:r>
            <a:r>
              <a:rPr lang="fr-FR" sz="1000" b="0" i="0" u="none" strike="noStrike" baseline="0">
                <a:solidFill>
                  <a:srgbClr val="000000"/>
                </a:solidFill>
                <a:latin typeface="+mn-lt"/>
              </a:rPr>
              <a:t>données trimestrielles provisoires, corrigées des variations saisonnières ; estimation à +/- 0,3 point près du niveau du taux de chômage national 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>
                <a:solidFill>
                  <a:srgbClr val="000000"/>
                </a:solidFill>
                <a:latin typeface="Calibri"/>
              </a:rPr>
              <a:t>Source :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Insee, taux de chômage au sens du BIT (national ) et taux de chômage localisés (régional et départementaux)</a:t>
            </a:r>
          </a:p>
        </p:txBody>
      </p: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4526" y="-47226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Fort recul de la demande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d’emploi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trimestre 2021,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qui devrait se poursuivre en fin d’année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" y="18117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chemeClr val="accent1">
                    <a:lumMod val="75000"/>
                  </a:schemeClr>
                </a:solidFill>
              </a:rPr>
              <a:t>La demande d’emploi des hommes se replie davantage que celle des femmes, mais </a:t>
            </a:r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cette tendance devrait s’inverser en </a:t>
            </a:r>
            <a:r>
              <a:rPr lang="fr-FR" sz="2500" b="1" dirty="0">
                <a:solidFill>
                  <a:schemeClr val="accent1">
                    <a:lumMod val="75000"/>
                  </a:schemeClr>
                </a:solidFill>
              </a:rPr>
              <a:t>fin d’année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3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7" y="10193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Vif recul chez les jeunes, beaucoup plus modéré chez les seniors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0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982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La demande d’emploi repart à la baisse pour les deux tranches d’ancienneté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7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continue de reculer en rythme annuel…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" y="2076450"/>
            <a:ext cx="898838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8887" y="230995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et rejoint presque son niveau d’avant-crise</a:t>
            </a:r>
            <a:endParaRPr lang="fr-FR" sz="2800" dirty="0">
              <a:solidFill>
                <a:srgbClr val="376092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8755"/>
              </p:ext>
            </p:extLst>
          </p:nvPr>
        </p:nvGraphicFramePr>
        <p:xfrm>
          <a:off x="279400" y="1058333"/>
          <a:ext cx="8331200" cy="551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</a:t>
            </a:r>
            <a:r>
              <a:rPr lang="fr-FR" sz="2000" dirty="0" smtClean="0">
                <a:hlinkClick r:id="rId4"/>
              </a:rPr>
              <a:t>paca.dreets.gouv.fr/Les-indicateurs-cles-de-la-Direccte-Paca</a:t>
            </a:r>
            <a:endParaRPr lang="fr-FR" sz="2000" dirty="0" smtClean="0"/>
          </a:p>
          <a:p>
            <a:pPr marL="0" lvl="1" algn="ctr">
              <a:defRPr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795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357" y="-39707"/>
            <a:ext cx="8555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Après une vive hausse au 2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trimestre, l’emploi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salarié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se replie légèrement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T3 2021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268886" y="2610127"/>
            <a:ext cx="826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-0,2 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% 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+0,3 %</a:t>
            </a:r>
          </a:p>
          <a:p>
            <a:pPr algn="ctr"/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+0,4 %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136792"/>
              </p:ext>
            </p:extLst>
          </p:nvPr>
        </p:nvGraphicFramePr>
        <p:xfrm>
          <a:off x="590438" y="1275008"/>
          <a:ext cx="8179696" cy="4971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4" y="-18919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baisse due au repli de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+230 </a:t>
            </a:r>
          </a:p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sz="1600" b="1" dirty="0" smtClean="0">
              <a:solidFill>
                <a:srgbClr val="0070C0"/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-330</a:t>
            </a:r>
            <a:endParaRPr lang="fr-FR" sz="1600" b="1" dirty="0">
              <a:solidFill>
                <a:srgbClr val="0070C0"/>
              </a:solidFill>
            </a:endParaRP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T3 2021 :</a:t>
            </a:r>
            <a:endParaRPr lang="fr-FR" b="1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395433"/>
              </p:ext>
            </p:extLst>
          </p:nvPr>
        </p:nvGraphicFramePr>
        <p:xfrm>
          <a:off x="592429" y="1120581"/>
          <a:ext cx="7775932" cy="507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467869"/>
            <a:ext cx="845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notamment dans le tertiaire non marchand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40822"/>
              </p:ext>
            </p:extLst>
          </p:nvPr>
        </p:nvGraphicFramePr>
        <p:xfrm>
          <a:off x="734096" y="1220470"/>
          <a:ext cx="7613838" cy="497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5" y="103481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L’emploi progresse dans tous les autres secteurs d’activité (construction, industrie, tertiaire marchand)…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941890"/>
              </p:ext>
            </p:extLst>
          </p:nvPr>
        </p:nvGraphicFramePr>
        <p:xfrm>
          <a:off x="456487" y="1057589"/>
          <a:ext cx="7966296" cy="525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499820"/>
            <a:ext cx="88626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… à l’exception de l’agriculture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5" y="1506827"/>
            <a:ext cx="8712396" cy="385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9112" y="66575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contrats aidés toujours plus sollicités </a:t>
            </a:r>
            <a:endParaRPr lang="fr-FR" sz="2800" b="1" dirty="0" smtClean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7" y="76791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7" name="Groupe 16"/>
          <p:cNvGrpSpPr>
            <a:grpSpLocks/>
          </p:cNvGrpSpPr>
          <p:nvPr/>
        </p:nvGrpSpPr>
        <p:grpSpPr bwMode="auto">
          <a:xfrm>
            <a:off x="86387" y="1178970"/>
            <a:ext cx="8928824" cy="5286224"/>
            <a:chOff x="306167" y="-2054700"/>
            <a:chExt cx="9458325" cy="6384235"/>
          </a:xfrm>
        </p:grpSpPr>
        <p:graphicFrame>
          <p:nvGraphicFramePr>
            <p:cNvPr id="18" name="Graphique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70080799"/>
                </p:ext>
              </p:extLst>
            </p:nvPr>
          </p:nvGraphicFramePr>
          <p:xfrm>
            <a:off x="306167" y="-2054700"/>
            <a:ext cx="9458325" cy="638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ZoneTexte 3"/>
            <p:cNvSpPr txBox="1"/>
            <p:nvPr/>
          </p:nvSpPr>
          <p:spPr>
            <a:xfrm>
              <a:off x="9135390" y="157560"/>
              <a:ext cx="485775" cy="2729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520</a:t>
              </a:r>
            </a:p>
          </p:txBody>
        </p:sp>
        <p:sp>
          <p:nvSpPr>
            <p:cNvPr id="20" name="Flèche vers le bas 19"/>
            <p:cNvSpPr/>
            <p:nvPr/>
          </p:nvSpPr>
          <p:spPr>
            <a:xfrm>
              <a:off x="9378278" y="520997"/>
              <a:ext cx="161925" cy="59456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26" name="ZoneTexte 1"/>
          <p:cNvSpPr txBox="1"/>
          <p:nvPr/>
        </p:nvSpPr>
        <p:spPr>
          <a:xfrm>
            <a:off x="159112" y="5650897"/>
            <a:ext cx="9791700" cy="432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6386" y="284892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forte croissance de l’apprentissage se poursuit</a:t>
            </a:r>
            <a:endParaRPr lang="fr-FR" sz="2800" b="1" dirty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6" y="82362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463331"/>
              </p:ext>
            </p:extLst>
          </p:nvPr>
        </p:nvGraphicFramePr>
        <p:xfrm>
          <a:off x="514278" y="1262129"/>
          <a:ext cx="7972022" cy="4946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5" y="99498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9113" y="-29668"/>
            <a:ext cx="88155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Le nombre de salariés en activité partielle au plus bas depuis le début de la crise sanitaire</a:t>
            </a:r>
            <a:endParaRPr lang="fr-FR" sz="2600" b="1" dirty="0" smtClean="0">
              <a:solidFill>
                <a:srgbClr val="376092"/>
              </a:solidFill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125608"/>
              </p:ext>
            </p:extLst>
          </p:nvPr>
        </p:nvGraphicFramePr>
        <p:xfrm>
          <a:off x="347730" y="862884"/>
          <a:ext cx="8211364" cy="5331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3" y="6153302"/>
            <a:ext cx="5905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7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ab994d58-9349-46a1-8cee-b96a64c5dc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7759</TotalTime>
  <Words>1582</Words>
  <Application>Microsoft Office PowerPoint</Application>
  <PresentationFormat>Affichage à l'écran (4:3)</PresentationFormat>
  <Paragraphs>308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 Mathieu (DR-PACA)</cp:lastModifiedBy>
  <cp:revision>718</cp:revision>
  <cp:lastPrinted>2018-10-09T12:30:48Z</cp:lastPrinted>
  <dcterms:created xsi:type="dcterms:W3CDTF">2018-05-30T13:27:07Z</dcterms:created>
  <dcterms:modified xsi:type="dcterms:W3CDTF">2022-01-13T09:44:01Z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