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98" r:id="rId6"/>
    <p:sldId id="299" r:id="rId7"/>
    <p:sldId id="264" r:id="rId8"/>
    <p:sldId id="292" r:id="rId9"/>
    <p:sldId id="290" r:id="rId10"/>
    <p:sldId id="293" r:id="rId11"/>
    <p:sldId id="261" r:id="rId12"/>
    <p:sldId id="313" r:id="rId13"/>
    <p:sldId id="269" r:id="rId14"/>
    <p:sldId id="301" r:id="rId15"/>
    <p:sldId id="304" r:id="rId16"/>
    <p:sldId id="305" r:id="rId17"/>
    <p:sldId id="306" r:id="rId18"/>
    <p:sldId id="307" r:id="rId19"/>
    <p:sldId id="311" r:id="rId20"/>
    <p:sldId id="308" r:id="rId21"/>
    <p:sldId id="302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6" autoAdjust="0"/>
  </p:normalViewPr>
  <p:slideViewPr>
    <p:cSldViewPr snapToGrid="0" snapToObjects="1">
      <p:cViewPr varScale="1">
        <p:scale>
          <a:sx n="110" d="100"/>
          <a:sy n="110" d="100"/>
        </p:scale>
        <p:origin x="10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Prestations%20sociales\2024-T3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polaris.social.gouv.fr\DREETS-PACA$\Users\Cab-SESE\10%20-%20Notes%20de%20conjoncture\01%20-%20Notes\2024\2024-T3\01%20-%20Fichiers%20de%20travail\Politiques%20emploi\2024_T3_Politiques%20de%20l'emploi_note_V2_VM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4\2024-T3\01%20-%20Fichiers%20de%20travail\Politiques%20emploi\2024_T3_Politiques%20de%20l'emploi_note_V2_VM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2014)</a:t>
            </a:r>
          </a:p>
        </c:rich>
      </c:tx>
      <c:layout>
        <c:manualLayout>
          <c:xMode val="edge"/>
          <c:yMode val="edge"/>
          <c:x val="0.29388433733232744"/>
          <c:y val="3.275097549839354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3'!$E$10:$E$52</c:f>
              <c:numCache>
                <c:formatCode>#\ ##0.0</c:formatCode>
                <c:ptCount val="43"/>
                <c:pt idx="0">
                  <c:v>100</c:v>
                </c:pt>
                <c:pt idx="1">
                  <c:v>99.925074271173116</c:v>
                </c:pt>
                <c:pt idx="2">
                  <c:v>99.961228024339349</c:v>
                </c:pt>
                <c:pt idx="3">
                  <c:v>100.13999134315364</c:v>
                </c:pt>
                <c:pt idx="4">
                  <c:v>100.06941074953022</c:v>
                </c:pt>
                <c:pt idx="5">
                  <c:v>100.44303667015571</c:v>
                </c:pt>
                <c:pt idx="6">
                  <c:v>100.37217754222442</c:v>
                </c:pt>
                <c:pt idx="7">
                  <c:v>100.8112033183463</c:v>
                </c:pt>
                <c:pt idx="8">
                  <c:v>101.19363092310158</c:v>
                </c:pt>
                <c:pt idx="9">
                  <c:v>101.59182356968444</c:v>
                </c:pt>
                <c:pt idx="10">
                  <c:v>101.77977852065945</c:v>
                </c:pt>
                <c:pt idx="11">
                  <c:v>101.84618109966443</c:v>
                </c:pt>
                <c:pt idx="12">
                  <c:v>102.29217023348407</c:v>
                </c:pt>
                <c:pt idx="13">
                  <c:v>102.7158209158096</c:v>
                </c:pt>
                <c:pt idx="14">
                  <c:v>102.82578626057104</c:v>
                </c:pt>
                <c:pt idx="15">
                  <c:v>103.17584817874763</c:v>
                </c:pt>
                <c:pt idx="16">
                  <c:v>103.70350357164537</c:v>
                </c:pt>
                <c:pt idx="17">
                  <c:v>103.61052881966626</c:v>
                </c:pt>
                <c:pt idx="18">
                  <c:v>103.82494452989259</c:v>
                </c:pt>
                <c:pt idx="19">
                  <c:v>103.97407179834548</c:v>
                </c:pt>
                <c:pt idx="20">
                  <c:v>104.62901736995637</c:v>
                </c:pt>
                <c:pt idx="21">
                  <c:v>104.89563040948428</c:v>
                </c:pt>
                <c:pt idx="22">
                  <c:v>105.3024019127508</c:v>
                </c:pt>
                <c:pt idx="23">
                  <c:v>105.77468468523664</c:v>
                </c:pt>
                <c:pt idx="24">
                  <c:v>103.66612426752442</c:v>
                </c:pt>
                <c:pt idx="25">
                  <c:v>102.54184838709115</c:v>
                </c:pt>
                <c:pt idx="26">
                  <c:v>105.23020582014126</c:v>
                </c:pt>
                <c:pt idx="27">
                  <c:v>105.64271513015069</c:v>
                </c:pt>
                <c:pt idx="28">
                  <c:v>106.35359039078918</c:v>
                </c:pt>
                <c:pt idx="29">
                  <c:v>107.74826737733771</c:v>
                </c:pt>
                <c:pt idx="30">
                  <c:v>108.8046365935031</c:v>
                </c:pt>
                <c:pt idx="31">
                  <c:v>109.79393474832465</c:v>
                </c:pt>
                <c:pt idx="32">
                  <c:v>110.35941510023611</c:v>
                </c:pt>
                <c:pt idx="33">
                  <c:v>110.73883453446605</c:v>
                </c:pt>
                <c:pt idx="34">
                  <c:v>110.89854610661953</c:v>
                </c:pt>
                <c:pt idx="35">
                  <c:v>111.41622997129413</c:v>
                </c:pt>
                <c:pt idx="36">
                  <c:v>111.68011337460453</c:v>
                </c:pt>
                <c:pt idx="37">
                  <c:v>111.99017776616604</c:v>
                </c:pt>
                <c:pt idx="38">
                  <c:v>112.29183042162845</c:v>
                </c:pt>
                <c:pt idx="39">
                  <c:v>112.45778116227905</c:v>
                </c:pt>
                <c:pt idx="40">
                  <c:v>112.82310676052883</c:v>
                </c:pt>
                <c:pt idx="41">
                  <c:v>112.8898435807032</c:v>
                </c:pt>
                <c:pt idx="42">
                  <c:v>113.29895477215605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84-4EB0-9CE5-06D9C9EF0AAD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100.05180272190337</c:v>
                </c:pt>
                <c:pt idx="2">
                  <c:v>99.921899562300524</c:v>
                </c:pt>
                <c:pt idx="3">
                  <c:v>100.01269891618882</c:v>
                </c:pt>
                <c:pt idx="4">
                  <c:v>99.939698120802305</c:v>
                </c:pt>
                <c:pt idx="5">
                  <c:v>100.16791223952171</c:v>
                </c:pt>
                <c:pt idx="6">
                  <c:v>100.26191266428665</c:v>
                </c:pt>
                <c:pt idx="7">
                  <c:v>100.40265699575201</c:v>
                </c:pt>
                <c:pt idx="8">
                  <c:v>100.58762064060598</c:v>
                </c:pt>
                <c:pt idx="9">
                  <c:v>100.80721056546142</c:v>
                </c:pt>
                <c:pt idx="10">
                  <c:v>101.14085964946626</c:v>
                </c:pt>
                <c:pt idx="11">
                  <c:v>101.17509904838926</c:v>
                </c:pt>
                <c:pt idx="12">
                  <c:v>101.6143404908216</c:v>
                </c:pt>
                <c:pt idx="13">
                  <c:v>102.05483529736721</c:v>
                </c:pt>
                <c:pt idx="14">
                  <c:v>102.10805726577401</c:v>
                </c:pt>
                <c:pt idx="15">
                  <c:v>102.50617023425634</c:v>
                </c:pt>
                <c:pt idx="16">
                  <c:v>102.73707500045759</c:v>
                </c:pt>
                <c:pt idx="17">
                  <c:v>102.76685577328715</c:v>
                </c:pt>
                <c:pt idx="18">
                  <c:v>102.86745670802388</c:v>
                </c:pt>
                <c:pt idx="19">
                  <c:v>103.13646321945129</c:v>
                </c:pt>
                <c:pt idx="20">
                  <c:v>103.78650743070037</c:v>
                </c:pt>
                <c:pt idx="21">
                  <c:v>103.94406741083426</c:v>
                </c:pt>
                <c:pt idx="22">
                  <c:v>104.20695772481407</c:v>
                </c:pt>
                <c:pt idx="23">
                  <c:v>104.62512552753331</c:v>
                </c:pt>
                <c:pt idx="24">
                  <c:v>102.66936086026699</c:v>
                </c:pt>
                <c:pt idx="25">
                  <c:v>102.09530007029845</c:v>
                </c:pt>
                <c:pt idx="26">
                  <c:v>104.25017716677465</c:v>
                </c:pt>
                <c:pt idx="27">
                  <c:v>104.31046962153638</c:v>
                </c:pt>
                <c:pt idx="28">
                  <c:v>104.9861806417514</c:v>
                </c:pt>
                <c:pt idx="29">
                  <c:v>106.07234529335065</c:v>
                </c:pt>
                <c:pt idx="30">
                  <c:v>107.01612611973255</c:v>
                </c:pt>
                <c:pt idx="31">
                  <c:v>107.59555254970037</c:v>
                </c:pt>
                <c:pt idx="32">
                  <c:v>108.05197576206831</c:v>
                </c:pt>
                <c:pt idx="33">
                  <c:v>108.24150890919408</c:v>
                </c:pt>
                <c:pt idx="34">
                  <c:v>108.53665373051575</c:v>
                </c:pt>
                <c:pt idx="35">
                  <c:v>108.93442475738853</c:v>
                </c:pt>
                <c:pt idx="36">
                  <c:v>109.07743224116324</c:v>
                </c:pt>
                <c:pt idx="37">
                  <c:v>109.34619779182164</c:v>
                </c:pt>
                <c:pt idx="38">
                  <c:v>109.53883446951332</c:v>
                </c:pt>
                <c:pt idx="39">
                  <c:v>109.62830580771261</c:v>
                </c:pt>
                <c:pt idx="40">
                  <c:v>109.92614637205011</c:v>
                </c:pt>
                <c:pt idx="41">
                  <c:v>109.8638822950326</c:v>
                </c:pt>
                <c:pt idx="42">
                  <c:v>110.06508620516433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84-4EB0-9CE5-06D9C9EF0AAD}"/>
            </c:ext>
          </c:extLst>
        </c:ser>
        <c:ser>
          <c:idx val="2"/>
          <c:order val="2"/>
          <c:tx>
            <c:strRef>
              <c:f>'Données graph 1 et 3'!$G$8:$G$9</c:f>
              <c:strCache>
                <c:ptCount val="2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3'!$G$10:$G$52</c:f>
              <c:numCache>
                <c:formatCode>#\ ##0.0</c:formatCode>
                <c:ptCount val="43"/>
                <c:pt idx="0">
                  <c:v>100</c:v>
                </c:pt>
                <c:pt idx="1">
                  <c:v>99.566082034627428</c:v>
                </c:pt>
                <c:pt idx="2">
                  <c:v>99.252877077499463</c:v>
                </c:pt>
                <c:pt idx="3">
                  <c:v>99.74620052183397</c:v>
                </c:pt>
                <c:pt idx="4">
                  <c:v>99.429780588347199</c:v>
                </c:pt>
                <c:pt idx="5">
                  <c:v>99.624791654713135</c:v>
                </c:pt>
                <c:pt idx="6">
                  <c:v>99.657726052196253</c:v>
                </c:pt>
                <c:pt idx="7">
                  <c:v>100.05746866778267</c:v>
                </c:pt>
                <c:pt idx="8">
                  <c:v>100.42012733661596</c:v>
                </c:pt>
                <c:pt idx="9">
                  <c:v>102.25955107190818</c:v>
                </c:pt>
                <c:pt idx="10">
                  <c:v>102.39370862478086</c:v>
                </c:pt>
                <c:pt idx="11">
                  <c:v>103.86287059693089</c:v>
                </c:pt>
                <c:pt idx="12">
                  <c:v>102.11501992614484</c:v>
                </c:pt>
                <c:pt idx="13">
                  <c:v>102.22411936773597</c:v>
                </c:pt>
                <c:pt idx="14">
                  <c:v>101.38292914107576</c:v>
                </c:pt>
                <c:pt idx="15">
                  <c:v>101.47581742895413</c:v>
                </c:pt>
                <c:pt idx="16">
                  <c:v>101.65078800527485</c:v>
                </c:pt>
                <c:pt idx="17">
                  <c:v>101.09134092707552</c:v>
                </c:pt>
                <c:pt idx="18">
                  <c:v>101.84797054220873</c:v>
                </c:pt>
                <c:pt idx="19">
                  <c:v>102.31807753041944</c:v>
                </c:pt>
                <c:pt idx="20">
                  <c:v>102.71410662266743</c:v>
                </c:pt>
                <c:pt idx="21">
                  <c:v>102.97478882933113</c:v>
                </c:pt>
                <c:pt idx="22">
                  <c:v>102.27936342796546</c:v>
                </c:pt>
                <c:pt idx="23">
                  <c:v>103.66830781940848</c:v>
                </c:pt>
                <c:pt idx="24">
                  <c:v>98.773610819208329</c:v>
                </c:pt>
                <c:pt idx="25">
                  <c:v>98.614483421732857</c:v>
                </c:pt>
                <c:pt idx="26">
                  <c:v>102.68155186100545</c:v>
                </c:pt>
                <c:pt idx="27">
                  <c:v>102.92573636820262</c:v>
                </c:pt>
                <c:pt idx="28">
                  <c:v>103.16887754620787</c:v>
                </c:pt>
                <c:pt idx="29">
                  <c:v>106.19689842513056</c:v>
                </c:pt>
                <c:pt idx="30">
                  <c:v>106.47377990052802</c:v>
                </c:pt>
                <c:pt idx="31">
                  <c:v>108.11652691333104</c:v>
                </c:pt>
                <c:pt idx="32">
                  <c:v>108.4671308251924</c:v>
                </c:pt>
                <c:pt idx="33">
                  <c:v>108.93244443449126</c:v>
                </c:pt>
                <c:pt idx="34">
                  <c:v>108.9456430589576</c:v>
                </c:pt>
                <c:pt idx="35">
                  <c:v>109.42622168532441</c:v>
                </c:pt>
                <c:pt idx="36">
                  <c:v>110.55867164428852</c:v>
                </c:pt>
                <c:pt idx="37">
                  <c:v>111.34410573741773</c:v>
                </c:pt>
                <c:pt idx="38">
                  <c:v>111.16862143765229</c:v>
                </c:pt>
                <c:pt idx="39">
                  <c:v>112.00053214088297</c:v>
                </c:pt>
                <c:pt idx="40">
                  <c:v>111.88019538146783</c:v>
                </c:pt>
                <c:pt idx="41">
                  <c:v>111.58684501684168</c:v>
                </c:pt>
                <c:pt idx="42">
                  <c:v>111.80053436106682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84-4EB0-9CE5-06D9C9EF0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32288"/>
        <c:axId val="209933824"/>
      </c:lineChart>
      <c:catAx>
        <c:axId val="209932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3382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33824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3228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dep04_trim!$BH$107:$BH$125</c:f>
              <c:numCache>
                <c:formatCode>#\ ##0.0</c:formatCode>
                <c:ptCount val="19"/>
                <c:pt idx="0">
                  <c:v>0</c:v>
                </c:pt>
                <c:pt idx="1">
                  <c:v>7.6555023923444931</c:v>
                </c:pt>
                <c:pt idx="2">
                  <c:v>-3.2727272727272716</c:v>
                </c:pt>
                <c:pt idx="3">
                  <c:v>-0.62656641604009744</c:v>
                </c:pt>
                <c:pt idx="4">
                  <c:v>1.30306851618327</c:v>
                </c:pt>
                <c:pt idx="5">
                  <c:v>-0.66390041493775698</c:v>
                </c:pt>
                <c:pt idx="6">
                  <c:v>-3.8011695906432719</c:v>
                </c:pt>
                <c:pt idx="7">
                  <c:v>-1.7368649587494622</c:v>
                </c:pt>
                <c:pt idx="8">
                  <c:v>-1.9885108263367202</c:v>
                </c:pt>
                <c:pt idx="9">
                  <c:v>-1.7583408476104623</c:v>
                </c:pt>
                <c:pt idx="10">
                  <c:v>0.18357044515833199</c:v>
                </c:pt>
                <c:pt idx="11">
                  <c:v>9.1617040769564895E-2</c:v>
                </c:pt>
                <c:pt idx="12">
                  <c:v>-9.1533180778025081E-2</c:v>
                </c:pt>
                <c:pt idx="13">
                  <c:v>-0.2748511223087502</c:v>
                </c:pt>
                <c:pt idx="14">
                  <c:v>0.3215434083601254</c:v>
                </c:pt>
                <c:pt idx="15">
                  <c:v>0.82417582417582125</c:v>
                </c:pt>
                <c:pt idx="16">
                  <c:v>-0.86285195277020499</c:v>
                </c:pt>
                <c:pt idx="17">
                  <c:v>-0.32065964269355485</c:v>
                </c:pt>
                <c:pt idx="18">
                  <c:v>-0.50551470588234837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E-411D-B3AE-1AD8073DE0B6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dep04_trim!$BI$107:$BI$125</c:f>
              <c:numCache>
                <c:formatCode>#\ ##0.0</c:formatCode>
                <c:ptCount val="19"/>
                <c:pt idx="0">
                  <c:v>-0.1969279243796862</c:v>
                </c:pt>
                <c:pt idx="1">
                  <c:v>5.2486187845304011</c:v>
                </c:pt>
                <c:pt idx="2">
                  <c:v>-1.3123359580052396</c:v>
                </c:pt>
                <c:pt idx="3">
                  <c:v>-0.91185410334346795</c:v>
                </c:pt>
                <c:pt idx="4">
                  <c:v>1.3803680981595123</c:v>
                </c:pt>
                <c:pt idx="5">
                  <c:v>-0.18910741301060296</c:v>
                </c:pt>
                <c:pt idx="6">
                  <c:v>-3.2209170140204524</c:v>
                </c:pt>
                <c:pt idx="7">
                  <c:v>-1.2137823022709493</c:v>
                </c:pt>
                <c:pt idx="8">
                  <c:v>-1.189060642092743</c:v>
                </c:pt>
                <c:pt idx="9">
                  <c:v>-1.9655034095467316</c:v>
                </c:pt>
                <c:pt idx="10">
                  <c:v>-0.24549918166939522</c:v>
                </c:pt>
                <c:pt idx="11">
                  <c:v>0</c:v>
                </c:pt>
                <c:pt idx="12">
                  <c:v>0.41017227235438103</c:v>
                </c:pt>
                <c:pt idx="13">
                  <c:v>-0.2450980392156854</c:v>
                </c:pt>
                <c:pt idx="14">
                  <c:v>-0.57330057330057249</c:v>
                </c:pt>
                <c:pt idx="15">
                  <c:v>-0.20593080724875534</c:v>
                </c:pt>
                <c:pt idx="16">
                  <c:v>-0.61906727197689193</c:v>
                </c:pt>
                <c:pt idx="17">
                  <c:v>-1.2458471760797396</c:v>
                </c:pt>
                <c:pt idx="18">
                  <c:v>-0.462573591253157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CE-411D-B3AE-1AD8073DE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46080"/>
        <c:axId val="172447616"/>
      </c:barChart>
      <c:catAx>
        <c:axId val="1724460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476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447616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4608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dep04_trim!$BJ$107:$BJ$125</c:f>
              <c:numCache>
                <c:formatCode>#\ ##0.0</c:formatCode>
                <c:ptCount val="19"/>
                <c:pt idx="0">
                  <c:v>0.69324090121318793</c:v>
                </c:pt>
                <c:pt idx="1">
                  <c:v>12.392426850258165</c:v>
                </c:pt>
                <c:pt idx="2">
                  <c:v>-3.5222052067381271</c:v>
                </c:pt>
                <c:pt idx="3">
                  <c:v>-4.4444444444444393</c:v>
                </c:pt>
                <c:pt idx="4">
                  <c:v>2.3255813953488413</c:v>
                </c:pt>
                <c:pt idx="5">
                  <c:v>-1.461038961038974</c:v>
                </c:pt>
                <c:pt idx="6">
                  <c:v>-6.0955518945634228</c:v>
                </c:pt>
                <c:pt idx="7">
                  <c:v>-2.9824561403508865</c:v>
                </c:pt>
                <c:pt idx="8">
                  <c:v>-3.9783001808318175</c:v>
                </c:pt>
                <c:pt idx="9">
                  <c:v>-3.0131826741996215</c:v>
                </c:pt>
                <c:pt idx="10">
                  <c:v>-0.38834951456311328</c:v>
                </c:pt>
                <c:pt idx="11">
                  <c:v>2.3391812865497075</c:v>
                </c:pt>
                <c:pt idx="12">
                  <c:v>2.857142857142847</c:v>
                </c:pt>
                <c:pt idx="13">
                  <c:v>0.74074074074073071</c:v>
                </c:pt>
                <c:pt idx="14">
                  <c:v>1.2867647058823595</c:v>
                </c:pt>
                <c:pt idx="15">
                  <c:v>-0.36297640653357721</c:v>
                </c:pt>
                <c:pt idx="16">
                  <c:v>-1.6393442622950838</c:v>
                </c:pt>
                <c:pt idx="17">
                  <c:v>-0.55555555555555358</c:v>
                </c:pt>
                <c:pt idx="18">
                  <c:v>0.18621973929235924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2-4C1F-9508-CEECAF759C7E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dep04_trim!$BK$107:$BK$125</c:f>
              <c:numCache>
                <c:formatCode>#\ ##0.0</c:formatCode>
                <c:ptCount val="19"/>
                <c:pt idx="0">
                  <c:v>-0.28419182948491439</c:v>
                </c:pt>
                <c:pt idx="1">
                  <c:v>6.555040969006054</c:v>
                </c:pt>
                <c:pt idx="2">
                  <c:v>-2.9087261785356033</c:v>
                </c:pt>
                <c:pt idx="3">
                  <c:v>-0.27548209366390353</c:v>
                </c:pt>
                <c:pt idx="4">
                  <c:v>1.5538674033149125</c:v>
                </c:pt>
                <c:pt idx="5">
                  <c:v>-0.2380142808568575</c:v>
                </c:pt>
                <c:pt idx="6">
                  <c:v>-4.2263122017723305</c:v>
                </c:pt>
                <c:pt idx="7">
                  <c:v>-1.7081850533807841</c:v>
                </c:pt>
                <c:pt idx="8">
                  <c:v>-1.2309920347574055</c:v>
                </c:pt>
                <c:pt idx="9">
                  <c:v>-1.5395894428152479</c:v>
                </c:pt>
                <c:pt idx="10">
                  <c:v>0.22338049143708627</c:v>
                </c:pt>
                <c:pt idx="11">
                  <c:v>-0.14858841010402246</c:v>
                </c:pt>
                <c:pt idx="12">
                  <c:v>0</c:v>
                </c:pt>
                <c:pt idx="13">
                  <c:v>-0.8184523809523836</c:v>
                </c:pt>
                <c:pt idx="14">
                  <c:v>-0.33758439609902213</c:v>
                </c:pt>
                <c:pt idx="15">
                  <c:v>3.7636432066245895E-2</c:v>
                </c:pt>
                <c:pt idx="16">
                  <c:v>-0.90293453724604733</c:v>
                </c:pt>
                <c:pt idx="17">
                  <c:v>-0.53151100987091082</c:v>
                </c:pt>
                <c:pt idx="18">
                  <c:v>-0.95419847328245266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2-4C1F-9508-CEECAF759C7E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dep04_trim!$BL$107:$BL$125</c:f>
              <c:numCache>
                <c:formatCode>#\ ##0.0</c:formatCode>
                <c:ptCount val="19"/>
                <c:pt idx="0">
                  <c:v>-6.9156293222671916E-2</c:v>
                </c:pt>
                <c:pt idx="1">
                  <c:v>3.6678200692041418</c:v>
                </c:pt>
                <c:pt idx="2">
                  <c:v>-0.40053404539386328</c:v>
                </c:pt>
                <c:pt idx="3">
                  <c:v>-0.20107238605897582</c:v>
                </c:pt>
                <c:pt idx="4">
                  <c:v>0.53727333781061759</c:v>
                </c:pt>
                <c:pt idx="5">
                  <c:v>-0.33400133600535176</c:v>
                </c:pt>
                <c:pt idx="6">
                  <c:v>-1.0053619302949013</c:v>
                </c:pt>
                <c:pt idx="7">
                  <c:v>-0.4062288422478022</c:v>
                </c:pt>
                <c:pt idx="8">
                  <c:v>-1.291638341264445</c:v>
                </c:pt>
                <c:pt idx="9">
                  <c:v>-2.0661157024793431</c:v>
                </c:pt>
                <c:pt idx="10">
                  <c:v>-0.42194092827003704</c:v>
                </c:pt>
                <c:pt idx="11">
                  <c:v>-0.4237288135593209</c:v>
                </c:pt>
                <c:pt idx="12">
                  <c:v>-0.49645390070921502</c:v>
                </c:pt>
                <c:pt idx="13">
                  <c:v>0.42765502494654939</c:v>
                </c:pt>
                <c:pt idx="14">
                  <c:v>-0.35486160397445454</c:v>
                </c:pt>
                <c:pt idx="15">
                  <c:v>0.99715099715100841</c:v>
                </c:pt>
                <c:pt idx="16">
                  <c:v>-7.0521861777161909E-2</c:v>
                </c:pt>
                <c:pt idx="17">
                  <c:v>-1.4114326040931435</c:v>
                </c:pt>
                <c:pt idx="18">
                  <c:v>0.14316392269146938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C2-4C1F-9508-CEECAF759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67136"/>
        <c:axId val="171468672"/>
      </c:barChart>
      <c:catAx>
        <c:axId val="1714671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4686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468672"/>
        <c:scaling>
          <c:orientation val="minMax"/>
          <c:max val="14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4671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6676348091219138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dep04_trim!$BS$107:$BS$125</c:f>
              <c:numCache>
                <c:formatCode>#\ ##0.0</c:formatCode>
                <c:ptCount val="19"/>
                <c:pt idx="0">
                  <c:v>0.16333197223357132</c:v>
                </c:pt>
                <c:pt idx="1">
                  <c:v>7.8679168365267005</c:v>
                </c:pt>
                <c:pt idx="2">
                  <c:v>-6.4625850340136015</c:v>
                </c:pt>
                <c:pt idx="3">
                  <c:v>-2.6666666666666616</c:v>
                </c:pt>
                <c:pt idx="4">
                  <c:v>0.53964300539641741</c:v>
                </c:pt>
                <c:pt idx="5">
                  <c:v>-4.1288191577204536E-2</c:v>
                </c:pt>
                <c:pt idx="6">
                  <c:v>-3.7174721189591087</c:v>
                </c:pt>
                <c:pt idx="7">
                  <c:v>-0.21450021450022394</c:v>
                </c:pt>
                <c:pt idx="8">
                  <c:v>0.47291487532243881</c:v>
                </c:pt>
                <c:pt idx="9">
                  <c:v>-0.47068891741549601</c:v>
                </c:pt>
                <c:pt idx="10">
                  <c:v>2.4505588993981142</c:v>
                </c:pt>
                <c:pt idx="11">
                  <c:v>2.2660511959714746</c:v>
                </c:pt>
                <c:pt idx="12">
                  <c:v>1.3951579811243286</c:v>
                </c:pt>
                <c:pt idx="13">
                  <c:v>-0.36422501011735831</c:v>
                </c:pt>
                <c:pt idx="14">
                  <c:v>0</c:v>
                </c:pt>
                <c:pt idx="15">
                  <c:v>-0.81234768480908937</c:v>
                </c:pt>
                <c:pt idx="16">
                  <c:v>-1.7199017199017175</c:v>
                </c:pt>
                <c:pt idx="17">
                  <c:v>-0.20833333333333259</c:v>
                </c:pt>
                <c:pt idx="18">
                  <c:v>0.1670146137787043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C-4336-AB73-8C7905918529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dep04_trim!$BT$107:$BT$125</c:f>
              <c:numCache>
                <c:formatCode>#\ ##0.0</c:formatCode>
                <c:ptCount val="19"/>
                <c:pt idx="0">
                  <c:v>-0.37672666387610354</c:v>
                </c:pt>
                <c:pt idx="1">
                  <c:v>4.8739495798319377</c:v>
                </c:pt>
                <c:pt idx="2">
                  <c:v>2.2035256410256387</c:v>
                </c:pt>
                <c:pt idx="3">
                  <c:v>1.0584084672677463</c:v>
                </c:pt>
                <c:pt idx="4">
                  <c:v>2.0946470131885109</c:v>
                </c:pt>
                <c:pt idx="5">
                  <c:v>-0.75987841945289736</c:v>
                </c:pt>
                <c:pt idx="6">
                  <c:v>-3.2924961715160683</c:v>
                </c:pt>
                <c:pt idx="7">
                  <c:v>-2.6128266033254133</c:v>
                </c:pt>
                <c:pt idx="8">
                  <c:v>-3.4959349593496003</c:v>
                </c:pt>
                <c:pt idx="9">
                  <c:v>-3.2434709351305768</c:v>
                </c:pt>
                <c:pt idx="10">
                  <c:v>-2.5685676969960825</c:v>
                </c:pt>
                <c:pt idx="11">
                  <c:v>-2.3235031277926699</c:v>
                </c:pt>
                <c:pt idx="12">
                  <c:v>-1.1893870082342217</c:v>
                </c:pt>
                <c:pt idx="13">
                  <c:v>-0.1388888888888884</c:v>
                </c:pt>
                <c:pt idx="14">
                  <c:v>-0.32452480296707442</c:v>
                </c:pt>
                <c:pt idx="15">
                  <c:v>1.5348837209302246</c:v>
                </c:pt>
                <c:pt idx="16">
                  <c:v>0.36646816307832619</c:v>
                </c:pt>
                <c:pt idx="17">
                  <c:v>-1.460520310360558</c:v>
                </c:pt>
                <c:pt idx="18">
                  <c:v>-1.2042612320518842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C-4336-AB73-8C7905918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947520"/>
        <c:axId val="171949056"/>
      </c:barChart>
      <c:catAx>
        <c:axId val="1719475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9490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949056"/>
        <c:scaling>
          <c:orientation val="minMax"/>
          <c:max val="8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94752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461557959444E-2"/>
          <c:y val="0.18092396816931747"/>
          <c:w val="0.88312922262587745"/>
          <c:h val="0.5274691261201911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RSA!$A$40:$A$95</c:f>
              <c:numCache>
                <c:formatCode>mmm\-yy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RSA!$AR$40:$AR$95</c:f>
              <c:numCache>
                <c:formatCode>0.0</c:formatCode>
                <c:ptCount val="56"/>
                <c:pt idx="0">
                  <c:v>100</c:v>
                </c:pt>
                <c:pt idx="1">
                  <c:v>101.83066361556064</c:v>
                </c:pt>
                <c:pt idx="2">
                  <c:v>103.4324942791762</c:v>
                </c:pt>
                <c:pt idx="3">
                  <c:v>104.57665903890161</c:v>
                </c:pt>
                <c:pt idx="4">
                  <c:v>105.49199084668193</c:v>
                </c:pt>
                <c:pt idx="5">
                  <c:v>106.40732265446225</c:v>
                </c:pt>
                <c:pt idx="6">
                  <c:v>107.78032036613271</c:v>
                </c:pt>
                <c:pt idx="7">
                  <c:v>107.78032036613271</c:v>
                </c:pt>
                <c:pt idx="8">
                  <c:v>108.00915331807781</c:v>
                </c:pt>
                <c:pt idx="9">
                  <c:v>108.92448512585813</c:v>
                </c:pt>
                <c:pt idx="10">
                  <c:v>108.69565217391303</c:v>
                </c:pt>
                <c:pt idx="11">
                  <c:v>108.23798627002287</c:v>
                </c:pt>
                <c:pt idx="12">
                  <c:v>108.23798627002287</c:v>
                </c:pt>
                <c:pt idx="13">
                  <c:v>107.32265446224257</c:v>
                </c:pt>
                <c:pt idx="14">
                  <c:v>106.40732265446225</c:v>
                </c:pt>
                <c:pt idx="15">
                  <c:v>104.80549199084668</c:v>
                </c:pt>
                <c:pt idx="16">
                  <c:v>102.2883295194508</c:v>
                </c:pt>
                <c:pt idx="17">
                  <c:v>102.51716247139588</c:v>
                </c:pt>
                <c:pt idx="18">
                  <c:v>101.83066361556064</c:v>
                </c:pt>
                <c:pt idx="19">
                  <c:v>101.37299771167048</c:v>
                </c:pt>
                <c:pt idx="20">
                  <c:v>100.22883295194509</c:v>
                </c:pt>
                <c:pt idx="21">
                  <c:v>100.91533180778032</c:v>
                </c:pt>
                <c:pt idx="22">
                  <c:v>99.77116704805492</c:v>
                </c:pt>
                <c:pt idx="23">
                  <c:v>100</c:v>
                </c:pt>
                <c:pt idx="24">
                  <c:v>99.54233409610984</c:v>
                </c:pt>
                <c:pt idx="25">
                  <c:v>100.22883295194509</c:v>
                </c:pt>
                <c:pt idx="26">
                  <c:v>100.45766590389016</c:v>
                </c:pt>
                <c:pt idx="27">
                  <c:v>100</c:v>
                </c:pt>
                <c:pt idx="28">
                  <c:v>99.084668192219681</c:v>
                </c:pt>
                <c:pt idx="29">
                  <c:v>99.084668192219681</c:v>
                </c:pt>
                <c:pt idx="30">
                  <c:v>97.482837528604122</c:v>
                </c:pt>
                <c:pt idx="31">
                  <c:v>98.169336384439347</c:v>
                </c:pt>
                <c:pt idx="32">
                  <c:v>97.940503432494268</c:v>
                </c:pt>
                <c:pt idx="33">
                  <c:v>98.855835240274601</c:v>
                </c:pt>
                <c:pt idx="34">
                  <c:v>99.313501144164761</c:v>
                </c:pt>
                <c:pt idx="35">
                  <c:v>98.855835240274601</c:v>
                </c:pt>
                <c:pt idx="36">
                  <c:v>99.084668192219681</c:v>
                </c:pt>
                <c:pt idx="37">
                  <c:v>98.855835240274601</c:v>
                </c:pt>
                <c:pt idx="38">
                  <c:v>98.169336384439347</c:v>
                </c:pt>
                <c:pt idx="39">
                  <c:v>98.398169336384441</c:v>
                </c:pt>
                <c:pt idx="40">
                  <c:v>97.025171624713963</c:v>
                </c:pt>
                <c:pt idx="41">
                  <c:v>95.881006864988564</c:v>
                </c:pt>
                <c:pt idx="42">
                  <c:v>94.73684210526315</c:v>
                </c:pt>
                <c:pt idx="43">
                  <c:v>94.279176201372991</c:v>
                </c:pt>
                <c:pt idx="44">
                  <c:v>94.279176201372991</c:v>
                </c:pt>
                <c:pt idx="45">
                  <c:v>94.73684210526315</c:v>
                </c:pt>
                <c:pt idx="46">
                  <c:v>94.73684210526315</c:v>
                </c:pt>
                <c:pt idx="47">
                  <c:v>94.508009153318071</c:v>
                </c:pt>
                <c:pt idx="48">
                  <c:v>94.508009153318071</c:v>
                </c:pt>
                <c:pt idx="49">
                  <c:v>94.508009153318071</c:v>
                </c:pt>
                <c:pt idx="50">
                  <c:v>94.73684210526315</c:v>
                </c:pt>
                <c:pt idx="51">
                  <c:v>94.508009153318071</c:v>
                </c:pt>
                <c:pt idx="52">
                  <c:v>94.73684210526315</c:v>
                </c:pt>
                <c:pt idx="53">
                  <c:v>94.279176201372991</c:v>
                </c:pt>
                <c:pt idx="54">
                  <c:v>92.448512585812352</c:v>
                </c:pt>
                <c:pt idx="55">
                  <c:v>93.135011441647592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6C-49BF-9406-0B45D8C95EC2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RSA!$A$40:$A$95</c:f>
              <c:numCache>
                <c:formatCode>mmm\-yy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ASS!$AR$40:$AR$794</c:f>
              <c:numCache>
                <c:formatCode>0.0</c:formatCode>
                <c:ptCount val="75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97.872340425531917</c:v>
                </c:pt>
                <c:pt idx="4">
                  <c:v>108.51063829787233</c:v>
                </c:pt>
                <c:pt idx="5">
                  <c:v>110.63829787234043</c:v>
                </c:pt>
                <c:pt idx="6">
                  <c:v>110.63829787234043</c:v>
                </c:pt>
                <c:pt idx="7">
                  <c:v>111.70212765957446</c:v>
                </c:pt>
                <c:pt idx="8">
                  <c:v>107.44680851063831</c:v>
                </c:pt>
                <c:pt idx="9">
                  <c:v>104.25531914893618</c:v>
                </c:pt>
                <c:pt idx="10">
                  <c:v>100</c:v>
                </c:pt>
                <c:pt idx="11">
                  <c:v>97.872340425531917</c:v>
                </c:pt>
                <c:pt idx="12">
                  <c:v>93.61702127659575</c:v>
                </c:pt>
                <c:pt idx="13">
                  <c:v>90.425531914893625</c:v>
                </c:pt>
                <c:pt idx="14">
                  <c:v>88.297872340425528</c:v>
                </c:pt>
                <c:pt idx="15">
                  <c:v>85.106382978723403</c:v>
                </c:pt>
                <c:pt idx="16">
                  <c:v>84.042553191489361</c:v>
                </c:pt>
                <c:pt idx="17">
                  <c:v>102.12765957446808</c:v>
                </c:pt>
                <c:pt idx="18">
                  <c:v>102.12765957446808</c:v>
                </c:pt>
                <c:pt idx="19">
                  <c:v>100</c:v>
                </c:pt>
                <c:pt idx="20">
                  <c:v>92.553191489361694</c:v>
                </c:pt>
                <c:pt idx="21">
                  <c:v>91.489361702127653</c:v>
                </c:pt>
                <c:pt idx="22">
                  <c:v>91.489361702127653</c:v>
                </c:pt>
                <c:pt idx="23">
                  <c:v>91.489361702127653</c:v>
                </c:pt>
                <c:pt idx="24">
                  <c:v>90.425531914893625</c:v>
                </c:pt>
                <c:pt idx="25">
                  <c:v>88.297872340425528</c:v>
                </c:pt>
                <c:pt idx="26">
                  <c:v>86.170212765957444</c:v>
                </c:pt>
                <c:pt idx="27">
                  <c:v>84.042553191489361</c:v>
                </c:pt>
                <c:pt idx="28">
                  <c:v>82.978723404255319</c:v>
                </c:pt>
                <c:pt idx="29">
                  <c:v>81.914893617021278</c:v>
                </c:pt>
                <c:pt idx="30">
                  <c:v>80.851063829787222</c:v>
                </c:pt>
                <c:pt idx="31">
                  <c:v>78.723404255319153</c:v>
                </c:pt>
                <c:pt idx="32">
                  <c:v>77.659574468085097</c:v>
                </c:pt>
                <c:pt idx="33">
                  <c:v>78.723404255319153</c:v>
                </c:pt>
                <c:pt idx="34">
                  <c:v>77.659574468085097</c:v>
                </c:pt>
                <c:pt idx="35">
                  <c:v>76.59574468085107</c:v>
                </c:pt>
                <c:pt idx="36">
                  <c:v>76.59574468085107</c:v>
                </c:pt>
                <c:pt idx="37">
                  <c:v>74.468085106382972</c:v>
                </c:pt>
                <c:pt idx="38">
                  <c:v>74.468085106382972</c:v>
                </c:pt>
                <c:pt idx="39">
                  <c:v>73.40425531914893</c:v>
                </c:pt>
                <c:pt idx="40">
                  <c:v>72.340425531914903</c:v>
                </c:pt>
                <c:pt idx="41">
                  <c:v>73.40425531914893</c:v>
                </c:pt>
                <c:pt idx="42">
                  <c:v>73.40425531914893</c:v>
                </c:pt>
                <c:pt idx="43">
                  <c:v>72.340425531914903</c:v>
                </c:pt>
                <c:pt idx="44">
                  <c:v>70.212765957446805</c:v>
                </c:pt>
                <c:pt idx="45">
                  <c:v>70.212765957446805</c:v>
                </c:pt>
                <c:pt idx="46">
                  <c:v>70.212765957446805</c:v>
                </c:pt>
                <c:pt idx="47">
                  <c:v>71.276595744680847</c:v>
                </c:pt>
                <c:pt idx="48">
                  <c:v>68.085106382978722</c:v>
                </c:pt>
                <c:pt idx="49">
                  <c:v>68.085106382978722</c:v>
                </c:pt>
                <c:pt idx="50">
                  <c:v>69.148936170212778</c:v>
                </c:pt>
                <c:pt idx="51">
                  <c:v>68.085106382978722</c:v>
                </c:pt>
                <c:pt idx="52">
                  <c:v>65.957446808510639</c:v>
                </c:pt>
                <c:pt idx="53">
                  <c:v>65.957446808510639</c:v>
                </c:pt>
                <c:pt idx="54">
                  <c:v>67.021276595744681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6C-49BF-9406-0B45D8C95EC2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RSA!$A$40:$A$95</c:f>
              <c:numCache>
                <c:formatCode>mmm\-yy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AAH!$AR$40:$AR$95</c:f>
              <c:numCache>
                <c:formatCode>0.0</c:formatCode>
                <c:ptCount val="56"/>
                <c:pt idx="0">
                  <c:v>100</c:v>
                </c:pt>
                <c:pt idx="1">
                  <c:v>100.3058103975535</c:v>
                </c:pt>
                <c:pt idx="2">
                  <c:v>100.3058103975535</c:v>
                </c:pt>
                <c:pt idx="3">
                  <c:v>100.91743119266054</c:v>
                </c:pt>
                <c:pt idx="4">
                  <c:v>101.22324159021407</c:v>
                </c:pt>
                <c:pt idx="5">
                  <c:v>101.52905198776759</c:v>
                </c:pt>
                <c:pt idx="6">
                  <c:v>102.14067278287462</c:v>
                </c:pt>
                <c:pt idx="7">
                  <c:v>102.14067278287462</c:v>
                </c:pt>
                <c:pt idx="8">
                  <c:v>102.14067278287462</c:v>
                </c:pt>
                <c:pt idx="9">
                  <c:v>101.83486238532109</c:v>
                </c:pt>
                <c:pt idx="10">
                  <c:v>102.14067278287462</c:v>
                </c:pt>
                <c:pt idx="11">
                  <c:v>100.91743119266054</c:v>
                </c:pt>
                <c:pt idx="12">
                  <c:v>101.22324159021407</c:v>
                </c:pt>
                <c:pt idx="13">
                  <c:v>101.22324159021407</c:v>
                </c:pt>
                <c:pt idx="14">
                  <c:v>101.52905198776759</c:v>
                </c:pt>
                <c:pt idx="15">
                  <c:v>101.83486238532109</c:v>
                </c:pt>
                <c:pt idx="16">
                  <c:v>102.44648318042813</c:v>
                </c:pt>
                <c:pt idx="17">
                  <c:v>102.75229357798166</c:v>
                </c:pt>
                <c:pt idx="18">
                  <c:v>103.05810397553516</c:v>
                </c:pt>
                <c:pt idx="19">
                  <c:v>102.14067278287462</c:v>
                </c:pt>
                <c:pt idx="20">
                  <c:v>102.14067278287462</c:v>
                </c:pt>
                <c:pt idx="21">
                  <c:v>103.36391437308869</c:v>
                </c:pt>
                <c:pt idx="22">
                  <c:v>103.97553516819571</c:v>
                </c:pt>
                <c:pt idx="23">
                  <c:v>103.05810397553516</c:v>
                </c:pt>
                <c:pt idx="24">
                  <c:v>102.75229357798166</c:v>
                </c:pt>
                <c:pt idx="25">
                  <c:v>103.36391437308869</c:v>
                </c:pt>
                <c:pt idx="26">
                  <c:v>104.58715596330275</c:v>
                </c:pt>
                <c:pt idx="27">
                  <c:v>104.89296636085628</c:v>
                </c:pt>
                <c:pt idx="28">
                  <c:v>105.50458715596329</c:v>
                </c:pt>
                <c:pt idx="29">
                  <c:v>105.81039755351682</c:v>
                </c:pt>
                <c:pt idx="30">
                  <c:v>106.11620795107032</c:v>
                </c:pt>
                <c:pt idx="31">
                  <c:v>106.72782874617737</c:v>
                </c:pt>
                <c:pt idx="32">
                  <c:v>107.03363914373089</c:v>
                </c:pt>
                <c:pt idx="33">
                  <c:v>108.25688073394495</c:v>
                </c:pt>
                <c:pt idx="34">
                  <c:v>108.25688073394495</c:v>
                </c:pt>
                <c:pt idx="35">
                  <c:v>107.03363914373089</c:v>
                </c:pt>
                <c:pt idx="36">
                  <c:v>107.03363914373089</c:v>
                </c:pt>
                <c:pt idx="37">
                  <c:v>107.33944954128441</c:v>
                </c:pt>
                <c:pt idx="38">
                  <c:v>108.86850152905198</c:v>
                </c:pt>
                <c:pt idx="39">
                  <c:v>109.1743119266055</c:v>
                </c:pt>
                <c:pt idx="40">
                  <c:v>109.48012232415903</c:v>
                </c:pt>
                <c:pt idx="41">
                  <c:v>109.78593272171253</c:v>
                </c:pt>
                <c:pt idx="42">
                  <c:v>110.7033639143731</c:v>
                </c:pt>
                <c:pt idx="43">
                  <c:v>111.31498470948011</c:v>
                </c:pt>
                <c:pt idx="44">
                  <c:v>113.14984709480123</c:v>
                </c:pt>
                <c:pt idx="45">
                  <c:v>114.06727828746178</c:v>
                </c:pt>
                <c:pt idx="46">
                  <c:v>114.6788990825688</c:v>
                </c:pt>
                <c:pt idx="47">
                  <c:v>113.45565749235473</c:v>
                </c:pt>
                <c:pt idx="48">
                  <c:v>113.76146788990826</c:v>
                </c:pt>
                <c:pt idx="49">
                  <c:v>114.3730886850153</c:v>
                </c:pt>
                <c:pt idx="50">
                  <c:v>116.20795107033639</c:v>
                </c:pt>
                <c:pt idx="51">
                  <c:v>115.90214067278288</c:v>
                </c:pt>
                <c:pt idx="52">
                  <c:v>116.20795107033639</c:v>
                </c:pt>
                <c:pt idx="53">
                  <c:v>116.51376146788989</c:v>
                </c:pt>
                <c:pt idx="54">
                  <c:v>117.12538226299694</c:v>
                </c:pt>
                <c:pt idx="55">
                  <c:v>118.34862385321101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6C-49BF-9406-0B45D8C95EC2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RSA!$A$40:$A$95</c:f>
              <c:numCache>
                <c:formatCode>mmm\-yy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PA!$AR$40:$AR$95</c:f>
              <c:numCache>
                <c:formatCode>0.0</c:formatCode>
                <c:ptCount val="56"/>
                <c:pt idx="0">
                  <c:v>100</c:v>
                </c:pt>
                <c:pt idx="1">
                  <c:v>99.663016006739682</c:v>
                </c:pt>
                <c:pt idx="2">
                  <c:v>99.831508003369834</c:v>
                </c:pt>
                <c:pt idx="3">
                  <c:v>100.08424599831507</c:v>
                </c:pt>
                <c:pt idx="4">
                  <c:v>100</c:v>
                </c:pt>
                <c:pt idx="5">
                  <c:v>97.809604043807923</c:v>
                </c:pt>
                <c:pt idx="6">
                  <c:v>97.72535804549284</c:v>
                </c:pt>
                <c:pt idx="7">
                  <c:v>98.567818028643643</c:v>
                </c:pt>
                <c:pt idx="8">
                  <c:v>100.16849199663017</c:v>
                </c:pt>
                <c:pt idx="9">
                  <c:v>102.44313395113731</c:v>
                </c:pt>
                <c:pt idx="10">
                  <c:v>103.87531592249368</c:v>
                </c:pt>
                <c:pt idx="11">
                  <c:v>102.5273799494524</c:v>
                </c:pt>
                <c:pt idx="12">
                  <c:v>101.17944397641112</c:v>
                </c:pt>
                <c:pt idx="13">
                  <c:v>99.663016006739682</c:v>
                </c:pt>
                <c:pt idx="14">
                  <c:v>98.146588037068241</c:v>
                </c:pt>
                <c:pt idx="15">
                  <c:v>98.48357203032856</c:v>
                </c:pt>
                <c:pt idx="16">
                  <c:v>98.820556023588878</c:v>
                </c:pt>
                <c:pt idx="17">
                  <c:v>98.820556023588878</c:v>
                </c:pt>
                <c:pt idx="18">
                  <c:v>100.08424599831507</c:v>
                </c:pt>
                <c:pt idx="19">
                  <c:v>102.5273799494524</c:v>
                </c:pt>
                <c:pt idx="20">
                  <c:v>103.20134793597305</c:v>
                </c:pt>
                <c:pt idx="21">
                  <c:v>104.88626790227464</c:v>
                </c:pt>
                <c:pt idx="22">
                  <c:v>104.29654591406907</c:v>
                </c:pt>
                <c:pt idx="23">
                  <c:v>103.11710193765795</c:v>
                </c:pt>
                <c:pt idx="24">
                  <c:v>102.69587194608256</c:v>
                </c:pt>
                <c:pt idx="25">
                  <c:v>102.86436394271273</c:v>
                </c:pt>
                <c:pt idx="26">
                  <c:v>102.35888795282224</c:v>
                </c:pt>
                <c:pt idx="27">
                  <c:v>102.61162594776746</c:v>
                </c:pt>
                <c:pt idx="28">
                  <c:v>103.20134793597305</c:v>
                </c:pt>
                <c:pt idx="29">
                  <c:v>103.3698399326032</c:v>
                </c:pt>
                <c:pt idx="30">
                  <c:v>105.56023588879529</c:v>
                </c:pt>
                <c:pt idx="31">
                  <c:v>107.32940185341195</c:v>
                </c:pt>
                <c:pt idx="32">
                  <c:v>108.93007582139849</c:v>
                </c:pt>
                <c:pt idx="33">
                  <c:v>110.02527379949451</c:v>
                </c:pt>
                <c:pt idx="34">
                  <c:v>110.19376579612468</c:v>
                </c:pt>
                <c:pt idx="35">
                  <c:v>109.35130581297388</c:v>
                </c:pt>
                <c:pt idx="36">
                  <c:v>107.32940185341195</c:v>
                </c:pt>
                <c:pt idx="37">
                  <c:v>106.82392586352148</c:v>
                </c:pt>
                <c:pt idx="38">
                  <c:v>104.80202190395956</c:v>
                </c:pt>
                <c:pt idx="39">
                  <c:v>104.97051390058971</c:v>
                </c:pt>
                <c:pt idx="40">
                  <c:v>104.97051390058971</c:v>
                </c:pt>
                <c:pt idx="41">
                  <c:v>106.06571187868576</c:v>
                </c:pt>
                <c:pt idx="42">
                  <c:v>106.90817186183656</c:v>
                </c:pt>
                <c:pt idx="43">
                  <c:v>107.41364785172705</c:v>
                </c:pt>
                <c:pt idx="44">
                  <c:v>107.24515585509688</c:v>
                </c:pt>
                <c:pt idx="45">
                  <c:v>107.1609098567818</c:v>
                </c:pt>
                <c:pt idx="46">
                  <c:v>106.90817186183656</c:v>
                </c:pt>
                <c:pt idx="47">
                  <c:v>104.212299915754</c:v>
                </c:pt>
                <c:pt idx="48">
                  <c:v>101.85341196293176</c:v>
                </c:pt>
                <c:pt idx="49">
                  <c:v>99.915754001684917</c:v>
                </c:pt>
                <c:pt idx="50">
                  <c:v>98.48357203032856</c:v>
                </c:pt>
                <c:pt idx="51">
                  <c:v>99.157540016849197</c:v>
                </c:pt>
                <c:pt idx="52">
                  <c:v>99.831508003369834</c:v>
                </c:pt>
                <c:pt idx="53">
                  <c:v>101.76916596461668</c:v>
                </c:pt>
                <c:pt idx="54">
                  <c:v>103.79106992417859</c:v>
                </c:pt>
                <c:pt idx="55">
                  <c:v>105.13900589721987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6C-49BF-9406-0B45D8C95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463936"/>
        <c:axId val="229465472"/>
      </c:lineChart>
      <c:dateAx>
        <c:axId val="229463936"/>
        <c:scaling>
          <c:orientation val="minMax"/>
          <c:max val="45536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560" baseline="0"/>
            </a:pPr>
            <a:endParaRPr lang="fr-FR"/>
          </a:p>
        </c:txPr>
        <c:crossAx val="229465472"/>
        <c:crossesAt val="100"/>
        <c:auto val="1"/>
        <c:lblOffset val="100"/>
        <c:baseTimeUnit val="months"/>
      </c:dateAx>
      <c:valAx>
        <c:axId val="229465472"/>
        <c:scaling>
          <c:orientation val="minMax"/>
          <c:max val="120"/>
          <c:min val="64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46393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8090694265"/>
          <c:y val="0.77321537995001621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Graph2'!$A$10:$B$49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</c:lvl>
              </c:multiLvlStrCache>
            </c:multiLvlStrRef>
          </c:cat>
          <c:val>
            <c:numRef>
              <c:f>'Données Graph2'!$G$10:$G$52</c:f>
              <c:numCache>
                <c:formatCode>#,##0</c:formatCode>
                <c:ptCount val="43"/>
                <c:pt idx="0">
                  <c:v>253.91238249486196</c:v>
                </c:pt>
                <c:pt idx="1">
                  <c:v>29.785857914423104</c:v>
                </c:pt>
                <c:pt idx="2">
                  <c:v>119.63252737117728</c:v>
                </c:pt>
                <c:pt idx="3">
                  <c:v>-120.6216533689585</c:v>
                </c:pt>
                <c:pt idx="4">
                  <c:v>-84.441888295928948</c:v>
                </c:pt>
                <c:pt idx="5">
                  <c:v>-43.358064155800093</c:v>
                </c:pt>
                <c:pt idx="6">
                  <c:v>-228.80426351673668</c:v>
                </c:pt>
                <c:pt idx="7">
                  <c:v>-35.058011218439788</c:v>
                </c:pt>
                <c:pt idx="8">
                  <c:v>208.92297560502629</c:v>
                </c:pt>
                <c:pt idx="9">
                  <c:v>335.40060197015555</c:v>
                </c:pt>
                <c:pt idx="10">
                  <c:v>14.310256277261942</c:v>
                </c:pt>
                <c:pt idx="11">
                  <c:v>-120.93489776607021</c:v>
                </c:pt>
                <c:pt idx="12">
                  <c:v>20.651753060177725</c:v>
                </c:pt>
                <c:pt idx="13">
                  <c:v>5.3093235084088519</c:v>
                </c:pt>
                <c:pt idx="14">
                  <c:v>-438.24067096460931</c:v>
                </c:pt>
                <c:pt idx="15">
                  <c:v>337.6373128564519</c:v>
                </c:pt>
                <c:pt idx="16">
                  <c:v>106.52256969372684</c:v>
                </c:pt>
                <c:pt idx="17">
                  <c:v>-50.760705379121646</c:v>
                </c:pt>
                <c:pt idx="18">
                  <c:v>24.049704979530361</c:v>
                </c:pt>
                <c:pt idx="19">
                  <c:v>271.86625153017667</c:v>
                </c:pt>
                <c:pt idx="20">
                  <c:v>119.037019137686</c:v>
                </c:pt>
                <c:pt idx="21">
                  <c:v>149.77253067719721</c:v>
                </c:pt>
                <c:pt idx="22">
                  <c:v>-163.42446288269275</c:v>
                </c:pt>
                <c:pt idx="23">
                  <c:v>535.5798314671847</c:v>
                </c:pt>
                <c:pt idx="24">
                  <c:v>-1064.6604355400123</c:v>
                </c:pt>
                <c:pt idx="25">
                  <c:v>-512.23960171783983</c:v>
                </c:pt>
                <c:pt idx="26">
                  <c:v>1293.6343876558603</c:v>
                </c:pt>
                <c:pt idx="27">
                  <c:v>-214.38674914142757</c:v>
                </c:pt>
                <c:pt idx="28">
                  <c:v>-12.1671505872946</c:v>
                </c:pt>
                <c:pt idx="29">
                  <c:v>1419.8858114095055</c:v>
                </c:pt>
                <c:pt idx="30">
                  <c:v>80.356524396520399</c:v>
                </c:pt>
                <c:pt idx="31">
                  <c:v>715.95774706713564</c:v>
                </c:pt>
                <c:pt idx="32">
                  <c:v>247.79336146498827</c:v>
                </c:pt>
                <c:pt idx="33">
                  <c:v>352.11303082832455</c:v>
                </c:pt>
                <c:pt idx="34">
                  <c:v>-155.46238468648517</c:v>
                </c:pt>
                <c:pt idx="35">
                  <c:v>99.666093690597336</c:v>
                </c:pt>
                <c:pt idx="36">
                  <c:v>209.35595937476319</c:v>
                </c:pt>
                <c:pt idx="37">
                  <c:v>151.36177193762705</c:v>
                </c:pt>
                <c:pt idx="38">
                  <c:v>-81.227106133788766</c:v>
                </c:pt>
                <c:pt idx="39">
                  <c:v>101.80462356727367</c:v>
                </c:pt>
                <c:pt idx="40">
                  <c:v>-123.03037074435269</c:v>
                </c:pt>
                <c:pt idx="41">
                  <c:v>-129.72467721278372</c:v>
                </c:pt>
                <c:pt idx="42">
                  <c:v>212.15318008900067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4-43BC-90A7-262AABBA2C4E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Graph2'!$A$10:$B$49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</c:lvl>
              </c:multiLvlStrCache>
            </c:multiLvlStrRef>
          </c:cat>
          <c:val>
            <c:numRef>
              <c:f>'Données Graph2'!$H$10:$H$52</c:f>
              <c:numCache>
                <c:formatCode>#,##0</c:formatCode>
                <c:ptCount val="43"/>
                <c:pt idx="0">
                  <c:v>31.561522660999799</c:v>
                </c:pt>
                <c:pt idx="1">
                  <c:v>-254.14205566100009</c:v>
                </c:pt>
                <c:pt idx="2">
                  <c:v>-281.57436639200023</c:v>
                </c:pt>
                <c:pt idx="3">
                  <c:v>375.69330530000025</c:v>
                </c:pt>
                <c:pt idx="4">
                  <c:v>-79.16224620300045</c:v>
                </c:pt>
                <c:pt idx="5">
                  <c:v>144.18804783900032</c:v>
                </c:pt>
                <c:pt idx="6">
                  <c:v>245.83291128900055</c:v>
                </c:pt>
                <c:pt idx="7">
                  <c:v>241.74392991099967</c:v>
                </c:pt>
                <c:pt idx="8">
                  <c:v>-21.411218747000021</c:v>
                </c:pt>
                <c:pt idx="9">
                  <c:v>615.66883563800047</c:v>
                </c:pt>
                <c:pt idx="10">
                  <c:v>55.055570592000095</c:v>
                </c:pt>
                <c:pt idx="11">
                  <c:v>880.56141763699907</c:v>
                </c:pt>
                <c:pt idx="12">
                  <c:v>-924.37356690499973</c:v>
                </c:pt>
                <c:pt idx="13">
                  <c:v>51.100269652000406</c:v>
                </c:pt>
                <c:pt idx="14">
                  <c:v>3.3053700649998063</c:v>
                </c:pt>
                <c:pt idx="15">
                  <c:v>-289.60965614100041</c:v>
                </c:pt>
                <c:pt idx="16">
                  <c:v>-16.054471219999414</c:v>
                </c:pt>
                <c:pt idx="17">
                  <c:v>-238.50000591100024</c:v>
                </c:pt>
                <c:pt idx="18">
                  <c:v>367.16374341499977</c:v>
                </c:pt>
                <c:pt idx="19">
                  <c:v>-28.798610119000386</c:v>
                </c:pt>
                <c:pt idx="20">
                  <c:v>85.72883160900119</c:v>
                </c:pt>
                <c:pt idx="21">
                  <c:v>-14.987448301000313</c:v>
                </c:pt>
                <c:pt idx="22">
                  <c:v>-196.1434999990006</c:v>
                </c:pt>
                <c:pt idx="23">
                  <c:v>182.5703891119997</c:v>
                </c:pt>
                <c:pt idx="24">
                  <c:v>-1466.1303952649994</c:v>
                </c:pt>
                <c:pt idx="25">
                  <c:v>429.96317920500019</c:v>
                </c:pt>
                <c:pt idx="26">
                  <c:v>809.23316756699978</c:v>
                </c:pt>
                <c:pt idx="27">
                  <c:v>340.64173730799985</c:v>
                </c:pt>
                <c:pt idx="28">
                  <c:v>137.88268800700007</c:v>
                </c:pt>
                <c:pt idx="29">
                  <c:v>145.7448038360003</c:v>
                </c:pt>
                <c:pt idx="30">
                  <c:v>62.804349325999283</c:v>
                </c:pt>
                <c:pt idx="31">
                  <c:v>133.42048352900065</c:v>
                </c:pt>
                <c:pt idx="32">
                  <c:v>-66.51448652200088</c:v>
                </c:pt>
                <c:pt idx="33">
                  <c:v>-111.52379398399944</c:v>
                </c:pt>
                <c:pt idx="34">
                  <c:v>162.28670042600015</c:v>
                </c:pt>
                <c:pt idx="35">
                  <c:v>148.81588201500017</c:v>
                </c:pt>
                <c:pt idx="36">
                  <c:v>376.17445698700067</c:v>
                </c:pt>
                <c:pt idx="37">
                  <c:v>254.7449596969991</c:v>
                </c:pt>
                <c:pt idx="38">
                  <c:v>-9.5066117609994762</c:v>
                </c:pt>
                <c:pt idx="39">
                  <c:v>328.33272297299936</c:v>
                </c:pt>
                <c:pt idx="40">
                  <c:v>60.810550533999958</c:v>
                </c:pt>
                <c:pt idx="41">
                  <c:v>-21.951394458000323</c:v>
                </c:pt>
                <c:pt idx="42">
                  <c:v>-101.66563959699943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4-43BC-90A7-262AABBA2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16896"/>
        <c:axId val="210018688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Graph2'!$F$10:$F$52</c:f>
              <c:numCache>
                <c:formatCode>#,##0</c:formatCode>
                <c:ptCount val="43"/>
                <c:pt idx="0">
                  <c:v>285.47390515586449</c:v>
                </c:pt>
                <c:pt idx="1">
                  <c:v>-224.35619774657971</c:v>
                </c:pt>
                <c:pt idx="2">
                  <c:v>-161.94183902082295</c:v>
                </c:pt>
                <c:pt idx="3">
                  <c:v>255.0716519310372</c:v>
                </c:pt>
                <c:pt idx="4">
                  <c:v>-163.60413449892803</c:v>
                </c:pt>
                <c:pt idx="5">
                  <c:v>100.82998368320114</c:v>
                </c:pt>
                <c:pt idx="6">
                  <c:v>17.028647772262048</c:v>
                </c:pt>
                <c:pt idx="7">
                  <c:v>206.68591869256488</c:v>
                </c:pt>
                <c:pt idx="8">
                  <c:v>187.51175685802446</c:v>
                </c:pt>
                <c:pt idx="9">
                  <c:v>951.06943760815921</c:v>
                </c:pt>
                <c:pt idx="10">
                  <c:v>69.365826869259763</c:v>
                </c:pt>
                <c:pt idx="11">
                  <c:v>759.62651987092977</c:v>
                </c:pt>
                <c:pt idx="12">
                  <c:v>-903.72181384482246</c:v>
                </c:pt>
                <c:pt idx="13">
                  <c:v>56.409593160409713</c:v>
                </c:pt>
                <c:pt idx="14">
                  <c:v>-434.93530089961132</c:v>
                </c:pt>
                <c:pt idx="15">
                  <c:v>48.027656715450576</c:v>
                </c:pt>
                <c:pt idx="16">
                  <c:v>90.468098473727878</c:v>
                </c:pt>
                <c:pt idx="17">
                  <c:v>-289.26071129012416</c:v>
                </c:pt>
                <c:pt idx="18">
                  <c:v>391.21344839453377</c:v>
                </c:pt>
                <c:pt idx="19">
                  <c:v>243.0676414111731</c:v>
                </c:pt>
                <c:pt idx="20">
                  <c:v>204.76585074669129</c:v>
                </c:pt>
                <c:pt idx="21">
                  <c:v>134.78508237619826</c:v>
                </c:pt>
                <c:pt idx="22">
                  <c:v>-359.56796288169426</c:v>
                </c:pt>
                <c:pt idx="23">
                  <c:v>718.15022057918395</c:v>
                </c:pt>
                <c:pt idx="24">
                  <c:v>-2530.79083080501</c:v>
                </c:pt>
                <c:pt idx="25">
                  <c:v>-82.276422512841236</c:v>
                </c:pt>
                <c:pt idx="26">
                  <c:v>2102.8675552228597</c:v>
                </c:pt>
                <c:pt idx="27">
                  <c:v>126.25498816656909</c:v>
                </c:pt>
                <c:pt idx="28">
                  <c:v>125.71553741971002</c:v>
                </c:pt>
                <c:pt idx="29">
                  <c:v>1565.6306152454999</c:v>
                </c:pt>
                <c:pt idx="30">
                  <c:v>143.16087372252514</c:v>
                </c:pt>
                <c:pt idx="31">
                  <c:v>849.37823059613584</c:v>
                </c:pt>
                <c:pt idx="32">
                  <c:v>181.27887494298193</c:v>
                </c:pt>
                <c:pt idx="33">
                  <c:v>240.58923684433103</c:v>
                </c:pt>
                <c:pt idx="34">
                  <c:v>6.8243157395118033</c:v>
                </c:pt>
                <c:pt idx="35">
                  <c:v>248.48197570559569</c:v>
                </c:pt>
                <c:pt idx="36">
                  <c:v>585.53041636176931</c:v>
                </c:pt>
                <c:pt idx="37">
                  <c:v>406.10673163462343</c:v>
                </c:pt>
                <c:pt idx="38">
                  <c:v>-90.733717894785514</c:v>
                </c:pt>
                <c:pt idx="39">
                  <c:v>430.13734654027212</c:v>
                </c:pt>
                <c:pt idx="40">
                  <c:v>-62.219820210353646</c:v>
                </c:pt>
                <c:pt idx="41">
                  <c:v>-151.67607167078677</c:v>
                </c:pt>
                <c:pt idx="42">
                  <c:v>110.48754049200215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64-43BC-90A7-262AABBA2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16896"/>
        <c:axId val="210018688"/>
      </c:lineChart>
      <c:catAx>
        <c:axId val="210016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10018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018688"/>
        <c:scaling>
          <c:orientation val="minMax"/>
          <c:max val="22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1689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3'!$T$8:$T$9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3'!$T$10:$T$52</c:f>
              <c:numCache>
                <c:formatCode>0.0</c:formatCode>
                <c:ptCount val="43"/>
                <c:pt idx="0">
                  <c:v>100</c:v>
                </c:pt>
                <c:pt idx="1">
                  <c:v>94.978060305453909</c:v>
                </c:pt>
                <c:pt idx="2">
                  <c:v>91.568537087490071</c:v>
                </c:pt>
                <c:pt idx="3">
                  <c:v>94.979888324386565</c:v>
                </c:pt>
                <c:pt idx="4">
                  <c:v>95.147272014888273</c:v>
                </c:pt>
                <c:pt idx="5">
                  <c:v>93.120785910352978</c:v>
                </c:pt>
                <c:pt idx="6">
                  <c:v>95.435831835980707</c:v>
                </c:pt>
                <c:pt idx="7">
                  <c:v>95.637410686814121</c:v>
                </c:pt>
                <c:pt idx="8">
                  <c:v>96.144285233723423</c:v>
                </c:pt>
                <c:pt idx="9">
                  <c:v>98.369006356433232</c:v>
                </c:pt>
                <c:pt idx="10">
                  <c:v>98.237183899414177</c:v>
                </c:pt>
                <c:pt idx="11">
                  <c:v>98.549570893076663</c:v>
                </c:pt>
                <c:pt idx="12">
                  <c:v>96.414852115538991</c:v>
                </c:pt>
                <c:pt idx="13">
                  <c:v>96.177530453603268</c:v>
                </c:pt>
                <c:pt idx="14">
                  <c:v>95.732308402144056</c:v>
                </c:pt>
                <c:pt idx="15">
                  <c:v>95.625700147551711</c:v>
                </c:pt>
                <c:pt idx="16">
                  <c:v>95.618120419016137</c:v>
                </c:pt>
                <c:pt idx="17">
                  <c:v>94.849799915038062</c:v>
                </c:pt>
                <c:pt idx="18">
                  <c:v>99.314688787866473</c:v>
                </c:pt>
                <c:pt idx="19">
                  <c:v>98.603558967862043</c:v>
                </c:pt>
                <c:pt idx="20">
                  <c:v>99.704666653337853</c:v>
                </c:pt>
                <c:pt idx="21">
                  <c:v>100.80465924932611</c:v>
                </c:pt>
                <c:pt idx="22">
                  <c:v>98.597425033948426</c:v>
                </c:pt>
                <c:pt idx="23">
                  <c:v>98.688788835718853</c:v>
                </c:pt>
                <c:pt idx="24">
                  <c:v>87.176687285637243</c:v>
                </c:pt>
                <c:pt idx="25">
                  <c:v>93.548912079749215</c:v>
                </c:pt>
                <c:pt idx="26">
                  <c:v>97.46820219530224</c:v>
                </c:pt>
                <c:pt idx="27">
                  <c:v>98.65222529032026</c:v>
                </c:pt>
                <c:pt idx="28">
                  <c:v>99.850915767126608</c:v>
                </c:pt>
                <c:pt idx="29">
                  <c:v>98.779778755443274</c:v>
                </c:pt>
                <c:pt idx="30">
                  <c:v>98.633320891516405</c:v>
                </c:pt>
                <c:pt idx="31">
                  <c:v>100.51650803773707</c:v>
                </c:pt>
                <c:pt idx="32">
                  <c:v>103.04464354185923</c:v>
                </c:pt>
                <c:pt idx="33">
                  <c:v>101.8110413847801</c:v>
                </c:pt>
                <c:pt idx="34">
                  <c:v>101.78604997350827</c:v>
                </c:pt>
                <c:pt idx="35">
                  <c:v>103.10236603334238</c:v>
                </c:pt>
                <c:pt idx="36">
                  <c:v>104.39757157375735</c:v>
                </c:pt>
                <c:pt idx="37">
                  <c:v>102.29751623475418</c:v>
                </c:pt>
                <c:pt idx="38">
                  <c:v>102.64391223850605</c:v>
                </c:pt>
                <c:pt idx="39">
                  <c:v>103.51217330829408</c:v>
                </c:pt>
                <c:pt idx="40">
                  <c:v>101.84283016222682</c:v>
                </c:pt>
                <c:pt idx="41">
                  <c:v>101.08836536305851</c:v>
                </c:pt>
                <c:pt idx="42">
                  <c:v>101.77723083951602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A9-4314-A90B-B6BE3A44F173}"/>
            </c:ext>
          </c:extLst>
        </c:ser>
        <c:ser>
          <c:idx val="1"/>
          <c:order val="1"/>
          <c:tx>
            <c:strRef>
              <c:f>'Données graph 1 et 3'!$S$8:$S$9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3'!$S$10:$S$52</c:f>
              <c:numCache>
                <c:formatCode>0.0</c:formatCode>
                <c:ptCount val="43"/>
                <c:pt idx="0">
                  <c:v>100</c:v>
                </c:pt>
                <c:pt idx="1">
                  <c:v>98.62905159595951</c:v>
                </c:pt>
                <c:pt idx="2">
                  <c:v>95.359100392147823</c:v>
                </c:pt>
                <c:pt idx="3">
                  <c:v>98.081605960007337</c:v>
                </c:pt>
                <c:pt idx="4">
                  <c:v>97.852087682686829</c:v>
                </c:pt>
                <c:pt idx="5">
                  <c:v>99.118209420333457</c:v>
                </c:pt>
                <c:pt idx="6">
                  <c:v>99.291906946419857</c:v>
                </c:pt>
                <c:pt idx="7">
                  <c:v>102.89901961246426</c:v>
                </c:pt>
                <c:pt idx="8">
                  <c:v>99.953651752234549</c:v>
                </c:pt>
                <c:pt idx="9">
                  <c:v>103.10266604295593</c:v>
                </c:pt>
                <c:pt idx="10">
                  <c:v>103.87444048611214</c:v>
                </c:pt>
                <c:pt idx="11">
                  <c:v>117.67606157351678</c:v>
                </c:pt>
                <c:pt idx="12">
                  <c:v>100.95785890634039</c:v>
                </c:pt>
                <c:pt idx="13">
                  <c:v>103.70806741311912</c:v>
                </c:pt>
                <c:pt idx="14">
                  <c:v>104.3676677257975</c:v>
                </c:pt>
                <c:pt idx="15">
                  <c:v>102.6864524788526</c:v>
                </c:pt>
                <c:pt idx="16">
                  <c:v>103.47358867954308</c:v>
                </c:pt>
                <c:pt idx="17">
                  <c:v>102.34930774890876</c:v>
                </c:pt>
                <c:pt idx="18">
                  <c:v>103.0943523769013</c:v>
                </c:pt>
                <c:pt idx="19">
                  <c:v>101.55299410518268</c:v>
                </c:pt>
                <c:pt idx="20">
                  <c:v>102.01050768645352</c:v>
                </c:pt>
                <c:pt idx="21">
                  <c:v>101.96374205082685</c:v>
                </c:pt>
                <c:pt idx="22">
                  <c:v>101.51666974906659</c:v>
                </c:pt>
                <c:pt idx="23">
                  <c:v>103.57126545657526</c:v>
                </c:pt>
                <c:pt idx="24">
                  <c:v>98.372814638329444</c:v>
                </c:pt>
                <c:pt idx="25">
                  <c:v>99.672908067029795</c:v>
                </c:pt>
                <c:pt idx="26">
                  <c:v>113.54919795763301</c:v>
                </c:pt>
                <c:pt idx="27">
                  <c:v>122.31991295078934</c:v>
                </c:pt>
                <c:pt idx="28">
                  <c:v>125.15455197209229</c:v>
                </c:pt>
                <c:pt idx="29">
                  <c:v>125.49367054562481</c:v>
                </c:pt>
                <c:pt idx="30">
                  <c:v>130.84511394269418</c:v>
                </c:pt>
                <c:pt idx="31">
                  <c:v>133.58913081702062</c:v>
                </c:pt>
                <c:pt idx="32">
                  <c:v>132.02632275277236</c:v>
                </c:pt>
                <c:pt idx="33">
                  <c:v>132.70580371384062</c:v>
                </c:pt>
                <c:pt idx="34">
                  <c:v>135.91041622311371</c:v>
                </c:pt>
                <c:pt idx="35">
                  <c:v>138.21527928756882</c:v>
                </c:pt>
                <c:pt idx="36">
                  <c:v>138.69138816600403</c:v>
                </c:pt>
                <c:pt idx="37">
                  <c:v>140.54624441912341</c:v>
                </c:pt>
                <c:pt idx="38">
                  <c:v>140.69672261290259</c:v>
                </c:pt>
                <c:pt idx="39">
                  <c:v>139.78547978075184</c:v>
                </c:pt>
                <c:pt idx="40">
                  <c:v>139.08673246677256</c:v>
                </c:pt>
                <c:pt idx="41">
                  <c:v>137.01435991407311</c:v>
                </c:pt>
                <c:pt idx="42">
                  <c:v>134.96667389552945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A9-4314-A90B-B6BE3A44F173}"/>
            </c:ext>
          </c:extLst>
        </c:ser>
        <c:ser>
          <c:idx val="2"/>
          <c:order val="2"/>
          <c:tx>
            <c:strRef>
              <c:f>'Données graph 1 et 3'!$U$8:$U$9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3'!$U$10:$U$52</c:f>
              <c:numCache>
                <c:formatCode>0.0</c:formatCode>
                <c:ptCount val="43"/>
                <c:pt idx="0">
                  <c:v>100</c:v>
                </c:pt>
                <c:pt idx="1">
                  <c:v>99.708816654490519</c:v>
                </c:pt>
                <c:pt idx="2">
                  <c:v>99.489002963006442</c:v>
                </c:pt>
                <c:pt idx="3">
                  <c:v>99.747562916274674</c:v>
                </c:pt>
                <c:pt idx="4">
                  <c:v>99.392382058100154</c:v>
                </c:pt>
                <c:pt idx="5">
                  <c:v>99.905338040134822</c:v>
                </c:pt>
                <c:pt idx="6">
                  <c:v>100.26231331701183</c:v>
                </c:pt>
                <c:pt idx="7">
                  <c:v>99.946578483698403</c:v>
                </c:pt>
                <c:pt idx="8">
                  <c:v>102.00165894787399</c:v>
                </c:pt>
                <c:pt idx="9">
                  <c:v>104.20473773276532</c:v>
                </c:pt>
                <c:pt idx="10">
                  <c:v>104.593349866276</c:v>
                </c:pt>
                <c:pt idx="11">
                  <c:v>104.71807154473237</c:v>
                </c:pt>
                <c:pt idx="12">
                  <c:v>105.25053248067631</c:v>
                </c:pt>
                <c:pt idx="13">
                  <c:v>106.12139186094159</c:v>
                </c:pt>
                <c:pt idx="14">
                  <c:v>105.90513804881409</c:v>
                </c:pt>
                <c:pt idx="15">
                  <c:v>106.10153023932374</c:v>
                </c:pt>
                <c:pt idx="16">
                  <c:v>106.85850863734845</c:v>
                </c:pt>
                <c:pt idx="17">
                  <c:v>105.62319675888479</c:v>
                </c:pt>
                <c:pt idx="18">
                  <c:v>106.50616868333562</c:v>
                </c:pt>
                <c:pt idx="19">
                  <c:v>106.91095354785709</c:v>
                </c:pt>
                <c:pt idx="20">
                  <c:v>108.16052881676259</c:v>
                </c:pt>
                <c:pt idx="21">
                  <c:v>107.93894546960685</c:v>
                </c:pt>
                <c:pt idx="22">
                  <c:v>107.71339687050974</c:v>
                </c:pt>
                <c:pt idx="23">
                  <c:v>109.53934614304409</c:v>
                </c:pt>
                <c:pt idx="24">
                  <c:v>101.69271062339045</c:v>
                </c:pt>
                <c:pt idx="25">
                  <c:v>100.24380935136415</c:v>
                </c:pt>
                <c:pt idx="26">
                  <c:v>104.76993427774516</c:v>
                </c:pt>
                <c:pt idx="27">
                  <c:v>101.82795802375253</c:v>
                </c:pt>
                <c:pt idx="28">
                  <c:v>101.65352502119391</c:v>
                </c:pt>
                <c:pt idx="29">
                  <c:v>108.72400274855785</c:v>
                </c:pt>
                <c:pt idx="30">
                  <c:v>108.83858774064019</c:v>
                </c:pt>
                <c:pt idx="31">
                  <c:v>110.33354712715324</c:v>
                </c:pt>
                <c:pt idx="32">
                  <c:v>111.02748679180789</c:v>
                </c:pt>
                <c:pt idx="33">
                  <c:v>111.64230344393089</c:v>
                </c:pt>
                <c:pt idx="34">
                  <c:v>110.94107060704384</c:v>
                </c:pt>
                <c:pt idx="35">
                  <c:v>111.78856730292985</c:v>
                </c:pt>
                <c:pt idx="36">
                  <c:v>113.41607760383363</c:v>
                </c:pt>
                <c:pt idx="37">
                  <c:v>114.68521919059151</c:v>
                </c:pt>
                <c:pt idx="38">
                  <c:v>115.42554950375701</c:v>
                </c:pt>
                <c:pt idx="39">
                  <c:v>116.1230633461597</c:v>
                </c:pt>
                <c:pt idx="40">
                  <c:v>117.00335854969998</c:v>
                </c:pt>
                <c:pt idx="41">
                  <c:v>117.24408314075734</c:v>
                </c:pt>
                <c:pt idx="42">
                  <c:v>117.8629555337605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A9-4314-A90B-B6BE3A44F173}"/>
            </c:ext>
          </c:extLst>
        </c:ser>
        <c:ser>
          <c:idx val="3"/>
          <c:order val="3"/>
          <c:tx>
            <c:strRef>
              <c:f>'Données graph 1 et 3'!$V$8:$V$9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3'!$V$10:$V$52</c:f>
              <c:numCache>
                <c:formatCode>0.0</c:formatCode>
                <c:ptCount val="43"/>
                <c:pt idx="0">
                  <c:v>100</c:v>
                </c:pt>
                <c:pt idx="1">
                  <c:v>100.20216332981636</c:v>
                </c:pt>
                <c:pt idx="2">
                  <c:v>100.96957715815019</c:v>
                </c:pt>
                <c:pt idx="3">
                  <c:v>101.12524120314701</c:v>
                </c:pt>
                <c:pt idx="4">
                  <c:v>101.20374045000437</c:v>
                </c:pt>
                <c:pt idx="5">
                  <c:v>101.23602736354465</c:v>
                </c:pt>
                <c:pt idx="6">
                  <c:v>100.22490973496348</c:v>
                </c:pt>
                <c:pt idx="7">
                  <c:v>100.04373083737738</c:v>
                </c:pt>
                <c:pt idx="8">
                  <c:v>99.463098404457185</c:v>
                </c:pt>
                <c:pt idx="9">
                  <c:v>100.1802339369803</c:v>
                </c:pt>
                <c:pt idx="10">
                  <c:v>99.793272287369746</c:v>
                </c:pt>
                <c:pt idx="11">
                  <c:v>99.923615042701158</c:v>
                </c:pt>
                <c:pt idx="12">
                  <c:v>100.36273673269898</c:v>
                </c:pt>
                <c:pt idx="13">
                  <c:v>99.37215091753643</c:v>
                </c:pt>
                <c:pt idx="14">
                  <c:v>97.118540370551074</c:v>
                </c:pt>
                <c:pt idx="15">
                  <c:v>97.678733509481404</c:v>
                </c:pt>
                <c:pt idx="16">
                  <c:v>97.142919666059328</c:v>
                </c:pt>
                <c:pt idx="17">
                  <c:v>97.189081453522419</c:v>
                </c:pt>
                <c:pt idx="18">
                  <c:v>96.971451258974</c:v>
                </c:pt>
                <c:pt idx="19">
                  <c:v>98.032784358637187</c:v>
                </c:pt>
                <c:pt idx="20">
                  <c:v>97.310066967582614</c:v>
                </c:pt>
                <c:pt idx="21">
                  <c:v>98.190899022589775</c:v>
                </c:pt>
                <c:pt idx="22">
                  <c:v>97.212415517429662</c:v>
                </c:pt>
                <c:pt idx="23">
                  <c:v>98.325876149023898</c:v>
                </c:pt>
                <c:pt idx="24">
                  <c:v>96.966220748848158</c:v>
                </c:pt>
                <c:pt idx="25">
                  <c:v>96.195615128578069</c:v>
                </c:pt>
                <c:pt idx="26">
                  <c:v>97.157782709298019</c:v>
                </c:pt>
                <c:pt idx="27">
                  <c:v>98.297108050237739</c:v>
                </c:pt>
                <c:pt idx="28">
                  <c:v>98.169149159158792</c:v>
                </c:pt>
                <c:pt idx="29">
                  <c:v>98.850849342978492</c:v>
                </c:pt>
                <c:pt idx="30">
                  <c:v>98.488917046395258</c:v>
                </c:pt>
                <c:pt idx="31">
                  <c:v>99.536429707463597</c:v>
                </c:pt>
                <c:pt idx="32">
                  <c:v>99.596239788160403</c:v>
                </c:pt>
                <c:pt idx="33">
                  <c:v>99.933902614418997</c:v>
                </c:pt>
                <c:pt idx="34">
                  <c:v>99.654016752256155</c:v>
                </c:pt>
                <c:pt idx="35">
                  <c:v>100.16539340653672</c:v>
                </c:pt>
                <c:pt idx="36">
                  <c:v>100.21630782890387</c:v>
                </c:pt>
                <c:pt idx="37">
                  <c:v>101.10781248771117</c:v>
                </c:pt>
                <c:pt idx="38">
                  <c:v>100.45277370985789</c:v>
                </c:pt>
                <c:pt idx="39">
                  <c:v>101.2124664321538</c:v>
                </c:pt>
                <c:pt idx="40">
                  <c:v>101.42270917975786</c:v>
                </c:pt>
                <c:pt idx="41">
                  <c:v>101.34461641338549</c:v>
                </c:pt>
                <c:pt idx="42">
                  <c:v>101.28797754014516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A9-4314-A90B-B6BE3A44F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71072"/>
        <c:axId val="209972608"/>
      </c:lineChart>
      <c:catAx>
        <c:axId val="209971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72608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72608"/>
        <c:scaling>
          <c:orientation val="minMax"/>
          <c:max val="145"/>
          <c:min val="8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71072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94F-4A4A-9C78-D67E70F53294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4F-4A4A-9C78-D67E70F53294}"/>
                </c:ext>
              </c:extLst>
            </c:dLbl>
            <c:dLbl>
              <c:idx val="2"/>
              <c:layout>
                <c:manualLayout>
                  <c:x val="5.5103241360470769E-3"/>
                  <c:y val="-1.1858176212487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4F-4A4A-9C78-D67E70F53294}"/>
                </c:ext>
              </c:extLst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F-4A4A-9C78-D67E70F53294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(2)'!$Z$9:$AD$9</c:f>
              <c:numCache>
                <c:formatCode>#,##0</c:formatCode>
                <c:ptCount val="5"/>
                <c:pt idx="0">
                  <c:v>210</c:v>
                </c:pt>
                <c:pt idx="1">
                  <c:v>70</c:v>
                </c:pt>
                <c:pt idx="2">
                  <c:v>-10</c:v>
                </c:pt>
                <c:pt idx="3">
                  <c:v>10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4F-4A4A-9C78-D67E70F53294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94F-4A4A-9C78-D67E70F53294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4F-4A4A-9C78-D67E70F53294}"/>
                </c:ext>
              </c:extLst>
            </c:dLbl>
            <c:dLbl>
              <c:idx val="1"/>
              <c:layout>
                <c:manualLayout>
                  <c:x val="-6.9141164722590908E-5"/>
                  <c:y val="-4.2847386215141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4F-4A4A-9C78-D67E70F53294}"/>
                </c:ext>
              </c:extLst>
            </c:dLbl>
            <c:dLbl>
              <c:idx val="2"/>
              <c:layout>
                <c:manualLayout>
                  <c:x val="8.9716328536144866E-3"/>
                  <c:y val="-2.4616677970832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02461425464125E-2"/>
                      <c:h val="0.10607786931912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94F-4A4A-9C78-D67E70F53294}"/>
                </c:ext>
              </c:extLst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4F-4A4A-9C78-D67E70F53294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4F-4A4A-9C78-D67E70F53294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(2)'!$AF$9:$AJ$9</c:f>
              <c:numCache>
                <c:formatCode>#,##0</c:formatCode>
                <c:ptCount val="5"/>
                <c:pt idx="0">
                  <c:v>-100</c:v>
                </c:pt>
                <c:pt idx="1">
                  <c:v>50</c:v>
                </c:pt>
                <c:pt idx="2">
                  <c:v>0</c:v>
                </c:pt>
                <c:pt idx="3">
                  <c:v>-120</c:v>
                </c:pt>
                <c:pt idx="4">
                  <c:v>-30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4F-4A4A-9C78-D67E70F53294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2.4794475054372746E-6"/>
                  <c:y val="2.91912700248172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276592995433267E-2"/>
                      <c:h val="5.8832349199007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94F-4A4A-9C78-D67E70F53294}"/>
                </c:ext>
              </c:extLst>
            </c:dLbl>
            <c:dLbl>
              <c:idx val="1"/>
              <c:layout>
                <c:manualLayout>
                  <c:x val="3.6214101850602287E-3"/>
                  <c:y val="3.8879022791980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4F-4A4A-9C78-D67E70F53294}"/>
                </c:ext>
              </c:extLst>
            </c:dLbl>
            <c:dLbl>
              <c:idx val="2"/>
              <c:layout>
                <c:manualLayout>
                  <c:x val="5.8608471719564098E-3"/>
                  <c:y val="-1.04018365792439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411997465579595E-2"/>
                      <c:h val="7.97904379721905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94F-4A4A-9C78-D67E70F53294}"/>
                </c:ext>
              </c:extLst>
            </c:dLbl>
            <c:dLbl>
              <c:idx val="3"/>
              <c:layout>
                <c:manualLayout>
                  <c:x val="1.9322688616530631E-3"/>
                  <c:y val="3.17843914810673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94F-4A4A-9C78-D67E70F53294}"/>
                </c:ext>
              </c:extLst>
            </c:dLbl>
            <c:dLbl>
              <c:idx val="4"/>
              <c:layout>
                <c:manualLayout>
                  <c:x val="1.7536069585481716E-3"/>
                  <c:y val="-1.76776410197653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94F-4A4A-9C78-D67E70F53294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(2)'!$T$9:$X$9</c:f>
              <c:numCache>
                <c:formatCode>#,##0</c:formatCode>
                <c:ptCount val="5"/>
                <c:pt idx="0">
                  <c:v>110</c:v>
                </c:pt>
                <c:pt idx="1">
                  <c:v>120</c:v>
                </c:pt>
                <c:pt idx="2">
                  <c:v>-10</c:v>
                </c:pt>
                <c:pt idx="3">
                  <c:v>-120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94F-4A4A-9C78-D67E70F53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92032"/>
        <c:axId val="210093568"/>
      </c:barChart>
      <c:catAx>
        <c:axId val="21009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093568"/>
        <c:crosses val="autoZero"/>
        <c:auto val="1"/>
        <c:lblAlgn val="ctr"/>
        <c:lblOffset val="100"/>
        <c:noMultiLvlLbl val="0"/>
      </c:catAx>
      <c:valAx>
        <c:axId val="210093568"/>
        <c:scaling>
          <c:orientation val="minMax"/>
          <c:max val="300"/>
          <c:min val="-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92032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4785178513"/>
          <c:y val="1.83579277166625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GRAPHIQUE_stocks_bénéf'!$N$3:$N$45</c:f>
              <c:numCache>
                <c:formatCode>#,##0</c:formatCode>
                <c:ptCount val="43"/>
                <c:pt idx="0">
                  <c:v>713</c:v>
                </c:pt>
                <c:pt idx="1">
                  <c:v>747</c:v>
                </c:pt>
                <c:pt idx="2">
                  <c:v>703</c:v>
                </c:pt>
                <c:pt idx="3">
                  <c:v>646</c:v>
                </c:pt>
                <c:pt idx="4">
                  <c:v>667</c:v>
                </c:pt>
                <c:pt idx="5">
                  <c:v>695</c:v>
                </c:pt>
                <c:pt idx="6">
                  <c:v>699</c:v>
                </c:pt>
                <c:pt idx="7">
                  <c:v>696</c:v>
                </c:pt>
                <c:pt idx="8">
                  <c:v>708</c:v>
                </c:pt>
                <c:pt idx="9">
                  <c:v>731</c:v>
                </c:pt>
                <c:pt idx="10">
                  <c:v>711</c:v>
                </c:pt>
                <c:pt idx="11">
                  <c:v>657</c:v>
                </c:pt>
                <c:pt idx="12">
                  <c:v>675</c:v>
                </c:pt>
                <c:pt idx="13">
                  <c:v>633</c:v>
                </c:pt>
                <c:pt idx="14">
                  <c:v>454</c:v>
                </c:pt>
                <c:pt idx="15">
                  <c:v>391</c:v>
                </c:pt>
                <c:pt idx="16">
                  <c:v>309</c:v>
                </c:pt>
                <c:pt idx="17">
                  <c:v>250</c:v>
                </c:pt>
                <c:pt idx="18">
                  <c:v>254</c:v>
                </c:pt>
                <c:pt idx="19">
                  <c:v>203</c:v>
                </c:pt>
                <c:pt idx="20">
                  <c:v>200</c:v>
                </c:pt>
                <c:pt idx="21">
                  <c:v>215</c:v>
                </c:pt>
                <c:pt idx="22">
                  <c:v>216</c:v>
                </c:pt>
                <c:pt idx="23">
                  <c:v>187</c:v>
                </c:pt>
                <c:pt idx="24">
                  <c:v>190</c:v>
                </c:pt>
                <c:pt idx="25">
                  <c:v>173</c:v>
                </c:pt>
                <c:pt idx="26">
                  <c:v>171</c:v>
                </c:pt>
                <c:pt idx="27">
                  <c:v>179</c:v>
                </c:pt>
                <c:pt idx="28">
                  <c:v>189</c:v>
                </c:pt>
                <c:pt idx="29">
                  <c:v>217</c:v>
                </c:pt>
                <c:pt idx="30">
                  <c:v>251</c:v>
                </c:pt>
                <c:pt idx="31">
                  <c:v>273</c:v>
                </c:pt>
                <c:pt idx="32">
                  <c:v>311</c:v>
                </c:pt>
                <c:pt idx="33">
                  <c:v>294</c:v>
                </c:pt>
                <c:pt idx="34">
                  <c:v>209</c:v>
                </c:pt>
                <c:pt idx="35">
                  <c:v>161</c:v>
                </c:pt>
                <c:pt idx="36">
                  <c:v>131</c:v>
                </c:pt>
                <c:pt idx="37">
                  <c:v>140</c:v>
                </c:pt>
                <c:pt idx="38">
                  <c:v>144</c:v>
                </c:pt>
                <c:pt idx="39">
                  <c:v>153</c:v>
                </c:pt>
                <c:pt idx="40">
                  <c:v>166</c:v>
                </c:pt>
                <c:pt idx="41">
                  <c:v>168</c:v>
                </c:pt>
                <c:pt idx="42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B-47E9-AFD7-34A9C93F010B}"/>
            </c:ext>
          </c:extLst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GRAPHIQUE_stocks_bénéf'!$Q$3:$Q$45</c:f>
              <c:numCache>
                <c:formatCode>#,##0</c:formatCode>
                <c:ptCount val="43"/>
                <c:pt idx="0">
                  <c:v>68</c:v>
                </c:pt>
                <c:pt idx="1">
                  <c:v>66</c:v>
                </c:pt>
                <c:pt idx="2">
                  <c:v>57</c:v>
                </c:pt>
                <c:pt idx="3">
                  <c:v>63</c:v>
                </c:pt>
                <c:pt idx="4">
                  <c:v>64</c:v>
                </c:pt>
                <c:pt idx="5">
                  <c:v>91</c:v>
                </c:pt>
                <c:pt idx="6">
                  <c:v>114</c:v>
                </c:pt>
                <c:pt idx="7">
                  <c:v>130</c:v>
                </c:pt>
                <c:pt idx="8">
                  <c:v>175</c:v>
                </c:pt>
                <c:pt idx="9">
                  <c:v>162</c:v>
                </c:pt>
                <c:pt idx="10">
                  <c:v>117</c:v>
                </c:pt>
                <c:pt idx="11">
                  <c:v>75</c:v>
                </c:pt>
                <c:pt idx="12">
                  <c:v>57</c:v>
                </c:pt>
                <c:pt idx="13">
                  <c:v>51</c:v>
                </c:pt>
                <c:pt idx="14">
                  <c:v>45</c:v>
                </c:pt>
                <c:pt idx="15">
                  <c:v>34</c:v>
                </c:pt>
                <c:pt idx="16">
                  <c:v>16</c:v>
                </c:pt>
                <c:pt idx="17">
                  <c:v>6</c:v>
                </c:pt>
                <c:pt idx="18">
                  <c:v>0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15</c:v>
                </c:pt>
                <c:pt idx="29">
                  <c:v>50</c:v>
                </c:pt>
                <c:pt idx="30">
                  <c:v>70</c:v>
                </c:pt>
                <c:pt idx="31">
                  <c:v>94</c:v>
                </c:pt>
                <c:pt idx="32">
                  <c:v>132</c:v>
                </c:pt>
                <c:pt idx="33">
                  <c:v>123</c:v>
                </c:pt>
                <c:pt idx="34">
                  <c:v>93</c:v>
                </c:pt>
                <c:pt idx="35">
                  <c:v>57</c:v>
                </c:pt>
                <c:pt idx="36">
                  <c:v>44</c:v>
                </c:pt>
                <c:pt idx="37">
                  <c:v>63</c:v>
                </c:pt>
                <c:pt idx="38">
                  <c:v>57</c:v>
                </c:pt>
                <c:pt idx="39">
                  <c:v>44</c:v>
                </c:pt>
                <c:pt idx="40">
                  <c:v>46</c:v>
                </c:pt>
                <c:pt idx="41">
                  <c:v>23</c:v>
                </c:pt>
                <c:pt idx="4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CB-47E9-AFD7-34A9C93F010B}"/>
            </c:ext>
          </c:extLst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GRAPHIQUE_stocks_bénéf'!$T$3:$T$45</c:f>
              <c:numCache>
                <c:formatCode>General</c:formatCode>
                <c:ptCount val="43"/>
                <c:pt idx="0">
                  <c:v>271</c:v>
                </c:pt>
                <c:pt idx="1">
                  <c:v>321</c:v>
                </c:pt>
                <c:pt idx="2">
                  <c:v>336</c:v>
                </c:pt>
                <c:pt idx="3">
                  <c:v>355</c:v>
                </c:pt>
                <c:pt idx="4">
                  <c:v>383</c:v>
                </c:pt>
                <c:pt idx="5">
                  <c:v>390</c:v>
                </c:pt>
                <c:pt idx="6">
                  <c:v>399</c:v>
                </c:pt>
                <c:pt idx="7">
                  <c:v>425</c:v>
                </c:pt>
                <c:pt idx="8">
                  <c:v>430</c:v>
                </c:pt>
                <c:pt idx="9">
                  <c:v>426</c:v>
                </c:pt>
                <c:pt idx="10">
                  <c:v>409</c:v>
                </c:pt>
                <c:pt idx="11">
                  <c:v>395</c:v>
                </c:pt>
                <c:pt idx="12">
                  <c:v>368</c:v>
                </c:pt>
                <c:pt idx="13">
                  <c:v>341</c:v>
                </c:pt>
                <c:pt idx="14">
                  <c:v>284</c:v>
                </c:pt>
                <c:pt idx="15">
                  <c:v>241</c:v>
                </c:pt>
                <c:pt idx="16">
                  <c:v>208</c:v>
                </c:pt>
                <c:pt idx="17">
                  <c:v>174</c:v>
                </c:pt>
                <c:pt idx="18">
                  <c:v>128</c:v>
                </c:pt>
                <c:pt idx="19">
                  <c:v>91</c:v>
                </c:pt>
                <c:pt idx="20">
                  <c:v>68</c:v>
                </c:pt>
                <c:pt idx="21">
                  <c:v>49</c:v>
                </c:pt>
                <c:pt idx="22">
                  <c:v>34</c:v>
                </c:pt>
                <c:pt idx="23">
                  <c:v>20</c:v>
                </c:pt>
                <c:pt idx="24">
                  <c:v>12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CB-47E9-AFD7-34A9C93F010B}"/>
            </c:ext>
          </c:extLst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GRAPHIQUE_stocks_bénéf'!$U$3:$U$45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54</c:v>
                </c:pt>
                <c:pt idx="3">
                  <c:v>141</c:v>
                </c:pt>
                <c:pt idx="4">
                  <c:v>148</c:v>
                </c:pt>
                <c:pt idx="5">
                  <c:v>148</c:v>
                </c:pt>
                <c:pt idx="6">
                  <c:v>156</c:v>
                </c:pt>
                <c:pt idx="7">
                  <c:v>157</c:v>
                </c:pt>
                <c:pt idx="8">
                  <c:v>160</c:v>
                </c:pt>
                <c:pt idx="9">
                  <c:v>158</c:v>
                </c:pt>
                <c:pt idx="10">
                  <c:v>157</c:v>
                </c:pt>
                <c:pt idx="11">
                  <c:v>156</c:v>
                </c:pt>
                <c:pt idx="12">
                  <c:v>163</c:v>
                </c:pt>
                <c:pt idx="13">
                  <c:v>158</c:v>
                </c:pt>
                <c:pt idx="14">
                  <c:v>145</c:v>
                </c:pt>
                <c:pt idx="15">
                  <c:v>180</c:v>
                </c:pt>
                <c:pt idx="16">
                  <c:v>148</c:v>
                </c:pt>
                <c:pt idx="17">
                  <c:v>150</c:v>
                </c:pt>
                <c:pt idx="18">
                  <c:v>158</c:v>
                </c:pt>
                <c:pt idx="19">
                  <c:v>148</c:v>
                </c:pt>
                <c:pt idx="20">
                  <c:v>142</c:v>
                </c:pt>
                <c:pt idx="21">
                  <c:v>150</c:v>
                </c:pt>
                <c:pt idx="22">
                  <c:v>157</c:v>
                </c:pt>
                <c:pt idx="23">
                  <c:v>166</c:v>
                </c:pt>
                <c:pt idx="24">
                  <c:v>156</c:v>
                </c:pt>
                <c:pt idx="25">
                  <c:v>160</c:v>
                </c:pt>
                <c:pt idx="26">
                  <c:v>164</c:v>
                </c:pt>
                <c:pt idx="27">
                  <c:v>179</c:v>
                </c:pt>
                <c:pt idx="28">
                  <c:v>178</c:v>
                </c:pt>
                <c:pt idx="29">
                  <c:v>186</c:v>
                </c:pt>
                <c:pt idx="30">
                  <c:v>197</c:v>
                </c:pt>
                <c:pt idx="31">
                  <c:v>186</c:v>
                </c:pt>
                <c:pt idx="32">
                  <c:v>180</c:v>
                </c:pt>
                <c:pt idx="33">
                  <c:v>189</c:v>
                </c:pt>
                <c:pt idx="34">
                  <c:v>196</c:v>
                </c:pt>
                <c:pt idx="35">
                  <c:v>215</c:v>
                </c:pt>
                <c:pt idx="36">
                  <c:v>186</c:v>
                </c:pt>
                <c:pt idx="37">
                  <c:v>166</c:v>
                </c:pt>
                <c:pt idx="38">
                  <c:v>199</c:v>
                </c:pt>
                <c:pt idx="39">
                  <c:v>225</c:v>
                </c:pt>
                <c:pt idx="40">
                  <c:v>226</c:v>
                </c:pt>
                <c:pt idx="41">
                  <c:v>186</c:v>
                </c:pt>
                <c:pt idx="42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CB-47E9-AFD7-34A9C93F0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0008784"/>
        <c:axId val="1"/>
      </c:areaChart>
      <c:catAx>
        <c:axId val="14500087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450008784"/>
        <c:crosses val="autoZero"/>
        <c:crossBetween val="between"/>
        <c:majorUnit val="250"/>
      </c:valAx>
    </c:plotArea>
    <c:legend>
      <c:legendPos val="b"/>
      <c:layout>
        <c:manualLayout>
          <c:xMode val="edge"/>
          <c:yMode val="edge"/>
          <c:x val="0.2779542413496322"/>
          <c:y val="9.9239785373090375E-2"/>
          <c:w val="0.43002340962424984"/>
          <c:h val="3.969591414923615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Alpes-de-Haute-Provence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4690002454115272"/>
          <c:y val="1.598607076524950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strRef>
              <c:f>'Graph appr'!$C$1</c:f>
              <c:strCache>
                <c:ptCount val="1"/>
                <c:pt idx="0">
                  <c:v>Secteur privé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'Graph appr'!$A$3:$B$29</c:f>
              <c:multiLvlStrCache>
                <c:ptCount val="2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appr'!$J$3:$J$29</c:f>
              <c:numCache>
                <c:formatCode>#,##0</c:formatCode>
                <c:ptCount val="27"/>
                <c:pt idx="0">
                  <c:v>951</c:v>
                </c:pt>
                <c:pt idx="1">
                  <c:v>928</c:v>
                </c:pt>
                <c:pt idx="2">
                  <c:v>991</c:v>
                </c:pt>
                <c:pt idx="3">
                  <c:v>1047</c:v>
                </c:pt>
                <c:pt idx="4">
                  <c:v>1008</c:v>
                </c:pt>
                <c:pt idx="5">
                  <c:v>959</c:v>
                </c:pt>
                <c:pt idx="6">
                  <c:v>1054</c:v>
                </c:pt>
                <c:pt idx="7">
                  <c:v>1105</c:v>
                </c:pt>
                <c:pt idx="8">
                  <c:v>1078</c:v>
                </c:pt>
                <c:pt idx="9">
                  <c:v>1024</c:v>
                </c:pt>
                <c:pt idx="10">
                  <c:v>1224</c:v>
                </c:pt>
                <c:pt idx="11">
                  <c:v>1389</c:v>
                </c:pt>
                <c:pt idx="12">
                  <c:v>1432</c:v>
                </c:pt>
                <c:pt idx="13">
                  <c:v>1381</c:v>
                </c:pt>
                <c:pt idx="14">
                  <c:v>1594</c:v>
                </c:pt>
                <c:pt idx="15">
                  <c:v>1697</c:v>
                </c:pt>
                <c:pt idx="16">
                  <c:v>1662</c:v>
                </c:pt>
                <c:pt idx="17">
                  <c:v>1640</c:v>
                </c:pt>
                <c:pt idx="18">
                  <c:v>1714</c:v>
                </c:pt>
                <c:pt idx="19">
                  <c:v>1819</c:v>
                </c:pt>
                <c:pt idx="20">
                  <c:v>1758</c:v>
                </c:pt>
                <c:pt idx="21">
                  <c:v>1669</c:v>
                </c:pt>
                <c:pt idx="22">
                  <c:v>1697</c:v>
                </c:pt>
                <c:pt idx="23">
                  <c:v>1800</c:v>
                </c:pt>
                <c:pt idx="24">
                  <c:v>1725</c:v>
                </c:pt>
                <c:pt idx="25">
                  <c:v>1644</c:v>
                </c:pt>
                <c:pt idx="26">
                  <c:v>1744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1-472F-A799-647EDBDB74CA}"/>
            </c:ext>
          </c:extLst>
        </c:ser>
        <c:ser>
          <c:idx val="1"/>
          <c:order val="1"/>
          <c:tx>
            <c:strRef>
              <c:f>'Graph appr'!$D$1</c:f>
              <c:strCache>
                <c:ptCount val="1"/>
                <c:pt idx="0">
                  <c:v>Secteur public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'Graph appr'!$A$3:$B$29</c:f>
              <c:multiLvlStrCache>
                <c:ptCount val="2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appr'!$K$3:$K$29</c:f>
              <c:numCache>
                <c:formatCode>#,##0</c:formatCode>
                <c:ptCount val="27"/>
                <c:pt idx="0">
                  <c:v>19</c:v>
                </c:pt>
                <c:pt idx="1">
                  <c:v>18</c:v>
                </c:pt>
                <c:pt idx="2">
                  <c:v>29</c:v>
                </c:pt>
                <c:pt idx="3">
                  <c:v>39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41</c:v>
                </c:pt>
                <c:pt idx="8">
                  <c:v>40</c:v>
                </c:pt>
                <c:pt idx="9">
                  <c:v>41</c:v>
                </c:pt>
                <c:pt idx="10">
                  <c:v>38</c:v>
                </c:pt>
                <c:pt idx="11">
                  <c:v>41</c:v>
                </c:pt>
                <c:pt idx="12">
                  <c:v>43</c:v>
                </c:pt>
                <c:pt idx="13">
                  <c:v>41</c:v>
                </c:pt>
                <c:pt idx="14">
                  <c:v>46</c:v>
                </c:pt>
                <c:pt idx="15">
                  <c:v>51</c:v>
                </c:pt>
                <c:pt idx="16">
                  <c:v>50</c:v>
                </c:pt>
                <c:pt idx="17">
                  <c:v>45</c:v>
                </c:pt>
                <c:pt idx="18">
                  <c:v>53</c:v>
                </c:pt>
                <c:pt idx="19">
                  <c:v>60</c:v>
                </c:pt>
                <c:pt idx="20">
                  <c:v>63</c:v>
                </c:pt>
                <c:pt idx="21">
                  <c:v>62</c:v>
                </c:pt>
                <c:pt idx="22">
                  <c:v>62</c:v>
                </c:pt>
                <c:pt idx="23">
                  <c:v>72</c:v>
                </c:pt>
                <c:pt idx="24">
                  <c:v>69</c:v>
                </c:pt>
                <c:pt idx="25">
                  <c:v>67</c:v>
                </c:pt>
                <c:pt idx="2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1-472F-A799-647EDBDB7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5311840"/>
        <c:axId val="1"/>
      </c:areaChart>
      <c:catAx>
        <c:axId val="5853118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85311840"/>
        <c:crosses val="autoZero"/>
        <c:crossBetween val="between"/>
        <c:majorUnit val="250"/>
      </c:valAx>
    </c:plotArea>
    <c:legend>
      <c:legendPos val="b"/>
      <c:layout>
        <c:manualLayout>
          <c:xMode val="edge"/>
          <c:yMode val="edge"/>
          <c:x val="0.37928094306853688"/>
          <c:y val="0.10526645947727674"/>
          <c:w val="0.30177541966659205"/>
          <c:h val="3.4056858337325621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trim'!$B$131:$C$300</c:f>
              <c:multiLvlStrCache>
                <c:ptCount val="54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</c:lvl>
                <c:lvl>
                  <c:pt idx="2">
                    <c:v>2015</c:v>
                  </c:pt>
                  <c:pt idx="6">
                    <c:v>2016</c:v>
                  </c:pt>
                  <c:pt idx="10">
                    <c:v>2017</c:v>
                  </c:pt>
                  <c:pt idx="14">
                    <c:v>2018</c:v>
                  </c:pt>
                  <c:pt idx="18">
                    <c:v>2019</c:v>
                  </c:pt>
                  <c:pt idx="22">
                    <c:v>2020</c:v>
                  </c:pt>
                  <c:pt idx="26">
                    <c:v>2021</c:v>
                  </c:pt>
                  <c:pt idx="30">
                    <c:v>2022</c:v>
                  </c:pt>
                  <c:pt idx="34">
                    <c:v>2023</c:v>
                  </c:pt>
                  <c:pt idx="38">
                    <c:v>2024</c:v>
                  </c:pt>
                  <c:pt idx="42">
                    <c:v>2025</c:v>
                  </c:pt>
                  <c:pt idx="46">
                    <c:v>2026</c:v>
                  </c:pt>
                  <c:pt idx="50">
                    <c:v>2027</c:v>
                  </c:pt>
                </c:lvl>
              </c:multiLvlStrCache>
            </c:multiLvlStrRef>
          </c:cat>
          <c:val>
            <c:numRef>
              <c:f>Données!$C$139:$C$179</c:f>
              <c:numCache>
                <c:formatCode>#\ ##0.0</c:formatCode>
                <c:ptCount val="41"/>
                <c:pt idx="0">
                  <c:v>11.4</c:v>
                </c:pt>
                <c:pt idx="1">
                  <c:v>11.6</c:v>
                </c:pt>
                <c:pt idx="2">
                  <c:v>11.4</c:v>
                </c:pt>
                <c:pt idx="3">
                  <c:v>11.7</c:v>
                </c:pt>
                <c:pt idx="4">
                  <c:v>11.5</c:v>
                </c:pt>
                <c:pt idx="5">
                  <c:v>11.4</c:v>
                </c:pt>
                <c:pt idx="6">
                  <c:v>11.3</c:v>
                </c:pt>
                <c:pt idx="7">
                  <c:v>11.2</c:v>
                </c:pt>
                <c:pt idx="8">
                  <c:v>11.1</c:v>
                </c:pt>
                <c:pt idx="9">
                  <c:v>11.4</c:v>
                </c:pt>
                <c:pt idx="10">
                  <c:v>10.9</c:v>
                </c:pt>
                <c:pt idx="11">
                  <c:v>10.8</c:v>
                </c:pt>
                <c:pt idx="12">
                  <c:v>10.8</c:v>
                </c:pt>
                <c:pt idx="13">
                  <c:v>10.3</c:v>
                </c:pt>
                <c:pt idx="14">
                  <c:v>10.6</c:v>
                </c:pt>
                <c:pt idx="15">
                  <c:v>10.4</c:v>
                </c:pt>
                <c:pt idx="16">
                  <c:v>10.199999999999999</c:v>
                </c:pt>
                <c:pt idx="17">
                  <c:v>10</c:v>
                </c:pt>
                <c:pt idx="18">
                  <c:v>10.1</c:v>
                </c:pt>
                <c:pt idx="19">
                  <c:v>9.6</c:v>
                </c:pt>
                <c:pt idx="20">
                  <c:v>9.5</c:v>
                </c:pt>
                <c:pt idx="21">
                  <c:v>9.1999999999999993</c:v>
                </c:pt>
                <c:pt idx="22">
                  <c:v>8.9</c:v>
                </c:pt>
                <c:pt idx="23">
                  <c:v>8.1999999999999993</c:v>
                </c:pt>
                <c:pt idx="24">
                  <c:v>10.1</c:v>
                </c:pt>
                <c:pt idx="25">
                  <c:v>9.1</c:v>
                </c:pt>
                <c:pt idx="26">
                  <c:v>9.3000000000000007</c:v>
                </c:pt>
                <c:pt idx="27">
                  <c:v>9.1</c:v>
                </c:pt>
                <c:pt idx="28">
                  <c:v>8.9</c:v>
                </c:pt>
                <c:pt idx="29">
                  <c:v>8.3000000000000007</c:v>
                </c:pt>
                <c:pt idx="30">
                  <c:v>8.1999999999999993</c:v>
                </c:pt>
                <c:pt idx="31">
                  <c:v>8.3000000000000007</c:v>
                </c:pt>
                <c:pt idx="32">
                  <c:v>8.1</c:v>
                </c:pt>
                <c:pt idx="33">
                  <c:v>8</c:v>
                </c:pt>
                <c:pt idx="34">
                  <c:v>7.9</c:v>
                </c:pt>
                <c:pt idx="35">
                  <c:v>7.9</c:v>
                </c:pt>
                <c:pt idx="36">
                  <c:v>8.1</c:v>
                </c:pt>
                <c:pt idx="37">
                  <c:v>8.1</c:v>
                </c:pt>
                <c:pt idx="38">
                  <c:v>8.1</c:v>
                </c:pt>
                <c:pt idx="39">
                  <c:v>7.8</c:v>
                </c:pt>
                <c:pt idx="40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29-4972-80A5-D8E69A4C0463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trim'!$B$131:$C$300</c:f>
              <c:multiLvlStrCache>
                <c:ptCount val="54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</c:lvl>
                <c:lvl>
                  <c:pt idx="2">
                    <c:v>2015</c:v>
                  </c:pt>
                  <c:pt idx="6">
                    <c:v>2016</c:v>
                  </c:pt>
                  <c:pt idx="10">
                    <c:v>2017</c:v>
                  </c:pt>
                  <c:pt idx="14">
                    <c:v>2018</c:v>
                  </c:pt>
                  <c:pt idx="18">
                    <c:v>2019</c:v>
                  </c:pt>
                  <c:pt idx="22">
                    <c:v>2020</c:v>
                  </c:pt>
                  <c:pt idx="26">
                    <c:v>2021</c:v>
                  </c:pt>
                  <c:pt idx="30">
                    <c:v>2022</c:v>
                  </c:pt>
                  <c:pt idx="34">
                    <c:v>2023</c:v>
                  </c:pt>
                  <c:pt idx="38">
                    <c:v>2024</c:v>
                  </c:pt>
                  <c:pt idx="42">
                    <c:v>2025</c:v>
                  </c:pt>
                  <c:pt idx="46">
                    <c:v>2026</c:v>
                  </c:pt>
                  <c:pt idx="50">
                    <c:v>2027</c:v>
                  </c:pt>
                </c:lvl>
              </c:multiLvlStrCache>
            </c:multiLvlStrRef>
          </c:cat>
          <c:val>
            <c:numRef>
              <c:f>Données!$B$139:$B$179</c:f>
              <c:numCache>
                <c:formatCode>#\ ##0.0</c:formatCode>
                <c:ptCount val="41"/>
                <c:pt idx="0">
                  <c:v>9.9</c:v>
                </c:pt>
                <c:pt idx="1">
                  <c:v>10.1</c:v>
                </c:pt>
                <c:pt idx="2">
                  <c:v>10</c:v>
                </c:pt>
                <c:pt idx="3">
                  <c:v>10.199999999999999</c:v>
                </c:pt>
                <c:pt idx="4">
                  <c:v>10</c:v>
                </c:pt>
                <c:pt idx="5">
                  <c:v>9.9</c:v>
                </c:pt>
                <c:pt idx="6">
                  <c:v>9.9</c:v>
                </c:pt>
                <c:pt idx="7">
                  <c:v>9.6999999999999993</c:v>
                </c:pt>
                <c:pt idx="8">
                  <c:v>9.6</c:v>
                </c:pt>
                <c:pt idx="9">
                  <c:v>9.6999999999999993</c:v>
                </c:pt>
                <c:pt idx="10">
                  <c:v>9.3000000000000007</c:v>
                </c:pt>
                <c:pt idx="11">
                  <c:v>9.1999999999999993</c:v>
                </c:pt>
                <c:pt idx="12">
                  <c:v>9.1999999999999993</c:v>
                </c:pt>
                <c:pt idx="13">
                  <c:v>8.6999999999999993</c:v>
                </c:pt>
                <c:pt idx="14">
                  <c:v>9</c:v>
                </c:pt>
                <c:pt idx="15">
                  <c:v>8.8000000000000007</c:v>
                </c:pt>
                <c:pt idx="16">
                  <c:v>8.6</c:v>
                </c:pt>
                <c:pt idx="17">
                  <c:v>8.4</c:v>
                </c:pt>
                <c:pt idx="18">
                  <c:v>8.5</c:v>
                </c:pt>
                <c:pt idx="19">
                  <c:v>8.1999999999999993</c:v>
                </c:pt>
                <c:pt idx="20">
                  <c:v>8.1</c:v>
                </c:pt>
                <c:pt idx="21">
                  <c:v>7.9</c:v>
                </c:pt>
                <c:pt idx="22">
                  <c:v>7.7</c:v>
                </c:pt>
                <c:pt idx="23">
                  <c:v>7.1</c:v>
                </c:pt>
                <c:pt idx="24">
                  <c:v>8.6999999999999993</c:v>
                </c:pt>
                <c:pt idx="25">
                  <c:v>7.8</c:v>
                </c:pt>
                <c:pt idx="26">
                  <c:v>8</c:v>
                </c:pt>
                <c:pt idx="27">
                  <c:v>7.8</c:v>
                </c:pt>
                <c:pt idx="28">
                  <c:v>7.7</c:v>
                </c:pt>
                <c:pt idx="29">
                  <c:v>7.2</c:v>
                </c:pt>
                <c:pt idx="30">
                  <c:v>7.1</c:v>
                </c:pt>
                <c:pt idx="31">
                  <c:v>7.2</c:v>
                </c:pt>
                <c:pt idx="32">
                  <c:v>7</c:v>
                </c:pt>
                <c:pt idx="33">
                  <c:v>6.9</c:v>
                </c:pt>
                <c:pt idx="34">
                  <c:v>6.9</c:v>
                </c:pt>
                <c:pt idx="35">
                  <c:v>7</c:v>
                </c:pt>
                <c:pt idx="36">
                  <c:v>7.2</c:v>
                </c:pt>
                <c:pt idx="37">
                  <c:v>7.3</c:v>
                </c:pt>
                <c:pt idx="38">
                  <c:v>7.3</c:v>
                </c:pt>
                <c:pt idx="39">
                  <c:v>7.1</c:v>
                </c:pt>
                <c:pt idx="40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29-4972-80A5-D8E69A4C0463}"/>
            </c:ext>
          </c:extLst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trim'!$B$131:$C$300</c:f>
              <c:multiLvlStrCache>
                <c:ptCount val="54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</c:lvl>
                <c:lvl>
                  <c:pt idx="2">
                    <c:v>2015</c:v>
                  </c:pt>
                  <c:pt idx="6">
                    <c:v>2016</c:v>
                  </c:pt>
                  <c:pt idx="10">
                    <c:v>2017</c:v>
                  </c:pt>
                  <c:pt idx="14">
                    <c:v>2018</c:v>
                  </c:pt>
                  <c:pt idx="18">
                    <c:v>2019</c:v>
                  </c:pt>
                  <c:pt idx="22">
                    <c:v>2020</c:v>
                  </c:pt>
                  <c:pt idx="26">
                    <c:v>2021</c:v>
                  </c:pt>
                  <c:pt idx="30">
                    <c:v>2022</c:v>
                  </c:pt>
                  <c:pt idx="34">
                    <c:v>2023</c:v>
                  </c:pt>
                  <c:pt idx="38">
                    <c:v>2024</c:v>
                  </c:pt>
                  <c:pt idx="42">
                    <c:v>2025</c:v>
                  </c:pt>
                  <c:pt idx="46">
                    <c:v>2026</c:v>
                  </c:pt>
                  <c:pt idx="50">
                    <c:v>2027</c:v>
                  </c:pt>
                </c:lvl>
              </c:multiLvlStrCache>
            </c:multiLvlStrRef>
          </c:cat>
          <c:val>
            <c:numRef>
              <c:f>Données!$D$139:$D$179</c:f>
              <c:numCache>
                <c:formatCode>#\ ##0.0</c:formatCode>
                <c:ptCount val="41"/>
                <c:pt idx="0">
                  <c:v>11.3</c:v>
                </c:pt>
                <c:pt idx="1">
                  <c:v>11.5</c:v>
                </c:pt>
                <c:pt idx="2">
                  <c:v>11.3</c:v>
                </c:pt>
                <c:pt idx="3">
                  <c:v>11.5</c:v>
                </c:pt>
                <c:pt idx="4">
                  <c:v>11.3</c:v>
                </c:pt>
                <c:pt idx="5">
                  <c:v>11.2</c:v>
                </c:pt>
                <c:pt idx="6">
                  <c:v>11.2</c:v>
                </c:pt>
                <c:pt idx="7">
                  <c:v>10.9</c:v>
                </c:pt>
                <c:pt idx="8">
                  <c:v>10.9</c:v>
                </c:pt>
                <c:pt idx="9">
                  <c:v>11.2</c:v>
                </c:pt>
                <c:pt idx="10">
                  <c:v>10.7</c:v>
                </c:pt>
                <c:pt idx="11">
                  <c:v>10.8</c:v>
                </c:pt>
                <c:pt idx="12">
                  <c:v>10.9</c:v>
                </c:pt>
                <c:pt idx="13">
                  <c:v>10.4</c:v>
                </c:pt>
                <c:pt idx="14">
                  <c:v>10.7</c:v>
                </c:pt>
                <c:pt idx="15">
                  <c:v>10.5</c:v>
                </c:pt>
                <c:pt idx="16">
                  <c:v>10.3</c:v>
                </c:pt>
                <c:pt idx="17">
                  <c:v>10.199999999999999</c:v>
                </c:pt>
                <c:pt idx="18">
                  <c:v>10.199999999999999</c:v>
                </c:pt>
                <c:pt idx="19">
                  <c:v>9.9</c:v>
                </c:pt>
                <c:pt idx="20">
                  <c:v>9.6999999999999993</c:v>
                </c:pt>
                <c:pt idx="21">
                  <c:v>9.3000000000000007</c:v>
                </c:pt>
                <c:pt idx="22">
                  <c:v>8.9</c:v>
                </c:pt>
                <c:pt idx="23">
                  <c:v>8.5</c:v>
                </c:pt>
                <c:pt idx="24">
                  <c:v>10.1</c:v>
                </c:pt>
                <c:pt idx="25">
                  <c:v>8.9</c:v>
                </c:pt>
                <c:pt idx="26">
                  <c:v>9.1999999999999993</c:v>
                </c:pt>
                <c:pt idx="27">
                  <c:v>9.1999999999999993</c:v>
                </c:pt>
                <c:pt idx="28">
                  <c:v>8.6999999999999993</c:v>
                </c:pt>
                <c:pt idx="29">
                  <c:v>8.3000000000000007</c:v>
                </c:pt>
                <c:pt idx="30">
                  <c:v>8.3000000000000007</c:v>
                </c:pt>
                <c:pt idx="31">
                  <c:v>8.4</c:v>
                </c:pt>
                <c:pt idx="32">
                  <c:v>8.1999999999999993</c:v>
                </c:pt>
                <c:pt idx="33">
                  <c:v>8.1</c:v>
                </c:pt>
                <c:pt idx="34">
                  <c:v>8</c:v>
                </c:pt>
                <c:pt idx="35">
                  <c:v>8.1</c:v>
                </c:pt>
                <c:pt idx="36">
                  <c:v>8.3000000000000007</c:v>
                </c:pt>
                <c:pt idx="37">
                  <c:v>8.1999999999999993</c:v>
                </c:pt>
                <c:pt idx="38">
                  <c:v>8.1</c:v>
                </c:pt>
                <c:pt idx="39">
                  <c:v>8</c:v>
                </c:pt>
                <c:pt idx="4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29-4972-80A5-D8E69A4C0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50976"/>
        <c:axId val="138752768"/>
      </c:lineChart>
      <c:catAx>
        <c:axId val="1387509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387527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52768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875097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292052577934800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047-401F-AF15-313D8045EAC0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2047-401F-AF15-313D8045EAC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2047-401F-AF15-313D8045EAC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047-401F-AF15-313D8045EAC0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2047-401F-AF15-313D8045EAC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047-401F-AF15-313D8045EAC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047-401F-AF15-313D8045EAC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047-401F-AF15-313D8045EAC0}"/>
              </c:ext>
            </c:extLst>
          </c:dPt>
          <c:dLbls>
            <c:dLbl>
              <c:idx val="0"/>
              <c:layout>
                <c:manualLayout>
                  <c:x val="3.6680421824850985E-3"/>
                  <c:y val="1.0731052984574087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47-401F-AF15-313D8045EAC0}"/>
                </c:ext>
              </c:extLst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47-401F-AF15-313D8045EAC0}"/>
                </c:ext>
              </c:extLst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47-401F-AF15-313D8045EAC0}"/>
                </c:ext>
              </c:extLst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47-401F-AF15-313D8045EAC0}"/>
                </c:ext>
              </c:extLst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47-401F-AF15-313D8045EAC0}"/>
                </c:ext>
              </c:extLst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47-401F-AF15-313D8045EAC0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47-401F-AF15-313D8045EAC0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47-401F-AF15-313D8045EAC0}"/>
                </c:ext>
              </c:extLst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47-401F-AF15-313D8045EAC0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graphiques_trim'!$G$10:$G$18</c:f>
              <c:strCache>
                <c:ptCount val="9"/>
                <c:pt idx="0">
                  <c:v>Ariège</c:v>
                </c:pt>
                <c:pt idx="1">
                  <c:v>Alpes-de-Haute-Provence</c:v>
                </c:pt>
                <c:pt idx="2">
                  <c:v>Paca</c:v>
                </c:pt>
                <c:pt idx="3">
                  <c:v>Lot</c:v>
                </c:pt>
                <c:pt idx="4">
                  <c:v>France métro.</c:v>
                </c:pt>
                <c:pt idx="5">
                  <c:v>Haute-Corse</c:v>
                </c:pt>
                <c:pt idx="6">
                  <c:v>Haute-Marne</c:v>
                </c:pt>
                <c:pt idx="7">
                  <c:v>Hautes-Alpes</c:v>
                </c:pt>
                <c:pt idx="8">
                  <c:v>Corse-du-Sud</c:v>
                </c:pt>
              </c:strCache>
            </c:strRef>
          </c:cat>
          <c:val>
            <c:numRef>
              <c:f>'données graphiques_trim'!$H$10:$H$18</c:f>
              <c:numCache>
                <c:formatCode>#\ ##0.0</c:formatCode>
                <c:ptCount val="9"/>
                <c:pt idx="0">
                  <c:v>9.3000000000000007</c:v>
                </c:pt>
                <c:pt idx="1">
                  <c:v>8</c:v>
                </c:pt>
                <c:pt idx="2">
                  <c:v>7.9</c:v>
                </c:pt>
                <c:pt idx="3">
                  <c:v>7.3</c:v>
                </c:pt>
                <c:pt idx="4">
                  <c:v>7.2</c:v>
                </c:pt>
                <c:pt idx="5">
                  <c:v>6.8</c:v>
                </c:pt>
                <c:pt idx="6">
                  <c:v>6.7</c:v>
                </c:pt>
                <c:pt idx="7">
                  <c:v>6.2</c:v>
                </c:pt>
                <c:pt idx="8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47-401F-AF15-313D8045E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6024560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graphiques_trim'!$G$10:$G$18</c:f>
              <c:strCache>
                <c:ptCount val="9"/>
                <c:pt idx="0">
                  <c:v>Ariège</c:v>
                </c:pt>
                <c:pt idx="1">
                  <c:v>Alpes-de-Haute-Provence</c:v>
                </c:pt>
                <c:pt idx="2">
                  <c:v>Paca</c:v>
                </c:pt>
                <c:pt idx="3">
                  <c:v>Lot</c:v>
                </c:pt>
                <c:pt idx="4">
                  <c:v>France métro.</c:v>
                </c:pt>
                <c:pt idx="5">
                  <c:v>Haute-Corse</c:v>
                </c:pt>
                <c:pt idx="6">
                  <c:v>Haute-Marne</c:v>
                </c:pt>
                <c:pt idx="7">
                  <c:v>Hautes-Alpes</c:v>
                </c:pt>
                <c:pt idx="8">
                  <c:v>Corse-du-Sud</c:v>
                </c:pt>
              </c:strCache>
            </c:strRef>
          </c:xVal>
          <c:yVal>
            <c:numRef>
              <c:f>'données graphiques_trim'!$J$10:$J$18</c:f>
              <c:numCache>
                <c:formatCode>#\ ##0.0</c:formatCode>
                <c:ptCount val="9"/>
                <c:pt idx="0">
                  <c:v>0.20000000000000107</c:v>
                </c:pt>
                <c:pt idx="1">
                  <c:v>0</c:v>
                </c:pt>
                <c:pt idx="2">
                  <c:v>0.10000000000000053</c:v>
                </c:pt>
                <c:pt idx="3">
                  <c:v>9.9999999999999645E-2</c:v>
                </c:pt>
                <c:pt idx="4">
                  <c:v>0.10000000000000053</c:v>
                </c:pt>
                <c:pt idx="5">
                  <c:v>0</c:v>
                </c:pt>
                <c:pt idx="6">
                  <c:v>0.10000000000000053</c:v>
                </c:pt>
                <c:pt idx="7">
                  <c:v>0</c:v>
                </c:pt>
                <c:pt idx="8">
                  <c:v>0.10000000000000053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2047-401F-AF15-313D8045E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40602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06024560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3.989125843451137E-2"/>
          <c:y val="9.0546216934150839E-2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dep04_trim!$BG$83:$BG$125</c:f>
              <c:numCache>
                <c:formatCode>#\ ##0.0</c:formatCode>
                <c:ptCount val="43"/>
                <c:pt idx="0">
                  <c:v>-0.14450867052022698</c:v>
                </c:pt>
                <c:pt idx="1">
                  <c:v>1.7124939700916553</c:v>
                </c:pt>
                <c:pt idx="2">
                  <c:v>1.6599478302110615</c:v>
                </c:pt>
                <c:pt idx="3">
                  <c:v>0.79309540471192985</c:v>
                </c:pt>
                <c:pt idx="4">
                  <c:v>2.3837074751214882</c:v>
                </c:pt>
                <c:pt idx="5">
                  <c:v>1.9213381555153841</c:v>
                </c:pt>
                <c:pt idx="6">
                  <c:v>0.13306719893546592</c:v>
                </c:pt>
                <c:pt idx="7">
                  <c:v>1.0188261351051997</c:v>
                </c:pt>
                <c:pt idx="8">
                  <c:v>0.98662573996930458</c:v>
                </c:pt>
                <c:pt idx="9">
                  <c:v>-0.17368649587495844</c:v>
                </c:pt>
                <c:pt idx="10">
                  <c:v>1.4571552849064862</c:v>
                </c:pt>
                <c:pt idx="11">
                  <c:v>0.77170418006431429</c:v>
                </c:pt>
                <c:pt idx="12">
                  <c:v>1.2763241863433361</c:v>
                </c:pt>
                <c:pt idx="13">
                  <c:v>1.4912833438353257</c:v>
                </c:pt>
                <c:pt idx="14">
                  <c:v>1.2624172185430549</c:v>
                </c:pt>
                <c:pt idx="15">
                  <c:v>1.3079910075618262</c:v>
                </c:pt>
                <c:pt idx="16">
                  <c:v>0.32277587250355566</c:v>
                </c:pt>
                <c:pt idx="17">
                  <c:v>6.0325759099133514E-2</c:v>
                </c:pt>
                <c:pt idx="18">
                  <c:v>-0.1808681672025747</c:v>
                </c:pt>
                <c:pt idx="19">
                  <c:v>0.36239178578618692</c:v>
                </c:pt>
                <c:pt idx="20">
                  <c:v>-0.24072216649949629</c:v>
                </c:pt>
                <c:pt idx="21">
                  <c:v>0.22119445003014881</c:v>
                </c:pt>
                <c:pt idx="22">
                  <c:v>-1.3844301765649991</c:v>
                </c:pt>
                <c:pt idx="23">
                  <c:v>-1.5666327568667371</c:v>
                </c:pt>
                <c:pt idx="24">
                  <c:v>-0.10334849111202082</c:v>
                </c:pt>
                <c:pt idx="25">
                  <c:v>6.3935443823712079</c:v>
                </c:pt>
                <c:pt idx="26">
                  <c:v>-2.2559315441462502</c:v>
                </c:pt>
                <c:pt idx="27">
                  <c:v>-0.7759649820931136</c:v>
                </c:pt>
                <c:pt idx="28">
                  <c:v>1.3434930820132474</c:v>
                </c:pt>
                <c:pt idx="29">
                  <c:v>-0.41551246537395725</c:v>
                </c:pt>
                <c:pt idx="30">
                  <c:v>-3.4969203258494064</c:v>
                </c:pt>
                <c:pt idx="31">
                  <c:v>-1.4618077002264696</c:v>
                </c:pt>
                <c:pt idx="32">
                  <c:v>-1.5670706226493913</c:v>
                </c:pt>
                <c:pt idx="33">
                  <c:v>-1.8679685841647253</c:v>
                </c:pt>
                <c:pt idx="34">
                  <c:v>-4.3261951113993113E-2</c:v>
                </c:pt>
                <c:pt idx="35">
                  <c:v>4.3280675178536399E-2</c:v>
                </c:pt>
                <c:pt idx="36">
                  <c:v>0.17304780445597245</c:v>
                </c:pt>
                <c:pt idx="37">
                  <c:v>-0.25912329950334989</c:v>
                </c:pt>
                <c:pt idx="38">
                  <c:v>-0.15154795410261546</c:v>
                </c:pt>
                <c:pt idx="39">
                  <c:v>0.28187337380745081</c:v>
                </c:pt>
                <c:pt idx="40">
                  <c:v>-0.73513513513512319</c:v>
                </c:pt>
                <c:pt idx="41">
                  <c:v>-0.80592463515574142</c:v>
                </c:pt>
                <c:pt idx="42">
                  <c:v>-0.48309178743961567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8B-4027-9D99-A6C3D8191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622208"/>
        <c:axId val="172623744"/>
      </c:barChart>
      <c:catAx>
        <c:axId val="1726222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623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623744"/>
        <c:scaling>
          <c:orientation val="minMax"/>
          <c:max val="7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6222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0.00612</cdr:x>
      <cdr:y>0.8698</cdr:y>
    </cdr:from>
    <cdr:to>
      <cdr:x>0.96441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" y="310515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données provisoires,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0.81962</cdr:y>
    </cdr:from>
    <cdr:to>
      <cdr:x>1</cdr:x>
      <cdr:y>0.99801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919051"/>
          <a:ext cx="6115050" cy="85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août</a:t>
          </a:r>
          <a:endParaRPr lang="fr-FR" sz="1000" b="0" i="0"/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1"/>
            <a:t>Sources : </a:t>
          </a:r>
          <a:r>
            <a:rPr lang="fr-FR" sz="1000" i="1"/>
            <a:t>Cnaf, Allstat FR6 et FR2 ; MSA ;  France</a:t>
          </a:r>
          <a:r>
            <a:rPr lang="fr-FR" sz="1000" i="1" baseline="0"/>
            <a:t> Travail</a:t>
          </a:r>
          <a:r>
            <a:rPr lang="fr-FR" sz="1000" i="1"/>
            <a:t>, FNA - </a:t>
          </a:r>
          <a:r>
            <a:rPr lang="fr-FR" sz="1000" b="1" i="1"/>
            <a:t>Traitements : </a:t>
          </a:r>
          <a:r>
            <a:rPr lang="fr-FR" sz="1000" i="1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0.00756</cdr:x>
      <cdr:y>0.88201</cdr:y>
    </cdr:from>
    <cdr:to>
      <cdr:x>0.96585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347472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0.97472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-648070" y="-1305877"/>
          <a:ext cx="7813877" cy="9404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2014)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0.00828</cdr:x>
      <cdr:y>0.89053</cdr:y>
    </cdr:from>
    <cdr:to>
      <cdr:x>0.96735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20" y="3781425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,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corrigées des variations saisonnières </a:t>
          </a:r>
          <a:r>
            <a:rPr lang="fr-FR" sz="600" b="0" i="0" baseline="0">
              <a:effectLst/>
              <a:latin typeface="+mn-lt"/>
              <a:ea typeface="+mn-ea"/>
              <a:cs typeface="+mn-cs"/>
            </a:rPr>
            <a:t>  </a:t>
          </a:r>
          <a:endParaRPr lang="fr-FR" sz="6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0.10355</cdr:x>
      <cdr:y>0</cdr:y>
    </cdr:from>
    <cdr:to>
      <cdr:x>0.93389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30845" y="0"/>
          <a:ext cx="5860560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2024 et le T3 2024)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0.26709</cdr:x>
      <cdr:y>0.20807</cdr:y>
    </cdr:from>
    <cdr:to>
      <cdr:x>0.26781</cdr:x>
      <cdr:y>0.75474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AD525FB5-C36B-5E9F-4317-C7F95168B677}"/>
            </a:ext>
          </a:extLst>
        </cdr:cNvPr>
        <cdr:cNvCxnSpPr/>
      </cdr:nvCxnSpPr>
      <cdr:spPr>
        <a:xfrm xmlns:a="http://schemas.openxmlformats.org/drawingml/2006/main" flipV="1">
          <a:off x="1838325" y="919057"/>
          <a:ext cx="4948" cy="24146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0.86384</cdr:y>
    </cdr:from>
    <cdr:to>
      <cdr:x>1</cdr:x>
      <cdr:y>0.95836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0.15598</cdr:x>
      <cdr:y>0.1802</cdr:y>
    </cdr:from>
    <cdr:to>
      <cdr:x>0.5143</cdr:x>
      <cdr:y>0.34607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1170725" y="859938"/>
          <a:ext cx="2689442" cy="7915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15 100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T3</a:t>
          </a:r>
          <a:r>
            <a:rPr lang="fr-FR" sz="1400" b="1" baseline="0" dirty="0">
              <a:solidFill>
                <a:srgbClr val="FF0000"/>
              </a:solidFill>
            </a:rPr>
            <a:t> </a:t>
          </a:r>
          <a:r>
            <a:rPr lang="fr-FR" sz="1400" b="1" dirty="0">
              <a:solidFill>
                <a:srgbClr val="FF0000"/>
              </a:solidFill>
            </a:rPr>
            <a:t>2024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0.95403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</a:t>
          </a:r>
          <a:r>
            <a:rPr lang="fr-FR" sz="1000" i="1" baseline="0">
              <a:effectLst/>
              <a:latin typeface="+mn-lt"/>
              <a:ea typeface="+mn-ea"/>
              <a:cs typeface="+mn-cs"/>
            </a:rPr>
            <a:t> Travail,</a:t>
          </a:r>
          <a:r>
            <a:rPr lang="fr-FR" sz="1000" i="1">
              <a:effectLst/>
              <a:latin typeface="+mn-lt"/>
              <a:ea typeface="+mn-ea"/>
              <a:cs typeface="+mn-cs"/>
            </a:rPr>
            <a:t>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janvier 2025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62941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reste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2" name="ZoneTexte 1">
            <a:extLst>
              <a:ext uri="{FF2B5EF4-FFF2-40B4-BE49-F238E27FC236}">
                <a16:creationId xmlns:a16="http://schemas.microsoft.com/office/drawing/2014/main" id="{74A07B75-C1DA-F071-64A3-C1EEBE3176F3}"/>
              </a:ext>
            </a:extLst>
          </p:cNvPr>
          <p:cNvSpPr txBox="1"/>
          <p:nvPr/>
        </p:nvSpPr>
        <p:spPr>
          <a:xfrm>
            <a:off x="595703" y="1062037"/>
            <a:ext cx="7395786" cy="4045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1500" b="1" i="0" baseline="0">
                <a:effectLst/>
                <a:latin typeface="+mn-lt"/>
                <a:ea typeface="+mn-ea"/>
                <a:cs typeface="+mn-cs"/>
              </a:rPr>
              <a:t>Taux de chômage localisés dans les départements comparables* au T2 2024</a:t>
            </a:r>
            <a:endParaRPr lang="fr-FR" sz="110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919FCAA-9D7B-9F8B-4A2F-E91C58BF07D3}"/>
              </a:ext>
            </a:extLst>
          </p:cNvPr>
          <p:cNvGrpSpPr>
            <a:grpSpLocks/>
          </p:cNvGrpSpPr>
          <p:nvPr/>
        </p:nvGrpSpPr>
        <p:grpSpPr bwMode="auto">
          <a:xfrm>
            <a:off x="391886" y="1062037"/>
            <a:ext cx="7647214" cy="5347472"/>
            <a:chOff x="0" y="0"/>
            <a:chExt cx="6934200" cy="4733925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B568819D-A888-6AA1-9E22-1E39485968F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 Box 1">
              <a:extLst>
                <a:ext uri="{FF2B5EF4-FFF2-40B4-BE49-F238E27FC236}">
                  <a16:creationId xmlns:a16="http://schemas.microsoft.com/office/drawing/2014/main" id="{E17F0242-A932-B2EB-7681-ACA23D32A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" y="3943350"/>
              <a:ext cx="69246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Au 3</a:t>
            </a:r>
            <a:r>
              <a:rPr lang="fr-FR" sz="28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 trimestre 2024, la demande d’emploi poursuit sa baisse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EEF8594-5F0D-49BA-951C-E708966DC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064186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278070"/>
            <a:ext cx="89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recul identique pour les hommes et les femmes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1CCED2D0-DDED-4F4F-9C80-5B1E368E2A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42605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31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4371" y="15124"/>
            <a:ext cx="8850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diminution de la demande d’emploi des jeunes et des seniors s’interrompt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DF0C218-59D7-430C-BCF3-4A2610F2F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10934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06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670"/>
            <a:ext cx="8997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Seule la demande d’emploi de longue durée continue de se replier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7CF73ACE-CBA8-4C11-9085-BD47CB9BB8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958766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71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23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Sur un an, baisse du nombre de foyers bénéficiaires du RSA et de la prime d’activité, plus prononcée pour l’ASS ; hausse pour l’AAH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60563"/>
              </p:ext>
            </p:extLst>
          </p:nvPr>
        </p:nvGraphicFramePr>
        <p:xfrm>
          <a:off x="477078" y="1133477"/>
          <a:ext cx="7903442" cy="515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moins marqué que l’évolution régionale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EB08A27-8C40-562C-9730-5F0707A2A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1062"/>
            <a:ext cx="9144000" cy="3735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856" y="3184379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marL="0" lvl="1" algn="ctr">
              <a:defRPr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039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3453" y="9099"/>
            <a:ext cx="8857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repart à la hausse, après deux trimestres de recul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2024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992560" y="2394347"/>
            <a:ext cx="826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+0,4 %</a:t>
            </a:r>
          </a:p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+0,2 % 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+0,2 %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300-000001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255711"/>
              </p:ext>
            </p:extLst>
          </p:nvPr>
        </p:nvGraphicFramePr>
        <p:xfrm>
          <a:off x="559293" y="1317482"/>
          <a:ext cx="8060924" cy="4781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71341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hausse portée uniquement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+210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-100 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emplois 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2024 : </a:t>
            </a:r>
            <a:endParaRPr lang="fr-FR" b="1" dirty="0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042289"/>
              </p:ext>
            </p:extLst>
          </p:nvPr>
        </p:nvGraphicFramePr>
        <p:xfrm>
          <a:off x="772357" y="1459229"/>
          <a:ext cx="7466055" cy="4865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8805" y="283203"/>
            <a:ext cx="8862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Un an de recul dans l’industrie ; rebond dans la construction ; accélération dans le tertiaire marchand et quasi-stabilité dans le non-marchand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300-000002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145945"/>
              </p:ext>
            </p:extLst>
          </p:nvPr>
        </p:nvGraphicFramePr>
        <p:xfrm>
          <a:off x="648070" y="1305877"/>
          <a:ext cx="8016535" cy="498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3211" y="991089"/>
            <a:ext cx="8234723" cy="54619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84544" y="46508"/>
            <a:ext cx="845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l’emploi industriel une nouvelle fois pénalisée par les destructions d’emplois intérimaires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300203"/>
              </p:ext>
            </p:extLst>
          </p:nvPr>
        </p:nvGraphicFramePr>
        <p:xfrm>
          <a:off x="692457" y="1308100"/>
          <a:ext cx="7554897" cy="501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645" y="493042"/>
            <a:ext cx="88626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Sur un an, le recul de l’emploi industriel est </a:t>
            </a:r>
            <a:r>
              <a:rPr lang="fr-FR" sz="2600" b="1">
                <a:solidFill>
                  <a:schemeClr val="accent1">
                    <a:lumMod val="75000"/>
                  </a:schemeClr>
                </a:solidFill>
              </a:rPr>
              <a:t>très prononcé</a:t>
            </a:r>
            <a:endParaRPr lang="fr-FR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A1F928-E927-34C6-F11F-A5DA63BD5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5" y="1856949"/>
            <a:ext cx="8292378" cy="331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5" y="106999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3E22F55-BD3F-BDF2-FD72-B565ED965EE8}"/>
              </a:ext>
            </a:extLst>
          </p:cNvPr>
          <p:cNvSpPr txBox="1"/>
          <p:nvPr/>
        </p:nvSpPr>
        <p:spPr>
          <a:xfrm>
            <a:off x="46208" y="-11788"/>
            <a:ext cx="8827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du nombre de bénéficiaires de contrat aidé se consolide</a:t>
            </a:r>
          </a:p>
          <a:p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9DD5A52-B76D-9855-8C98-BA673BC5AFCA}"/>
              </a:ext>
            </a:extLst>
          </p:cNvPr>
          <p:cNvGrpSpPr>
            <a:grpSpLocks/>
          </p:cNvGrpSpPr>
          <p:nvPr/>
        </p:nvGrpSpPr>
        <p:grpSpPr bwMode="auto">
          <a:xfrm>
            <a:off x="112904" y="1278786"/>
            <a:ext cx="8984888" cy="5289980"/>
            <a:chOff x="186166" y="329362"/>
            <a:chExt cx="9458325" cy="6384235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8541C4C0-0079-517E-12BA-5C3CBA57798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6940844"/>
                </p:ext>
              </p:extLst>
            </p:nvPr>
          </p:nvGraphicFramePr>
          <p:xfrm>
            <a:off x="186166" y="329362"/>
            <a:ext cx="9458325" cy="638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ZoneTexte 3">
              <a:extLst>
                <a:ext uri="{FF2B5EF4-FFF2-40B4-BE49-F238E27FC236}">
                  <a16:creationId xmlns:a16="http://schemas.microsoft.com/office/drawing/2014/main" id="{7BEC912B-14E7-1FF9-F4B7-9D481FED9E1D}"/>
                </a:ext>
              </a:extLst>
            </p:cNvPr>
            <p:cNvSpPr txBox="1"/>
            <p:nvPr/>
          </p:nvSpPr>
          <p:spPr>
            <a:xfrm>
              <a:off x="9064381" y="2699151"/>
              <a:ext cx="485776" cy="26316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330</a:t>
              </a:r>
            </a:p>
          </p:txBody>
        </p:sp>
        <p:sp>
          <p:nvSpPr>
            <p:cNvPr id="4" name="Flèche vers le bas 4">
              <a:extLst>
                <a:ext uri="{FF2B5EF4-FFF2-40B4-BE49-F238E27FC236}">
                  <a16:creationId xmlns:a16="http://schemas.microsoft.com/office/drawing/2014/main" id="{4C15620F-0652-650B-FBD7-CB9807EF54E6}"/>
                </a:ext>
              </a:extLst>
            </p:cNvPr>
            <p:cNvSpPr/>
            <p:nvPr/>
          </p:nvSpPr>
          <p:spPr>
            <a:xfrm>
              <a:off x="9292346" y="3088308"/>
              <a:ext cx="161925" cy="5945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26" name="ZoneTexte 1"/>
          <p:cNvSpPr txBox="1"/>
          <p:nvPr/>
        </p:nvSpPr>
        <p:spPr>
          <a:xfrm>
            <a:off x="159112" y="5975767"/>
            <a:ext cx="9791700" cy="432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7139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E16ED35-870F-AD25-E134-FC1E38901B8D}"/>
              </a:ext>
            </a:extLst>
          </p:cNvPr>
          <p:cNvSpPr txBox="1"/>
          <p:nvPr/>
        </p:nvSpPr>
        <p:spPr>
          <a:xfrm>
            <a:off x="74115" y="128596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toujours modérée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E9F2FA6D-6065-B821-346B-994975EB3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79608"/>
              </p:ext>
            </p:extLst>
          </p:nvPr>
        </p:nvGraphicFramePr>
        <p:xfrm>
          <a:off x="113893" y="776140"/>
          <a:ext cx="8927861" cy="570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E994A74-AAEB-68AA-FF0A-AA1F56C01DD5}"/>
              </a:ext>
            </a:extLst>
          </p:cNvPr>
          <p:cNvSpPr txBox="1"/>
          <p:nvPr/>
        </p:nvSpPr>
        <p:spPr bwMode="auto">
          <a:xfrm>
            <a:off x="8392177" y="1210350"/>
            <a:ext cx="624450" cy="23376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1 800</a:t>
            </a:r>
          </a:p>
        </p:txBody>
      </p:sp>
      <p:sp>
        <p:nvSpPr>
          <p:cNvPr id="9" name="Flèche vers le bas 4">
            <a:extLst>
              <a:ext uri="{FF2B5EF4-FFF2-40B4-BE49-F238E27FC236}">
                <a16:creationId xmlns:a16="http://schemas.microsoft.com/office/drawing/2014/main" id="{799E1679-7435-4EB2-9480-0F4748B51406}"/>
              </a:ext>
            </a:extLst>
          </p:cNvPr>
          <p:cNvSpPr/>
          <p:nvPr/>
        </p:nvSpPr>
        <p:spPr bwMode="auto">
          <a:xfrm>
            <a:off x="8629459" y="1571383"/>
            <a:ext cx="149886" cy="4463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409763"/>
            <a:ext cx="868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se stabilise…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0498" y="4204183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7,2 %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50499" y="3900206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7,9 %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89501" y="3596229"/>
            <a:ext cx="15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8,0 % (0,0 pt)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200-000002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065169"/>
              </p:ext>
            </p:extLst>
          </p:nvPr>
        </p:nvGraphicFramePr>
        <p:xfrm>
          <a:off x="426719" y="1043186"/>
          <a:ext cx="7768047" cy="517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2ff91c20-40e6-4ab5-a5ac-9b5646c66526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ab994d58-9349-46a1-8cee-b96a64c5dc7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11242</TotalTime>
  <Words>1377</Words>
  <Application>Microsoft Office PowerPoint</Application>
  <PresentationFormat>Affichage à l'écran (4:3)</PresentationFormat>
  <Paragraphs>259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944</cp:revision>
  <cp:lastPrinted>2018-10-09T12:30:48Z</cp:lastPrinted>
  <dcterms:created xsi:type="dcterms:W3CDTF">2018-05-30T13:27:07Z</dcterms:created>
  <dcterms:modified xsi:type="dcterms:W3CDTF">2025-01-07T13:39:13Z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