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98" r:id="rId6"/>
    <p:sldId id="299" r:id="rId7"/>
    <p:sldId id="264" r:id="rId8"/>
    <p:sldId id="292" r:id="rId9"/>
    <p:sldId id="290" r:id="rId10"/>
    <p:sldId id="293" r:id="rId11"/>
    <p:sldId id="313" r:id="rId12"/>
    <p:sldId id="269" r:id="rId13"/>
    <p:sldId id="301" r:id="rId14"/>
    <p:sldId id="304" r:id="rId15"/>
    <p:sldId id="314" r:id="rId16"/>
    <p:sldId id="311" r:id="rId17"/>
    <p:sldId id="308" r:id="rId18"/>
    <p:sldId id="318" r:id="rId19"/>
    <p:sldId id="319" r:id="rId20"/>
    <p:sldId id="302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306" autoAdjust="0"/>
  </p:normalViewPr>
  <p:slideViewPr>
    <p:cSldViewPr snapToGrid="0" snapToObjects="1">
      <p:cViewPr varScale="1">
        <p:scale>
          <a:sx n="82" d="100"/>
          <a:sy n="82" d="100"/>
        </p:scale>
        <p:origin x="147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D&#233;faillances_entreprises\2025-T3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3\01%20-%20Fichiers%20de%20travail\Apprentissage\2025_T3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Prestations%20sociales\2025-T3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3\01%20-%20Fichiers%20de%20travail\Cr&#233;ations_entreprises\2025-T3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2015)</a:t>
            </a:r>
          </a:p>
        </c:rich>
      </c:tx>
      <c:layout>
        <c:manualLayout>
          <c:xMode val="edge"/>
          <c:yMode val="edge"/>
          <c:x val="0.29388433733232744"/>
          <c:y val="3.275097549839354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100.3609684241702</c:v>
                </c:pt>
                <c:pt idx="2">
                  <c:v>100.30763595187607</c:v>
                </c:pt>
                <c:pt idx="3">
                  <c:v>100.7340173770333</c:v>
                </c:pt>
                <c:pt idx="4">
                  <c:v>101.13067068089087</c:v>
                </c:pt>
                <c:pt idx="5">
                  <c:v>101.50667017762831</c:v>
                </c:pt>
                <c:pt idx="6">
                  <c:v>101.7178289118784</c:v>
                </c:pt>
                <c:pt idx="7">
                  <c:v>101.76520462578476</c:v>
                </c:pt>
                <c:pt idx="8">
                  <c:v>102.21251821125783</c:v>
                </c:pt>
                <c:pt idx="9">
                  <c:v>102.67536390505039</c:v>
                </c:pt>
                <c:pt idx="10">
                  <c:v>102.73660160810208</c:v>
                </c:pt>
                <c:pt idx="11">
                  <c:v>103.08604620997073</c:v>
                </c:pt>
                <c:pt idx="12">
                  <c:v>103.65449910620789</c:v>
                </c:pt>
                <c:pt idx="13">
                  <c:v>103.54571867733242</c:v>
                </c:pt>
                <c:pt idx="14">
                  <c:v>103.79696027176179</c:v>
                </c:pt>
                <c:pt idx="15">
                  <c:v>103.89594266814899</c:v>
                </c:pt>
                <c:pt idx="16">
                  <c:v>104.53593233567835</c:v>
                </c:pt>
                <c:pt idx="17">
                  <c:v>104.87101391264943</c:v>
                </c:pt>
                <c:pt idx="18">
                  <c:v>105.21700693489151</c:v>
                </c:pt>
                <c:pt idx="19">
                  <c:v>105.69260120504667</c:v>
                </c:pt>
                <c:pt idx="20">
                  <c:v>103.60790278124948</c:v>
                </c:pt>
                <c:pt idx="21">
                  <c:v>102.50105913390959</c:v>
                </c:pt>
                <c:pt idx="22">
                  <c:v>105.20821097390774</c:v>
                </c:pt>
                <c:pt idx="23">
                  <c:v>105.5800351727098</c:v>
                </c:pt>
                <c:pt idx="24">
                  <c:v>106.27202121719399</c:v>
                </c:pt>
                <c:pt idx="25">
                  <c:v>107.64073955103856</c:v>
                </c:pt>
                <c:pt idx="26">
                  <c:v>108.65116165139158</c:v>
                </c:pt>
                <c:pt idx="27">
                  <c:v>109.71680902576939</c:v>
                </c:pt>
                <c:pt idx="28">
                  <c:v>110.16673913128194</c:v>
                </c:pt>
                <c:pt idx="29">
                  <c:v>110.62023215769933</c:v>
                </c:pt>
                <c:pt idx="30">
                  <c:v>110.77505220514186</c:v>
                </c:pt>
                <c:pt idx="31">
                  <c:v>111.32869671136834</c:v>
                </c:pt>
                <c:pt idx="32">
                  <c:v>111.77773608665468</c:v>
                </c:pt>
                <c:pt idx="33">
                  <c:v>111.85756778317845</c:v>
                </c:pt>
                <c:pt idx="34">
                  <c:v>112.04300668214682</c:v>
                </c:pt>
                <c:pt idx="35">
                  <c:v>112.33132492224203</c:v>
                </c:pt>
                <c:pt idx="36">
                  <c:v>112.82863074166094</c:v>
                </c:pt>
                <c:pt idx="37">
                  <c:v>112.68583555227221</c:v>
                </c:pt>
                <c:pt idx="38">
                  <c:v>112.963075335179</c:v>
                </c:pt>
                <c:pt idx="39">
                  <c:v>112.74428972336703</c:v>
                </c:pt>
                <c:pt idx="40">
                  <c:v>112.76060122063444</c:v>
                </c:pt>
                <c:pt idx="41">
                  <c:v>113.24571517008215</c:v>
                </c:pt>
                <c:pt idx="42">
                  <c:v>113.4033744201207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A3-44DC-8707-1944C305C98C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100.22146345641727</c:v>
                </c:pt>
                <c:pt idx="2">
                  <c:v>100.31288847045737</c:v>
                </c:pt>
                <c:pt idx="3">
                  <c:v>100.46521216462365</c:v>
                </c:pt>
                <c:pt idx="4">
                  <c:v>100.64702969015671</c:v>
                </c:pt>
                <c:pt idx="5">
                  <c:v>100.8669153434373</c:v>
                </c:pt>
                <c:pt idx="6">
                  <c:v>101.18445648358083</c:v>
                </c:pt>
                <c:pt idx="7">
                  <c:v>101.23838754656944</c:v>
                </c:pt>
                <c:pt idx="8">
                  <c:v>101.68173826158366</c:v>
                </c:pt>
                <c:pt idx="9">
                  <c:v>102.13106617248391</c:v>
                </c:pt>
                <c:pt idx="10">
                  <c:v>102.15313944224333</c:v>
                </c:pt>
                <c:pt idx="11">
                  <c:v>102.56750796106549</c:v>
                </c:pt>
                <c:pt idx="12">
                  <c:v>102.79972154199871</c:v>
                </c:pt>
                <c:pt idx="13">
                  <c:v>102.85339328766798</c:v>
                </c:pt>
                <c:pt idx="14">
                  <c:v>103.00842592411141</c:v>
                </c:pt>
                <c:pt idx="15">
                  <c:v>103.19480434416329</c:v>
                </c:pt>
                <c:pt idx="16">
                  <c:v>103.86899563257867</c:v>
                </c:pt>
                <c:pt idx="17">
                  <c:v>104.0411342343783</c:v>
                </c:pt>
                <c:pt idx="18">
                  <c:v>104.30211839013506</c:v>
                </c:pt>
                <c:pt idx="19">
                  <c:v>104.67694801948065</c:v>
                </c:pt>
                <c:pt idx="20">
                  <c:v>102.73568255604148</c:v>
                </c:pt>
                <c:pt idx="21">
                  <c:v>102.21621026077415</c:v>
                </c:pt>
                <c:pt idx="22">
                  <c:v>104.32728563061673</c:v>
                </c:pt>
                <c:pt idx="23">
                  <c:v>104.35795413512588</c:v>
                </c:pt>
                <c:pt idx="24">
                  <c:v>105.03602890511088</c:v>
                </c:pt>
                <c:pt idx="25">
                  <c:v>106.11573019824554</c:v>
                </c:pt>
                <c:pt idx="26">
                  <c:v>107.01497382926206</c:v>
                </c:pt>
                <c:pt idx="27">
                  <c:v>107.64942914070777</c:v>
                </c:pt>
                <c:pt idx="28">
                  <c:v>108.06048878499514</c:v>
                </c:pt>
                <c:pt idx="29">
                  <c:v>108.29863423135437</c:v>
                </c:pt>
                <c:pt idx="30">
                  <c:v>108.57649000573552</c:v>
                </c:pt>
                <c:pt idx="31">
                  <c:v>109.00578277386961</c:v>
                </c:pt>
                <c:pt idx="32">
                  <c:v>109.24525106692826</c:v>
                </c:pt>
                <c:pt idx="33">
                  <c:v>109.38344554428245</c:v>
                </c:pt>
                <c:pt idx="34">
                  <c:v>109.50057628794225</c:v>
                </c:pt>
                <c:pt idx="35">
                  <c:v>109.71110343654172</c:v>
                </c:pt>
                <c:pt idx="36">
                  <c:v>110.00652542918559</c:v>
                </c:pt>
                <c:pt idx="37">
                  <c:v>109.87337810076325</c:v>
                </c:pt>
                <c:pt idx="38">
                  <c:v>110.06061962426921</c:v>
                </c:pt>
                <c:pt idx="39">
                  <c:v>109.73415128224148</c:v>
                </c:pt>
                <c:pt idx="40">
                  <c:v>109.67576087431183</c:v>
                </c:pt>
                <c:pt idx="41">
                  <c:v>109.88119065423545</c:v>
                </c:pt>
                <c:pt idx="42">
                  <c:v>109.83602246069148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A3-44DC-8707-1944C305C98C}"/>
            </c:ext>
          </c:extLst>
        </c:ser>
        <c:ser>
          <c:idx val="2"/>
          <c:order val="2"/>
          <c:tx>
            <c:strRef>
              <c:f>'Données graph 1 et 3'!$G$8:$G$9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3'!$G$10:$G$52</c:f>
              <c:numCache>
                <c:formatCode>#\ ##0.0</c:formatCode>
                <c:ptCount val="43"/>
                <c:pt idx="0">
                  <c:v>100</c:v>
                </c:pt>
                <c:pt idx="1">
                  <c:v>100.1787595288145</c:v>
                </c:pt>
                <c:pt idx="2">
                  <c:v>100.18628297099197</c:v>
                </c:pt>
                <c:pt idx="3">
                  <c:v>100.68010968960013</c:v>
                </c:pt>
                <c:pt idx="4">
                  <c:v>101.00266228688082</c:v>
                </c:pt>
                <c:pt idx="5">
                  <c:v>102.84312680148642</c:v>
                </c:pt>
                <c:pt idx="6">
                  <c:v>102.94385774833268</c:v>
                </c:pt>
                <c:pt idx="7">
                  <c:v>104.42316972873465</c:v>
                </c:pt>
                <c:pt idx="8">
                  <c:v>102.70837588667428</c:v>
                </c:pt>
                <c:pt idx="9">
                  <c:v>102.79461678953818</c:v>
                </c:pt>
                <c:pt idx="10">
                  <c:v>101.97393365933939</c:v>
                </c:pt>
                <c:pt idx="11">
                  <c:v>101.94964410474796</c:v>
                </c:pt>
                <c:pt idx="12">
                  <c:v>102.29293464911562</c:v>
                </c:pt>
                <c:pt idx="13">
                  <c:v>101.63920517051059</c:v>
                </c:pt>
                <c:pt idx="14">
                  <c:v>102.46181144614617</c:v>
                </c:pt>
                <c:pt idx="15">
                  <c:v>102.75491049146581</c:v>
                </c:pt>
                <c:pt idx="16">
                  <c:v>103.40011365819772</c:v>
                </c:pt>
                <c:pt idx="17">
                  <c:v>103.2917278637091</c:v>
                </c:pt>
                <c:pt idx="18">
                  <c:v>102.86482455637559</c:v>
                </c:pt>
                <c:pt idx="19">
                  <c:v>104.02220087429374</c:v>
                </c:pt>
                <c:pt idx="20">
                  <c:v>99.727613051273082</c:v>
                </c:pt>
                <c:pt idx="21">
                  <c:v>98.76955705507639</c:v>
                </c:pt>
                <c:pt idx="22">
                  <c:v>103.1718257230625</c:v>
                </c:pt>
                <c:pt idx="23">
                  <c:v>103.49821214450418</c:v>
                </c:pt>
                <c:pt idx="24">
                  <c:v>104.05497789242683</c:v>
                </c:pt>
                <c:pt idx="25">
                  <c:v>106.49624889855201</c:v>
                </c:pt>
                <c:pt idx="26">
                  <c:v>106.93627021616123</c:v>
                </c:pt>
                <c:pt idx="27">
                  <c:v>108.52767123208666</c:v>
                </c:pt>
                <c:pt idx="28">
                  <c:v>109.13384754571769</c:v>
                </c:pt>
                <c:pt idx="29">
                  <c:v>109.29773568508723</c:v>
                </c:pt>
                <c:pt idx="30">
                  <c:v>109.40235593102084</c:v>
                </c:pt>
                <c:pt idx="31">
                  <c:v>109.88843352352555</c:v>
                </c:pt>
                <c:pt idx="32">
                  <c:v>111.29623221288709</c:v>
                </c:pt>
                <c:pt idx="33">
                  <c:v>111.75578117957447</c:v>
                </c:pt>
                <c:pt idx="34">
                  <c:v>111.59394608718382</c:v>
                </c:pt>
                <c:pt idx="35">
                  <c:v>112.4942993519833</c:v>
                </c:pt>
                <c:pt idx="36">
                  <c:v>112.70548009996257</c:v>
                </c:pt>
                <c:pt idx="37">
                  <c:v>112.12894961424142</c:v>
                </c:pt>
                <c:pt idx="38">
                  <c:v>112.14290403389246</c:v>
                </c:pt>
                <c:pt idx="39">
                  <c:v>111.80773172739431</c:v>
                </c:pt>
                <c:pt idx="40">
                  <c:v>111.07043313868881</c:v>
                </c:pt>
                <c:pt idx="41">
                  <c:v>111.51516016244965</c:v>
                </c:pt>
                <c:pt idx="42">
                  <c:v>110.98268888842277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A3-44DC-8707-1944C305C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 dirty="0">
                <a:solidFill>
                  <a:srgbClr val="000000"/>
                </a:solidFill>
                <a:latin typeface="Calibri"/>
              </a:rPr>
              <a:t>Evolution du cumul annuel glissant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50" b="0" i="1" u="none" strike="noStrike" kern="1200" spc="0" baseline="0" dirty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50" b="0" i="1" u="none" strike="noStrike" kern="1200" spc="0" baseline="30000" dirty="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50" b="0" i="1" u="none" strike="noStrike" kern="1200" spc="0" baseline="0" dirty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18307053847725258"/>
          <c:y val="3.44288403586797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'Données Eclairages Deps'!$A$10:$B$52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Graphique!$D$10:$D$52</c:f>
              <c:numCache>
                <c:formatCode>#\ ##0.0</c:formatCode>
                <c:ptCount val="43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80.723803755299812</c:v>
                </c:pt>
                <c:pt idx="35">
                  <c:v>88.370684433676558</c:v>
                </c:pt>
                <c:pt idx="36">
                  <c:v>93.988491823137494</c:v>
                </c:pt>
                <c:pt idx="37">
                  <c:v>98.031496062992133</c:v>
                </c:pt>
                <c:pt idx="38">
                  <c:v>101.54451847365233</c:v>
                </c:pt>
                <c:pt idx="39">
                  <c:v>102.10478497880074</c:v>
                </c:pt>
                <c:pt idx="40">
                  <c:v>99.046032707450024</c:v>
                </c:pt>
                <c:pt idx="41">
                  <c:v>98.803755299818292</c:v>
                </c:pt>
                <c:pt idx="42">
                  <c:v>97.743791641429439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02-4C7C-935A-B06ECBFCFCA9}"/>
            </c:ext>
          </c:extLst>
        </c:ser>
        <c:ser>
          <c:idx val="2"/>
          <c:order val="1"/>
          <c:tx>
            <c:v>France métro.</c:v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80.28662369443866</c:v>
                </c:pt>
                <c:pt idx="35">
                  <c:v>87.217095056061169</c:v>
                </c:pt>
                <c:pt idx="36">
                  <c:v>92.073063450680564</c:v>
                </c:pt>
                <c:pt idx="37">
                  <c:v>96.525967274995608</c:v>
                </c:pt>
                <c:pt idx="38">
                  <c:v>99.827258041298123</c:v>
                </c:pt>
                <c:pt idx="39">
                  <c:v>102.77026918955232</c:v>
                </c:pt>
                <c:pt idx="40">
                  <c:v>103.32368324243055</c:v>
                </c:pt>
                <c:pt idx="41">
                  <c:v>104.34414036883608</c:v>
                </c:pt>
                <c:pt idx="42">
                  <c:v>105.34060555653299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02-4C7C-935A-B06ECBFCFCA9}"/>
            </c:ext>
          </c:extLst>
        </c:ser>
        <c:ser>
          <c:idx val="1"/>
          <c:order val="2"/>
          <c:tx>
            <c:strRef>
              <c:f>'Données Eclairages Deps'!$C$9</c:f>
              <c:strCache>
                <c:ptCount val="1"/>
                <c:pt idx="0">
                  <c:v>Alpes-de-Haute-Provence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97.61904761904762</c:v>
                </c:pt>
                <c:pt idx="2">
                  <c:v>91.666666666666657</c:v>
                </c:pt>
                <c:pt idx="3">
                  <c:v>103.57142857142858</c:v>
                </c:pt>
                <c:pt idx="4">
                  <c:v>101.19047619047619</c:v>
                </c:pt>
                <c:pt idx="5">
                  <c:v>98.80952380952381</c:v>
                </c:pt>
                <c:pt idx="6">
                  <c:v>95.833333333333343</c:v>
                </c:pt>
                <c:pt idx="7">
                  <c:v>92.857142857142861</c:v>
                </c:pt>
                <c:pt idx="8">
                  <c:v>88.69047619047619</c:v>
                </c:pt>
                <c:pt idx="9">
                  <c:v>94.047619047619051</c:v>
                </c:pt>
                <c:pt idx="10">
                  <c:v>89.285714285714292</c:v>
                </c:pt>
                <c:pt idx="11">
                  <c:v>82.738095238095227</c:v>
                </c:pt>
                <c:pt idx="12">
                  <c:v>82.142857142857139</c:v>
                </c:pt>
                <c:pt idx="13">
                  <c:v>79.166666666666657</c:v>
                </c:pt>
                <c:pt idx="14">
                  <c:v>84.523809523809518</c:v>
                </c:pt>
                <c:pt idx="15">
                  <c:v>80.357142857142861</c:v>
                </c:pt>
                <c:pt idx="16">
                  <c:v>75.595238095238088</c:v>
                </c:pt>
                <c:pt idx="17">
                  <c:v>78.571428571428569</c:v>
                </c:pt>
                <c:pt idx="18">
                  <c:v>70.238095238095227</c:v>
                </c:pt>
                <c:pt idx="19">
                  <c:v>68.452380952380949</c:v>
                </c:pt>
                <c:pt idx="20">
                  <c:v>58.333333333333336</c:v>
                </c:pt>
                <c:pt idx="21">
                  <c:v>41.071428571428569</c:v>
                </c:pt>
                <c:pt idx="22">
                  <c:v>35.714285714285715</c:v>
                </c:pt>
                <c:pt idx="23">
                  <c:v>29.761904761904763</c:v>
                </c:pt>
                <c:pt idx="24">
                  <c:v>25.595238095238095</c:v>
                </c:pt>
                <c:pt idx="25">
                  <c:v>29.761904761904763</c:v>
                </c:pt>
                <c:pt idx="26">
                  <c:v>29.166666666666668</c:v>
                </c:pt>
                <c:pt idx="27">
                  <c:v>26.190476190476193</c:v>
                </c:pt>
                <c:pt idx="28">
                  <c:v>39.880952380952387</c:v>
                </c:pt>
                <c:pt idx="29">
                  <c:v>47.619047619047613</c:v>
                </c:pt>
                <c:pt idx="30">
                  <c:v>54.166666666666664</c:v>
                </c:pt>
                <c:pt idx="31">
                  <c:v>63.095238095238095</c:v>
                </c:pt>
                <c:pt idx="32">
                  <c:v>64.285714285714292</c:v>
                </c:pt>
                <c:pt idx="33">
                  <c:v>67.857142857142861</c:v>
                </c:pt>
                <c:pt idx="34">
                  <c:v>65.476190476190482</c:v>
                </c:pt>
                <c:pt idx="35">
                  <c:v>72.61904761904762</c:v>
                </c:pt>
                <c:pt idx="36">
                  <c:v>83.928571428571431</c:v>
                </c:pt>
                <c:pt idx="37">
                  <c:v>88.095238095238088</c:v>
                </c:pt>
                <c:pt idx="38">
                  <c:v>92.261904761904773</c:v>
                </c:pt>
                <c:pt idx="39">
                  <c:v>89.88095238095238</c:v>
                </c:pt>
                <c:pt idx="40">
                  <c:v>88.095238095238088</c:v>
                </c:pt>
                <c:pt idx="41">
                  <c:v>92.857142857142861</c:v>
                </c:pt>
                <c:pt idx="42">
                  <c:v>93.452380952380949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02-4C7C-935A-B06ECBFCF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Graph2'!$A$10:$B$45</c:f>
              <c:multiLvlStrCache>
                <c:ptCount val="3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</c:lvl>
              </c:multiLvlStrCache>
            </c:multiLvlStrRef>
          </c:cat>
          <c:val>
            <c:numRef>
              <c:f>'Données Graph2'!$G$10:$G$52</c:f>
              <c:numCache>
                <c:formatCode>#,##0</c:formatCode>
                <c:ptCount val="43"/>
                <c:pt idx="0">
                  <c:v>-99.316923349360877</c:v>
                </c:pt>
                <c:pt idx="1">
                  <c:v>-52.73690272179374</c:v>
                </c:pt>
                <c:pt idx="2">
                  <c:v>-242.21102642107144</c:v>
                </c:pt>
                <c:pt idx="3">
                  <c:v>6.8139651662495453</c:v>
                </c:pt>
                <c:pt idx="4">
                  <c:v>193.12810408094083</c:v>
                </c:pt>
                <c:pt idx="5">
                  <c:v>331.18840847445972</c:v>
                </c:pt>
                <c:pt idx="6">
                  <c:v>-2.6100866614287952</c:v>
                </c:pt>
                <c:pt idx="7">
                  <c:v>-126.22657827107469</c:v>
                </c:pt>
                <c:pt idx="8">
                  <c:v>46.513664485923073</c:v>
                </c:pt>
                <c:pt idx="9">
                  <c:v>-3.9710208904143656</c:v>
                </c:pt>
                <c:pt idx="10">
                  <c:v>-424.82908848326042</c:v>
                </c:pt>
                <c:pt idx="11">
                  <c:v>269.69689573843061</c:v>
                </c:pt>
                <c:pt idx="12">
                  <c:v>194.2539510932038</c:v>
                </c:pt>
                <c:pt idx="13">
                  <c:v>-91.713759459395078</c:v>
                </c:pt>
                <c:pt idx="14">
                  <c:v>55.783132292315713</c:v>
                </c:pt>
                <c:pt idx="15">
                  <c:v>173.56084586081852</c:v>
                </c:pt>
                <c:pt idx="16">
                  <c:v>243.29258574125561</c:v>
                </c:pt>
                <c:pt idx="17">
                  <c:v>-30.933667809200415</c:v>
                </c:pt>
                <c:pt idx="18">
                  <c:v>-24.349295542022446</c:v>
                </c:pt>
                <c:pt idx="19">
                  <c:v>408.84377561825386</c:v>
                </c:pt>
                <c:pt idx="20">
                  <c:v>-751.05371606158587</c:v>
                </c:pt>
                <c:pt idx="21">
                  <c:v>-908.89909784704651</c:v>
                </c:pt>
                <c:pt idx="22">
                  <c:v>1456.6463896054702</c:v>
                </c:pt>
                <c:pt idx="23">
                  <c:v>-177.42386297676421</c:v>
                </c:pt>
                <c:pt idx="24">
                  <c:v>130.56933167613897</c:v>
                </c:pt>
                <c:pt idx="25">
                  <c:v>1131.0953285129654</c:v>
                </c:pt>
                <c:pt idx="26">
                  <c:v>175.75701549622318</c:v>
                </c:pt>
                <c:pt idx="27">
                  <c:v>677.71013305005181</c:v>
                </c:pt>
                <c:pt idx="28">
                  <c:v>341.71771850867663</c:v>
                </c:pt>
                <c:pt idx="29">
                  <c:v>233.49171863187075</c:v>
                </c:pt>
                <c:pt idx="30">
                  <c:v>-88.227411480511364</c:v>
                </c:pt>
                <c:pt idx="31">
                  <c:v>87.336125822366739</c:v>
                </c:pt>
                <c:pt idx="32">
                  <c:v>289.46429899323266</c:v>
                </c:pt>
                <c:pt idx="33">
                  <c:v>39.015919366385788</c:v>
                </c:pt>
                <c:pt idx="34">
                  <c:v>-43.349761190453137</c:v>
                </c:pt>
                <c:pt idx="35">
                  <c:v>115.96395351654064</c:v>
                </c:pt>
                <c:pt idx="36">
                  <c:v>-35.767405034530384</c:v>
                </c:pt>
                <c:pt idx="37">
                  <c:v>-194.70129576668842</c:v>
                </c:pt>
                <c:pt idx="38">
                  <c:v>142.80702001522877</c:v>
                </c:pt>
                <c:pt idx="39">
                  <c:v>-89.460685001555248</c:v>
                </c:pt>
                <c:pt idx="40">
                  <c:v>-139.0942856130423</c:v>
                </c:pt>
                <c:pt idx="41">
                  <c:v>70.066741327944328</c:v>
                </c:pt>
                <c:pt idx="42">
                  <c:v>-286.41487442908692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C-41DA-9DE7-D390F84603F4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Graph2'!$A$10:$B$45</c:f>
              <c:multiLvlStrCache>
                <c:ptCount val="3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</c:lvl>
              </c:multiLvlStrCache>
            </c:multiLvlStrRef>
          </c:cat>
          <c:val>
            <c:numRef>
              <c:f>'Données Graph2'!$H$10:$H$52</c:f>
              <c:numCache>
                <c:formatCode>#,##0</c:formatCode>
                <c:ptCount val="43"/>
                <c:pt idx="0">
                  <c:v>-58.689642355221167</c:v>
                </c:pt>
                <c:pt idx="1">
                  <c:v>144.69219868148593</c:v>
                </c:pt>
                <c:pt idx="2">
                  <c:v>246.08114376056528</c:v>
                </c:pt>
                <c:pt idx="3">
                  <c:v>247.21435077060733</c:v>
                </c:pt>
                <c:pt idx="4">
                  <c:v>-27.204532105715316</c:v>
                </c:pt>
                <c:pt idx="5">
                  <c:v>615.56089359760563</c:v>
                </c:pt>
                <c:pt idx="6">
                  <c:v>54.426871427963761</c:v>
                </c:pt>
                <c:pt idx="7">
                  <c:v>887.19619973238696</c:v>
                </c:pt>
                <c:pt idx="8">
                  <c:v>-928.61699236019967</c:v>
                </c:pt>
                <c:pt idx="9">
                  <c:v>48.33401400900857</c:v>
                </c:pt>
                <c:pt idx="10">
                  <c:v>2.6632849200623241</c:v>
                </c:pt>
                <c:pt idx="11">
                  <c:v>-282.19163208058399</c:v>
                </c:pt>
                <c:pt idx="12">
                  <c:v>-17.662617378920913</c:v>
                </c:pt>
                <c:pt idx="13">
                  <c:v>-244.56978347317272</c:v>
                </c:pt>
                <c:pt idx="14">
                  <c:v>367.37195228424389</c:v>
                </c:pt>
                <c:pt idx="15">
                  <c:v>-22.788410754230426</c:v>
                </c:pt>
                <c:pt idx="16">
                  <c:v>88.604955857925233</c:v>
                </c:pt>
                <c:pt idx="17">
                  <c:v>-24.820830292931532</c:v>
                </c:pt>
                <c:pt idx="18">
                  <c:v>-195.2530956276164</c:v>
                </c:pt>
                <c:pt idx="19">
                  <c:v>186.51962993948064</c:v>
                </c:pt>
                <c:pt idx="20">
                  <c:v>-1458.1157582019862</c:v>
                </c:pt>
                <c:pt idx="21">
                  <c:v>416.06762049603617</c:v>
                </c:pt>
                <c:pt idx="22">
                  <c:v>807.91495122686229</c:v>
                </c:pt>
                <c:pt idx="23">
                  <c:v>345.3195840045355</c:v>
                </c:pt>
                <c:pt idx="24">
                  <c:v>155.83531186916071</c:v>
                </c:pt>
                <c:pt idx="25">
                  <c:v>124.71351913170929</c:v>
                </c:pt>
                <c:pt idx="26">
                  <c:v>50.5933824806948</c:v>
                </c:pt>
                <c:pt idx="27">
                  <c:v>140.91896258727365</c:v>
                </c:pt>
                <c:pt idx="28">
                  <c:v>-29.895894556923395</c:v>
                </c:pt>
                <c:pt idx="29">
                  <c:v>-149.18638140060875</c:v>
                </c:pt>
                <c:pt idx="30">
                  <c:v>142.04488203439905</c:v>
                </c:pt>
                <c:pt idx="31">
                  <c:v>162.70597920312412</c:v>
                </c:pt>
                <c:pt idx="32">
                  <c:v>434.71832774794848</c:v>
                </c:pt>
                <c:pt idx="33">
                  <c:v>197.37965361343322</c:v>
                </c:pt>
                <c:pt idx="34">
                  <c:v>-39.899472660959873</c:v>
                </c:pt>
                <c:pt idx="35">
                  <c:v>347.18478871817388</c:v>
                </c:pt>
                <c:pt idx="36">
                  <c:v>144.40042902048026</c:v>
                </c:pt>
                <c:pt idx="37">
                  <c:v>-101.87048306857196</c:v>
                </c:pt>
                <c:pt idx="38">
                  <c:v>-135.62875770123537</c:v>
                </c:pt>
                <c:pt idx="39">
                  <c:v>-82.954563829803192</c:v>
                </c:pt>
                <c:pt idx="40">
                  <c:v>-240.17785940042995</c:v>
                </c:pt>
                <c:pt idx="41">
                  <c:v>158.70430859821408</c:v>
                </c:pt>
                <c:pt idx="42">
                  <c:v>12.507497754452743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2C-41DA-9DE7-D390F8460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Graph2'!$F$10:$F$52</c:f>
              <c:numCache>
                <c:formatCode>#,##0</c:formatCode>
                <c:ptCount val="43"/>
                <c:pt idx="0">
                  <c:v>-158.00656570458523</c:v>
                </c:pt>
                <c:pt idx="1">
                  <c:v>91.955295959691284</c:v>
                </c:pt>
                <c:pt idx="2">
                  <c:v>3.8701173394947546</c:v>
                </c:pt>
                <c:pt idx="3">
                  <c:v>254.02831593685551</c:v>
                </c:pt>
                <c:pt idx="4">
                  <c:v>165.92357197523233</c:v>
                </c:pt>
                <c:pt idx="5">
                  <c:v>946.74930207206489</c:v>
                </c:pt>
                <c:pt idx="6">
                  <c:v>51.816784766531782</c:v>
                </c:pt>
                <c:pt idx="7">
                  <c:v>760.96962146131409</c:v>
                </c:pt>
                <c:pt idx="8">
                  <c:v>-882.10332787427615</c:v>
                </c:pt>
                <c:pt idx="9">
                  <c:v>44.362993118593295</c:v>
                </c:pt>
                <c:pt idx="10">
                  <c:v>-422.16580356319901</c:v>
                </c:pt>
                <c:pt idx="11">
                  <c:v>-12.494736342152464</c:v>
                </c:pt>
                <c:pt idx="12">
                  <c:v>176.5913337142847</c:v>
                </c:pt>
                <c:pt idx="13">
                  <c:v>-336.28354293257144</c:v>
                </c:pt>
                <c:pt idx="14">
                  <c:v>423.1550845765596</c:v>
                </c:pt>
                <c:pt idx="15">
                  <c:v>150.77243510659173</c:v>
                </c:pt>
                <c:pt idx="16">
                  <c:v>331.89754159918084</c:v>
                </c:pt>
                <c:pt idx="17">
                  <c:v>-55.754498102134676</c:v>
                </c:pt>
                <c:pt idx="18">
                  <c:v>-219.6023911696393</c:v>
                </c:pt>
                <c:pt idx="19">
                  <c:v>595.36340555773495</c:v>
                </c:pt>
                <c:pt idx="20">
                  <c:v>-2209.1694742635736</c:v>
                </c:pt>
                <c:pt idx="21">
                  <c:v>-492.83147735100647</c:v>
                </c:pt>
                <c:pt idx="22">
                  <c:v>2264.5613408323261</c:v>
                </c:pt>
                <c:pt idx="23">
                  <c:v>167.89572102777311</c:v>
                </c:pt>
                <c:pt idx="24">
                  <c:v>286.40464354529831</c:v>
                </c:pt>
                <c:pt idx="25">
                  <c:v>1255.8088476446792</c:v>
                </c:pt>
                <c:pt idx="26">
                  <c:v>226.3503979769157</c:v>
                </c:pt>
                <c:pt idx="27">
                  <c:v>818.62909563732683</c:v>
                </c:pt>
                <c:pt idx="28">
                  <c:v>311.82182395175187</c:v>
                </c:pt>
                <c:pt idx="29">
                  <c:v>84.305337231264275</c:v>
                </c:pt>
                <c:pt idx="30">
                  <c:v>53.81747055388405</c:v>
                </c:pt>
                <c:pt idx="31">
                  <c:v>250.0421050254954</c:v>
                </c:pt>
                <c:pt idx="32">
                  <c:v>724.18262674118159</c:v>
                </c:pt>
                <c:pt idx="33">
                  <c:v>236.3955729798181</c:v>
                </c:pt>
                <c:pt idx="34">
                  <c:v>-83.24923385141301</c:v>
                </c:pt>
                <c:pt idx="35">
                  <c:v>463.1487422347127</c:v>
                </c:pt>
                <c:pt idx="36">
                  <c:v>108.6330239859526</c:v>
                </c:pt>
                <c:pt idx="37">
                  <c:v>-296.5717788352631</c:v>
                </c:pt>
                <c:pt idx="38">
                  <c:v>7.1782623139952193</c:v>
                </c:pt>
                <c:pt idx="39">
                  <c:v>-172.41524883136299</c:v>
                </c:pt>
                <c:pt idx="40">
                  <c:v>-379.27214501347044</c:v>
                </c:pt>
                <c:pt idx="41">
                  <c:v>228.77104992615932</c:v>
                </c:pt>
                <c:pt idx="42">
                  <c:v>-273.90737667463691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2C-41DA-9DE7-D390F8460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5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3'!$T$10:$T$52</c:f>
              <c:numCache>
                <c:formatCode>0.0</c:formatCode>
                <c:ptCount val="43"/>
                <c:pt idx="0">
                  <c:v>100</c:v>
                </c:pt>
                <c:pt idx="1">
                  <c:v>97.961382031608878</c:v>
                </c:pt>
                <c:pt idx="2">
                  <c:v>100.30820411044186</c:v>
                </c:pt>
                <c:pt idx="3">
                  <c:v>100.54289619787373</c:v>
                </c:pt>
                <c:pt idx="4">
                  <c:v>100.97549545120037</c:v>
                </c:pt>
                <c:pt idx="5">
                  <c:v>103.53757653197519</c:v>
                </c:pt>
                <c:pt idx="6">
                  <c:v>103.35299335548417</c:v>
                </c:pt>
                <c:pt idx="7">
                  <c:v>103.40522746173781</c:v>
                </c:pt>
                <c:pt idx="8">
                  <c:v>101.05549565975413</c:v>
                </c:pt>
                <c:pt idx="9">
                  <c:v>101.15888999904645</c:v>
                </c:pt>
                <c:pt idx="10">
                  <c:v>100.59807686678384</c:v>
                </c:pt>
                <c:pt idx="11">
                  <c:v>100.40432582017269</c:v>
                </c:pt>
                <c:pt idx="12">
                  <c:v>100.26650968914667</c:v>
                </c:pt>
                <c:pt idx="13">
                  <c:v>99.720303302256553</c:v>
                </c:pt>
                <c:pt idx="14">
                  <c:v>104.47595367259208</c:v>
                </c:pt>
                <c:pt idx="15">
                  <c:v>103.47877602066671</c:v>
                </c:pt>
                <c:pt idx="16">
                  <c:v>104.36395303679411</c:v>
                </c:pt>
                <c:pt idx="17">
                  <c:v>106.13112212335973</c:v>
                </c:pt>
                <c:pt idx="18">
                  <c:v>103.62551416179306</c:v>
                </c:pt>
                <c:pt idx="19">
                  <c:v>103.51698098701485</c:v>
                </c:pt>
                <c:pt idx="20">
                  <c:v>91.357629105011938</c:v>
                </c:pt>
                <c:pt idx="21">
                  <c:v>98.632687826224512</c:v>
                </c:pt>
                <c:pt idx="22">
                  <c:v>102.65505102697247</c:v>
                </c:pt>
                <c:pt idx="23">
                  <c:v>103.30371468311033</c:v>
                </c:pt>
                <c:pt idx="24">
                  <c:v>104.82725252580209</c:v>
                </c:pt>
                <c:pt idx="25">
                  <c:v>104.04891767786361</c:v>
                </c:pt>
                <c:pt idx="26">
                  <c:v>103.81383695514363</c:v>
                </c:pt>
                <c:pt idx="27">
                  <c:v>105.46025329421198</c:v>
                </c:pt>
                <c:pt idx="28">
                  <c:v>108.23428001291549</c:v>
                </c:pt>
                <c:pt idx="29">
                  <c:v>107.05375907835383</c:v>
                </c:pt>
                <c:pt idx="30">
                  <c:v>107.12550899508582</c:v>
                </c:pt>
                <c:pt idx="31">
                  <c:v>108.21706803433528</c:v>
                </c:pt>
                <c:pt idx="32">
                  <c:v>109.96776595073207</c:v>
                </c:pt>
                <c:pt idx="33">
                  <c:v>107.49636323477463</c:v>
                </c:pt>
                <c:pt idx="34">
                  <c:v>108.25163627157481</c:v>
                </c:pt>
                <c:pt idx="35">
                  <c:v>108.76747697512133</c:v>
                </c:pt>
                <c:pt idx="36">
                  <c:v>106.9363473866825</c:v>
                </c:pt>
                <c:pt idx="37">
                  <c:v>105.8944111885956</c:v>
                </c:pt>
                <c:pt idx="38">
                  <c:v>106.99990219764364</c:v>
                </c:pt>
                <c:pt idx="39">
                  <c:v>106.40370763600248</c:v>
                </c:pt>
                <c:pt idx="40">
                  <c:v>105.24229544411132</c:v>
                </c:pt>
                <c:pt idx="41">
                  <c:v>105.88160072437631</c:v>
                </c:pt>
                <c:pt idx="42">
                  <c:v>104.40584054718491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25-4031-B7E4-0FE95610D18C}"/>
            </c:ext>
          </c:extLst>
        </c:ser>
        <c:ser>
          <c:idx val="1"/>
          <c:order val="1"/>
          <c:tx>
            <c:strRef>
              <c:f>'Données graph 1 et 3'!$S$8:$S$9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3'!$S$10:$S$52</c:f>
              <c:numCache>
                <c:formatCode>0.0</c:formatCode>
                <c:ptCount val="43"/>
                <c:pt idx="0">
                  <c:v>100</c:v>
                </c:pt>
                <c:pt idx="1">
                  <c:v>101.242415810224</c:v>
                </c:pt>
                <c:pt idx="2">
                  <c:v>101.16859011742999</c:v>
                </c:pt>
                <c:pt idx="3">
                  <c:v>105.07697424097606</c:v>
                </c:pt>
                <c:pt idx="4">
                  <c:v>102.17312583769413</c:v>
                </c:pt>
                <c:pt idx="5">
                  <c:v>105.26409867857029</c:v>
                </c:pt>
                <c:pt idx="6">
                  <c:v>105.91341423902716</c:v>
                </c:pt>
                <c:pt idx="7">
                  <c:v>119.94789223439423</c:v>
                </c:pt>
                <c:pt idx="8">
                  <c:v>103.19700350614376</c:v>
                </c:pt>
                <c:pt idx="9">
                  <c:v>105.95372090322599</c:v>
                </c:pt>
                <c:pt idx="10">
                  <c:v>106.4218542432944</c:v>
                </c:pt>
                <c:pt idx="11">
                  <c:v>104.7687419251274</c:v>
                </c:pt>
                <c:pt idx="12">
                  <c:v>105.87315489850324</c:v>
                </c:pt>
                <c:pt idx="13">
                  <c:v>104.50706885742589</c:v>
                </c:pt>
                <c:pt idx="14">
                  <c:v>105.10830378286778</c:v>
                </c:pt>
                <c:pt idx="15">
                  <c:v>103.60761174921758</c:v>
                </c:pt>
                <c:pt idx="16">
                  <c:v>104.43104067672596</c:v>
                </c:pt>
                <c:pt idx="17">
                  <c:v>104.20063466306995</c:v>
                </c:pt>
                <c:pt idx="18">
                  <c:v>103.52072040617355</c:v>
                </c:pt>
                <c:pt idx="19">
                  <c:v>105.6451597028998</c:v>
                </c:pt>
                <c:pt idx="20">
                  <c:v>100.67059450142398</c:v>
                </c:pt>
                <c:pt idx="21">
                  <c:v>101.76739578308418</c:v>
                </c:pt>
                <c:pt idx="22">
                  <c:v>115.85870269216076</c:v>
                </c:pt>
                <c:pt idx="23">
                  <c:v>124.6532990735745</c:v>
                </c:pt>
                <c:pt idx="24">
                  <c:v>128.35871441933827</c:v>
                </c:pt>
                <c:pt idx="25">
                  <c:v>128.14144034506481</c:v>
                </c:pt>
                <c:pt idx="26">
                  <c:v>133.49938499038782</c:v>
                </c:pt>
                <c:pt idx="27">
                  <c:v>135.80325660823891</c:v>
                </c:pt>
                <c:pt idx="28">
                  <c:v>135.25082618496677</c:v>
                </c:pt>
                <c:pt idx="29">
                  <c:v>135.60405676178488</c:v>
                </c:pt>
                <c:pt idx="30">
                  <c:v>138.35034879088141</c:v>
                </c:pt>
                <c:pt idx="31">
                  <c:v>140.38041064811404</c:v>
                </c:pt>
                <c:pt idx="32">
                  <c:v>142.40461418000652</c:v>
                </c:pt>
                <c:pt idx="33">
                  <c:v>144.20286341526688</c:v>
                </c:pt>
                <c:pt idx="34">
                  <c:v>143.99048959189219</c:v>
                </c:pt>
                <c:pt idx="35">
                  <c:v>142.87092630119668</c:v>
                </c:pt>
                <c:pt idx="36">
                  <c:v>143.43232904780984</c:v>
                </c:pt>
                <c:pt idx="37">
                  <c:v>141.28144396678744</c:v>
                </c:pt>
                <c:pt idx="38">
                  <c:v>138.39556460175305</c:v>
                </c:pt>
                <c:pt idx="39">
                  <c:v>137.34173396598999</c:v>
                </c:pt>
                <c:pt idx="40">
                  <c:v>134.14453788150846</c:v>
                </c:pt>
                <c:pt idx="41">
                  <c:v>131.50766865598345</c:v>
                </c:pt>
                <c:pt idx="42">
                  <c:v>129.66506366934854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25-4031-B7E4-0FE95610D18C}"/>
            </c:ext>
          </c:extLst>
        </c:ser>
        <c:ser>
          <c:idx val="2"/>
          <c:order val="2"/>
          <c:tx>
            <c:strRef>
              <c:f>'Données graph 1 et 3'!$U$8:$U$9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3'!$U$10:$U$52</c:f>
              <c:numCache>
                <c:formatCode>0.0</c:formatCode>
                <c:ptCount val="43"/>
                <c:pt idx="0">
                  <c:v>100</c:v>
                </c:pt>
                <c:pt idx="1">
                  <c:v>100.46952054441289</c:v>
                </c:pt>
                <c:pt idx="2">
                  <c:v>100.88097911333908</c:v>
                </c:pt>
                <c:pt idx="3">
                  <c:v>100.60240175757373</c:v>
                </c:pt>
                <c:pt idx="4">
                  <c:v>102.61876232215961</c:v>
                </c:pt>
                <c:pt idx="5">
                  <c:v>104.7711886111838</c:v>
                </c:pt>
                <c:pt idx="6">
                  <c:v>105.21464748195413</c:v>
                </c:pt>
                <c:pt idx="7">
                  <c:v>105.38100537756709</c:v>
                </c:pt>
                <c:pt idx="8">
                  <c:v>106.09540397548692</c:v>
                </c:pt>
                <c:pt idx="9">
                  <c:v>106.78062670090472</c:v>
                </c:pt>
                <c:pt idx="10">
                  <c:v>106.74815099395387</c:v>
                </c:pt>
                <c:pt idx="11">
                  <c:v>106.6685398940235</c:v>
                </c:pt>
                <c:pt idx="12">
                  <c:v>107.72331579483283</c:v>
                </c:pt>
                <c:pt idx="13">
                  <c:v>106.35193109834664</c:v>
                </c:pt>
                <c:pt idx="14">
                  <c:v>107.37591817428165</c:v>
                </c:pt>
                <c:pt idx="15">
                  <c:v>107.42284384527467</c:v>
                </c:pt>
                <c:pt idx="16">
                  <c:v>109.43099459440984</c:v>
                </c:pt>
                <c:pt idx="17">
                  <c:v>108.38751545957194</c:v>
                </c:pt>
                <c:pt idx="18">
                  <c:v>108.61334544096619</c:v>
                </c:pt>
                <c:pt idx="19">
                  <c:v>109.87519229595239</c:v>
                </c:pt>
                <c:pt idx="20">
                  <c:v>103.40224628789774</c:v>
                </c:pt>
                <c:pt idx="21">
                  <c:v>99.781945972194634</c:v>
                </c:pt>
                <c:pt idx="22">
                  <c:v>105.69370800079101</c:v>
                </c:pt>
                <c:pt idx="23">
                  <c:v>102.84174758665321</c:v>
                </c:pt>
                <c:pt idx="24">
                  <c:v>103.51361354613231</c:v>
                </c:pt>
                <c:pt idx="25">
                  <c:v>109.15450430787328</c:v>
                </c:pt>
                <c:pt idx="26">
                  <c:v>109.74740996090462</c:v>
                </c:pt>
                <c:pt idx="27">
                  <c:v>110.97941100711748</c:v>
                </c:pt>
                <c:pt idx="28">
                  <c:v>112.30832691200403</c:v>
                </c:pt>
                <c:pt idx="29">
                  <c:v>112.23868427138208</c:v>
                </c:pt>
                <c:pt idx="30">
                  <c:v>111.62410534232856</c:v>
                </c:pt>
                <c:pt idx="31">
                  <c:v>112.57117783491424</c:v>
                </c:pt>
                <c:pt idx="32">
                  <c:v>114.7571952834072</c:v>
                </c:pt>
                <c:pt idx="33">
                  <c:v>115.33188240378126</c:v>
                </c:pt>
                <c:pt idx="34">
                  <c:v>115.96654505491219</c:v>
                </c:pt>
                <c:pt idx="35">
                  <c:v>117.23839749847977</c:v>
                </c:pt>
                <c:pt idx="36">
                  <c:v>118.80820057727686</c:v>
                </c:pt>
                <c:pt idx="37">
                  <c:v>118.10392665101502</c:v>
                </c:pt>
                <c:pt idx="38">
                  <c:v>118.51241045504595</c:v>
                </c:pt>
                <c:pt idx="39">
                  <c:v>117.29272073692223</c:v>
                </c:pt>
                <c:pt idx="40">
                  <c:v>116.25299636205042</c:v>
                </c:pt>
                <c:pt idx="41">
                  <c:v>117.82798906815373</c:v>
                </c:pt>
                <c:pt idx="42">
                  <c:v>118.28587281053855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25-4031-B7E4-0FE95610D18C}"/>
            </c:ext>
          </c:extLst>
        </c:ser>
        <c:ser>
          <c:idx val="3"/>
          <c:order val="3"/>
          <c:tx>
            <c:strRef>
              <c:f>'Données graph 1 et 3'!$V$8:$V$9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3'!$V$10:$V$52</c:f>
              <c:numCache>
                <c:formatCode>0.0</c:formatCode>
                <c:ptCount val="43"/>
                <c:pt idx="0">
                  <c:v>100</c:v>
                </c:pt>
                <c:pt idx="1">
                  <c:v>100.02614008625683</c:v>
                </c:pt>
                <c:pt idx="2">
                  <c:v>99.009694751500462</c:v>
                </c:pt>
                <c:pt idx="3">
                  <c:v>98.943324355134351</c:v>
                </c:pt>
                <c:pt idx="4">
                  <c:v>98.346981047104919</c:v>
                </c:pt>
                <c:pt idx="5">
                  <c:v>98.98827615627215</c:v>
                </c:pt>
                <c:pt idx="6">
                  <c:v>98.599099633751806</c:v>
                </c:pt>
                <c:pt idx="7">
                  <c:v>98.604479031222553</c:v>
                </c:pt>
                <c:pt idx="8">
                  <c:v>99.092360117055918</c:v>
                </c:pt>
                <c:pt idx="9">
                  <c:v>98.091970571683646</c:v>
                </c:pt>
                <c:pt idx="10">
                  <c:v>95.876484550145392</c:v>
                </c:pt>
                <c:pt idx="11">
                  <c:v>96.370163375356327</c:v>
                </c:pt>
                <c:pt idx="12">
                  <c:v>95.898928113957965</c:v>
                </c:pt>
                <c:pt idx="13">
                  <c:v>95.972466347945371</c:v>
                </c:pt>
                <c:pt idx="14">
                  <c:v>95.730594200681125</c:v>
                </c:pt>
                <c:pt idx="15">
                  <c:v>96.710880799744572</c:v>
                </c:pt>
                <c:pt idx="16">
                  <c:v>96.099917826859638</c:v>
                </c:pt>
                <c:pt idx="17">
                  <c:v>96.954057633569263</c:v>
                </c:pt>
                <c:pt idx="18">
                  <c:v>95.938911553938368</c:v>
                </c:pt>
                <c:pt idx="19">
                  <c:v>97.01102723221527</c:v>
                </c:pt>
                <c:pt idx="20">
                  <c:v>95.731476931020225</c:v>
                </c:pt>
                <c:pt idx="21">
                  <c:v>95.014554645656247</c:v>
                </c:pt>
                <c:pt idx="22">
                  <c:v>95.889069395496804</c:v>
                </c:pt>
                <c:pt idx="23">
                  <c:v>97.008024428431668</c:v>
                </c:pt>
                <c:pt idx="24">
                  <c:v>96.834488386580418</c:v>
                </c:pt>
                <c:pt idx="25">
                  <c:v>97.524047574256997</c:v>
                </c:pt>
                <c:pt idx="26">
                  <c:v>97.202978255297808</c:v>
                </c:pt>
                <c:pt idx="27">
                  <c:v>98.222167950223522</c:v>
                </c:pt>
                <c:pt idx="28">
                  <c:v>98.184481505816422</c:v>
                </c:pt>
                <c:pt idx="29">
                  <c:v>98.574090398121754</c:v>
                </c:pt>
                <c:pt idx="30">
                  <c:v>98.290891430080933</c:v>
                </c:pt>
                <c:pt idx="31">
                  <c:v>98.830231813975956</c:v>
                </c:pt>
                <c:pt idx="32">
                  <c:v>98.830389222082147</c:v>
                </c:pt>
                <c:pt idx="33">
                  <c:v>99.752782292064893</c:v>
                </c:pt>
                <c:pt idx="34">
                  <c:v>99.245248302983512</c:v>
                </c:pt>
                <c:pt idx="35">
                  <c:v>100.13827055180273</c:v>
                </c:pt>
                <c:pt idx="36">
                  <c:v>100.26427743934914</c:v>
                </c:pt>
                <c:pt idx="37">
                  <c:v>100.32735771002305</c:v>
                </c:pt>
                <c:pt idx="38">
                  <c:v>100.30508551019479</c:v>
                </c:pt>
                <c:pt idx="39">
                  <c:v>100.88967892580152</c:v>
                </c:pt>
                <c:pt idx="40">
                  <c:v>101.21475001728753</c:v>
                </c:pt>
                <c:pt idx="41">
                  <c:v>101.62102534937148</c:v>
                </c:pt>
                <c:pt idx="42">
                  <c:v>100.83259902143595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25-4031-B7E4-0FE95610D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8535416223163806"/>
          <c:w val="0.90516390406154157"/>
          <c:h val="0.46356604827338588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57F-4F0F-A416-AC7B658D823D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7F-4F0F-A416-AC7B658D823D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7F-4F0F-A416-AC7B658D823D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7F-4F0F-A416-AC7B658D823D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(2)'!$Z$9:$AD$9</c:f>
              <c:numCache>
                <c:formatCode>#,##0</c:formatCode>
                <c:ptCount val="5"/>
                <c:pt idx="0">
                  <c:v>-290</c:v>
                </c:pt>
                <c:pt idx="1">
                  <c:v>-50</c:v>
                </c:pt>
                <c:pt idx="2">
                  <c:v>-190</c:v>
                </c:pt>
                <c:pt idx="3">
                  <c:v>20</c:v>
                </c:pt>
                <c:pt idx="4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7F-4F0F-A416-AC7B658D823D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7F-4F0F-A416-AC7B658D823D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7F-4F0F-A416-AC7B658D823D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7F-4F0F-A416-AC7B658D823D}"/>
                </c:ext>
              </c:extLst>
            </c:dLbl>
            <c:dLbl>
              <c:idx val="2"/>
              <c:layout>
                <c:manualLayout>
                  <c:x val="8.9716328536144866E-3"/>
                  <c:y val="-2.162266528894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57F-4F0F-A416-AC7B658D823D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7F-4F0F-A416-AC7B658D823D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7F-4F0F-A416-AC7B658D823D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(2)'!$AF$9:$AJ$9</c:f>
              <c:numCache>
                <c:formatCode>#,##0</c:formatCode>
                <c:ptCount val="5"/>
                <c:pt idx="0">
                  <c:v>10</c:v>
                </c:pt>
                <c:pt idx="1">
                  <c:v>150</c:v>
                </c:pt>
                <c:pt idx="2">
                  <c:v>30</c:v>
                </c:pt>
                <c:pt idx="3">
                  <c:v>-120</c:v>
                </c:pt>
                <c:pt idx="4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57F-4F0F-A416-AC7B658D823D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4794475054372746E-6"/>
                  <c:y val="0.113024568113670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76592995433267E-2"/>
                      <c:h val="5.8832349199007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57F-4F0F-A416-AC7B658D823D}"/>
                </c:ext>
              </c:extLst>
            </c:dLbl>
            <c:dLbl>
              <c:idx val="1"/>
              <c:layout>
                <c:manualLayout>
                  <c:x val="1.822039709697785E-3"/>
                  <c:y val="1.49276285840040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7F-4F0F-A416-AC7B658D823D}"/>
                </c:ext>
              </c:extLst>
            </c:dLbl>
            <c:dLbl>
              <c:idx val="2"/>
              <c:layout>
                <c:manualLayout>
                  <c:x val="-1.3366347294936939E-3"/>
                  <c:y val="3.4508589398036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1997465579595E-2"/>
                      <c:h val="7.979043797219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57F-4F0F-A416-AC7B658D823D}"/>
                </c:ext>
              </c:extLst>
            </c:dLbl>
            <c:dLbl>
              <c:idx val="3"/>
              <c:layout>
                <c:manualLayout>
                  <c:x val="-3.4658425644345969E-3"/>
                  <c:y val="3.17850987281576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7F-4F0F-A416-AC7B658D823D}"/>
                </c:ext>
              </c:extLst>
            </c:dLbl>
            <c:dLbl>
              <c:idx val="4"/>
              <c:layout>
                <c:manualLayout>
                  <c:x val="-4.5763516814337835E-5"/>
                  <c:y val="-2.70710611228856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7F-4F0F-A416-AC7B658D823D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(2)'!$T$9:$X$9</c:f>
              <c:numCache>
                <c:formatCode>#,##0</c:formatCode>
                <c:ptCount val="5"/>
                <c:pt idx="0">
                  <c:v>-270</c:v>
                </c:pt>
                <c:pt idx="1">
                  <c:v>90</c:v>
                </c:pt>
                <c:pt idx="2">
                  <c:v>-160</c:v>
                </c:pt>
                <c:pt idx="3">
                  <c:v>-100</c:v>
                </c:pt>
                <c:pt idx="4">
                  <c:v>-60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57F-4F0F-A416-AC7B658D8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200"/>
          <c:min val="-3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82403460231929"/>
          <c:y val="0.16337714257559116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30 septembre de chaque année, 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4466013660942983"/>
          <c:y val="1.40409243298095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T3</c:v>
                  </c:pt>
                  <c:pt idx="1">
                    <c:v>T3</c:v>
                  </c:pt>
                  <c:pt idx="2">
                    <c:v>T3</c:v>
                  </c:pt>
                  <c:pt idx="3">
                    <c:v>T3</c:v>
                  </c:pt>
                  <c:pt idx="4">
                    <c:v>T3</c:v>
                  </c:pt>
                  <c:pt idx="5">
                    <c:v>T3</c:v>
                  </c:pt>
                  <c:pt idx="6">
                    <c:v>T3</c:v>
                  </c:pt>
                  <c:pt idx="7">
                    <c:v>T3</c:v>
                  </c:pt>
                  <c:pt idx="8">
                    <c:v>T3</c:v>
                  </c:pt>
                  <c:pt idx="9">
                    <c:v>T3</c:v>
                  </c:pt>
                  <c:pt idx="10">
                    <c:v>T3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(trim)'!$E$3:$E$13</c:f>
              <c:numCache>
                <c:formatCode>#,##0</c:formatCode>
                <c:ptCount val="11"/>
                <c:pt idx="0">
                  <c:v>392</c:v>
                </c:pt>
                <c:pt idx="1">
                  <c:v>488</c:v>
                </c:pt>
                <c:pt idx="2">
                  <c:v>503</c:v>
                </c:pt>
                <c:pt idx="3">
                  <c:v>594</c:v>
                </c:pt>
                <c:pt idx="4">
                  <c:v>590</c:v>
                </c:pt>
                <c:pt idx="5">
                  <c:v>776</c:v>
                </c:pt>
                <c:pt idx="6">
                  <c:v>946</c:v>
                </c:pt>
                <c:pt idx="7">
                  <c:v>1026</c:v>
                </c:pt>
                <c:pt idx="8">
                  <c:v>1028</c:v>
                </c:pt>
                <c:pt idx="9">
                  <c:v>1093</c:v>
                </c:pt>
                <c:pt idx="10">
                  <c:v>1018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B-40C3-824F-058FA87A4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377536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3e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T3</c:v>
                  </c:pt>
                  <c:pt idx="1">
                    <c:v>T3</c:v>
                  </c:pt>
                  <c:pt idx="2">
                    <c:v>T3</c:v>
                  </c:pt>
                  <c:pt idx="3">
                    <c:v>T3</c:v>
                  </c:pt>
                  <c:pt idx="4">
                    <c:v>T3</c:v>
                  </c:pt>
                  <c:pt idx="5">
                    <c:v>T3</c:v>
                  </c:pt>
                  <c:pt idx="6">
                    <c:v>T3</c:v>
                  </c:pt>
                  <c:pt idx="7">
                    <c:v>T3</c:v>
                  </c:pt>
                  <c:pt idx="8">
                    <c:v>T3</c:v>
                  </c:pt>
                  <c:pt idx="9">
                    <c:v>T3</c:v>
                  </c:pt>
                  <c:pt idx="10">
                    <c:v>T3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(trim)'!$F$3:$F$13</c:f>
              <c:numCache>
                <c:formatCode>#,##0</c:formatCode>
                <c:ptCount val="11"/>
                <c:pt idx="0">
                  <c:v>632</c:v>
                </c:pt>
                <c:pt idx="1">
                  <c:v>884</c:v>
                </c:pt>
                <c:pt idx="2">
                  <c:v>922</c:v>
                </c:pt>
                <c:pt idx="3">
                  <c:v>1020</c:v>
                </c:pt>
                <c:pt idx="4">
                  <c:v>973</c:v>
                </c:pt>
                <c:pt idx="5">
                  <c:v>1260</c:v>
                </c:pt>
                <c:pt idx="6">
                  <c:v>1640</c:v>
                </c:pt>
                <c:pt idx="7">
                  <c:v>1766</c:v>
                </c:pt>
                <c:pt idx="8">
                  <c:v>1761</c:v>
                </c:pt>
                <c:pt idx="9">
                  <c:v>1800</c:v>
                </c:pt>
                <c:pt idx="10">
                  <c:v>1757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3B-40C3-824F-058FA87A4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693775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1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69377536"/>
        <c:crosses val="autoZero"/>
        <c:crossBetween val="between"/>
        <c:majorUnit val="1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  <c:majorUnit val="400"/>
      </c:valAx>
    </c:plotArea>
    <c:legend>
      <c:legendPos val="r"/>
      <c:layout>
        <c:manualLayout>
          <c:xMode val="edge"/>
          <c:yMode val="edge"/>
          <c:x val="5.9103548088730359E-3"/>
          <c:y val="0.16307471593844847"/>
          <c:w val="0.89670682576246308"/>
          <c:h val="5.275946692126273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Données!$C$143:$C$183</c:f>
              <c:numCache>
                <c:formatCode>#\ ##0.0</c:formatCode>
                <c:ptCount val="41"/>
                <c:pt idx="0">
                  <c:v>11.5</c:v>
                </c:pt>
                <c:pt idx="1">
                  <c:v>11.4</c:v>
                </c:pt>
                <c:pt idx="2">
                  <c:v>11.3</c:v>
                </c:pt>
                <c:pt idx="3">
                  <c:v>11.2</c:v>
                </c:pt>
                <c:pt idx="4">
                  <c:v>11</c:v>
                </c:pt>
                <c:pt idx="5">
                  <c:v>11.4</c:v>
                </c:pt>
                <c:pt idx="6">
                  <c:v>10.9</c:v>
                </c:pt>
                <c:pt idx="7">
                  <c:v>10.8</c:v>
                </c:pt>
                <c:pt idx="8">
                  <c:v>10.8</c:v>
                </c:pt>
                <c:pt idx="9">
                  <c:v>10.3</c:v>
                </c:pt>
                <c:pt idx="10">
                  <c:v>10.6</c:v>
                </c:pt>
                <c:pt idx="11">
                  <c:v>10.4</c:v>
                </c:pt>
                <c:pt idx="12">
                  <c:v>10.199999999999999</c:v>
                </c:pt>
                <c:pt idx="13">
                  <c:v>10</c:v>
                </c:pt>
                <c:pt idx="14">
                  <c:v>10.1</c:v>
                </c:pt>
                <c:pt idx="15">
                  <c:v>9.6</c:v>
                </c:pt>
                <c:pt idx="16">
                  <c:v>9.5</c:v>
                </c:pt>
                <c:pt idx="17">
                  <c:v>9.1999999999999993</c:v>
                </c:pt>
                <c:pt idx="18">
                  <c:v>8.9</c:v>
                </c:pt>
                <c:pt idx="19">
                  <c:v>8.1999999999999993</c:v>
                </c:pt>
                <c:pt idx="20">
                  <c:v>10.1</c:v>
                </c:pt>
                <c:pt idx="21">
                  <c:v>9.1</c:v>
                </c:pt>
                <c:pt idx="22">
                  <c:v>9.1999999999999993</c:v>
                </c:pt>
                <c:pt idx="23">
                  <c:v>9.1</c:v>
                </c:pt>
                <c:pt idx="24">
                  <c:v>8.9</c:v>
                </c:pt>
                <c:pt idx="25">
                  <c:v>8.3000000000000007</c:v>
                </c:pt>
                <c:pt idx="26">
                  <c:v>8.1999999999999993</c:v>
                </c:pt>
                <c:pt idx="27">
                  <c:v>8.3000000000000007</c:v>
                </c:pt>
                <c:pt idx="28">
                  <c:v>8.1</c:v>
                </c:pt>
                <c:pt idx="29">
                  <c:v>8</c:v>
                </c:pt>
                <c:pt idx="30">
                  <c:v>7.9</c:v>
                </c:pt>
                <c:pt idx="31">
                  <c:v>7.9</c:v>
                </c:pt>
                <c:pt idx="32">
                  <c:v>8.1</c:v>
                </c:pt>
                <c:pt idx="33">
                  <c:v>8.1999999999999993</c:v>
                </c:pt>
                <c:pt idx="34">
                  <c:v>8.1</c:v>
                </c:pt>
                <c:pt idx="35">
                  <c:v>7.8</c:v>
                </c:pt>
                <c:pt idx="36">
                  <c:v>7.8</c:v>
                </c:pt>
                <c:pt idx="37">
                  <c:v>7.8</c:v>
                </c:pt>
                <c:pt idx="38">
                  <c:v>7.9</c:v>
                </c:pt>
                <c:pt idx="39">
                  <c:v>8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5-494F-A03F-C3CFBDE84B2D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Données!$B$143:$B$183</c:f>
              <c:numCache>
                <c:formatCode>#\ ##0.0</c:formatCode>
                <c:ptCount val="41"/>
                <c:pt idx="0">
                  <c:v>10</c:v>
                </c:pt>
                <c:pt idx="1">
                  <c:v>9.9</c:v>
                </c:pt>
                <c:pt idx="2">
                  <c:v>9.9</c:v>
                </c:pt>
                <c:pt idx="3">
                  <c:v>9.6999999999999993</c:v>
                </c:pt>
                <c:pt idx="4">
                  <c:v>9.6</c:v>
                </c:pt>
                <c:pt idx="5">
                  <c:v>9.6999999999999993</c:v>
                </c:pt>
                <c:pt idx="6">
                  <c:v>9.3000000000000007</c:v>
                </c:pt>
                <c:pt idx="7">
                  <c:v>9.1999999999999993</c:v>
                </c:pt>
                <c:pt idx="8">
                  <c:v>9.1999999999999993</c:v>
                </c:pt>
                <c:pt idx="9">
                  <c:v>8.6999999999999993</c:v>
                </c:pt>
                <c:pt idx="10">
                  <c:v>9</c:v>
                </c:pt>
                <c:pt idx="11">
                  <c:v>8.8000000000000007</c:v>
                </c:pt>
                <c:pt idx="12">
                  <c:v>8.6</c:v>
                </c:pt>
                <c:pt idx="13">
                  <c:v>8.4</c:v>
                </c:pt>
                <c:pt idx="14">
                  <c:v>8.5</c:v>
                </c:pt>
                <c:pt idx="15">
                  <c:v>8.1999999999999993</c:v>
                </c:pt>
                <c:pt idx="16">
                  <c:v>8.1</c:v>
                </c:pt>
                <c:pt idx="17">
                  <c:v>7.9</c:v>
                </c:pt>
                <c:pt idx="18">
                  <c:v>7.7</c:v>
                </c:pt>
                <c:pt idx="19">
                  <c:v>7.1</c:v>
                </c:pt>
                <c:pt idx="20">
                  <c:v>8.6999999999999993</c:v>
                </c:pt>
                <c:pt idx="21">
                  <c:v>7.9</c:v>
                </c:pt>
                <c:pt idx="22">
                  <c:v>8</c:v>
                </c:pt>
                <c:pt idx="23">
                  <c:v>7.8</c:v>
                </c:pt>
                <c:pt idx="24">
                  <c:v>7.7</c:v>
                </c:pt>
                <c:pt idx="25">
                  <c:v>7.2</c:v>
                </c:pt>
                <c:pt idx="26">
                  <c:v>7.1</c:v>
                </c:pt>
                <c:pt idx="27">
                  <c:v>7.2</c:v>
                </c:pt>
                <c:pt idx="28">
                  <c:v>7</c:v>
                </c:pt>
                <c:pt idx="29">
                  <c:v>6.9</c:v>
                </c:pt>
                <c:pt idx="30">
                  <c:v>6.9</c:v>
                </c:pt>
                <c:pt idx="31">
                  <c:v>7</c:v>
                </c:pt>
                <c:pt idx="32">
                  <c:v>7.2</c:v>
                </c:pt>
                <c:pt idx="33">
                  <c:v>7.3</c:v>
                </c:pt>
                <c:pt idx="34">
                  <c:v>7.3</c:v>
                </c:pt>
                <c:pt idx="35">
                  <c:v>7.1</c:v>
                </c:pt>
                <c:pt idx="36">
                  <c:v>7.2</c:v>
                </c:pt>
                <c:pt idx="37">
                  <c:v>7.1</c:v>
                </c:pt>
                <c:pt idx="38">
                  <c:v>7.3</c:v>
                </c:pt>
                <c:pt idx="39">
                  <c:v>7.4</c:v>
                </c:pt>
                <c:pt idx="40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B5-494F-A03F-C3CFBDE84B2D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Données!$D$143:$D$183</c:f>
              <c:numCache>
                <c:formatCode>#\ ##0.0</c:formatCode>
                <c:ptCount val="41"/>
                <c:pt idx="0">
                  <c:v>11.3</c:v>
                </c:pt>
                <c:pt idx="1">
                  <c:v>11.2</c:v>
                </c:pt>
                <c:pt idx="2">
                  <c:v>11.2</c:v>
                </c:pt>
                <c:pt idx="3">
                  <c:v>11</c:v>
                </c:pt>
                <c:pt idx="4">
                  <c:v>10.9</c:v>
                </c:pt>
                <c:pt idx="5">
                  <c:v>11.2</c:v>
                </c:pt>
                <c:pt idx="6">
                  <c:v>10.7</c:v>
                </c:pt>
                <c:pt idx="7">
                  <c:v>10.8</c:v>
                </c:pt>
                <c:pt idx="8">
                  <c:v>10.9</c:v>
                </c:pt>
                <c:pt idx="9">
                  <c:v>10.4</c:v>
                </c:pt>
                <c:pt idx="10">
                  <c:v>10.7</c:v>
                </c:pt>
                <c:pt idx="11">
                  <c:v>10.5</c:v>
                </c:pt>
                <c:pt idx="12">
                  <c:v>10.3</c:v>
                </c:pt>
                <c:pt idx="13">
                  <c:v>10.199999999999999</c:v>
                </c:pt>
                <c:pt idx="14">
                  <c:v>10.1</c:v>
                </c:pt>
                <c:pt idx="15">
                  <c:v>9.8000000000000007</c:v>
                </c:pt>
                <c:pt idx="16">
                  <c:v>9.6999999999999993</c:v>
                </c:pt>
                <c:pt idx="17">
                  <c:v>9.4</c:v>
                </c:pt>
                <c:pt idx="18">
                  <c:v>8.9</c:v>
                </c:pt>
                <c:pt idx="19">
                  <c:v>8.4</c:v>
                </c:pt>
                <c:pt idx="20">
                  <c:v>10.199999999999999</c:v>
                </c:pt>
                <c:pt idx="21">
                  <c:v>9</c:v>
                </c:pt>
                <c:pt idx="22">
                  <c:v>9.1999999999999993</c:v>
                </c:pt>
                <c:pt idx="23">
                  <c:v>9.1</c:v>
                </c:pt>
                <c:pt idx="24">
                  <c:v>8.6999999999999993</c:v>
                </c:pt>
                <c:pt idx="25">
                  <c:v>8.3000000000000007</c:v>
                </c:pt>
                <c:pt idx="26">
                  <c:v>8.3000000000000007</c:v>
                </c:pt>
                <c:pt idx="27">
                  <c:v>8.3000000000000007</c:v>
                </c:pt>
                <c:pt idx="28">
                  <c:v>8.1999999999999993</c:v>
                </c:pt>
                <c:pt idx="29">
                  <c:v>8.1</c:v>
                </c:pt>
                <c:pt idx="30">
                  <c:v>8</c:v>
                </c:pt>
                <c:pt idx="31">
                  <c:v>8</c:v>
                </c:pt>
                <c:pt idx="32">
                  <c:v>8.3000000000000007</c:v>
                </c:pt>
                <c:pt idx="33">
                  <c:v>8.1999999999999993</c:v>
                </c:pt>
                <c:pt idx="34">
                  <c:v>8.1</c:v>
                </c:pt>
                <c:pt idx="35">
                  <c:v>7.9</c:v>
                </c:pt>
                <c:pt idx="36">
                  <c:v>8</c:v>
                </c:pt>
                <c:pt idx="37">
                  <c:v>7.7</c:v>
                </c:pt>
                <c:pt idx="38">
                  <c:v>7.9</c:v>
                </c:pt>
                <c:pt idx="39">
                  <c:v>7.9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B5-494F-A03F-C3CFBDE84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2E-4CB7-8139-AEE0D8B68B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B2E-4CB7-8139-AEE0D8B68B4B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6B2E-4CB7-8139-AEE0D8B68B4B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6B2E-4CB7-8139-AEE0D8B68B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B2E-4CB7-8139-AEE0D8B68B4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B2E-4CB7-8139-AEE0D8B68B4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B2E-4CB7-8139-AEE0D8B68B4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B2E-4CB7-8139-AEE0D8B68B4B}"/>
              </c:ext>
            </c:extLst>
          </c:dPt>
          <c:dLbls>
            <c:dLbl>
              <c:idx val="0"/>
              <c:layout>
                <c:manualLayout>
                  <c:x val="3.6680421824850985E-3"/>
                  <c:y val="1.073105298457408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2E-4CB7-8139-AEE0D8B68B4B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2E-4CB7-8139-AEE0D8B68B4B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2E-4CB7-8139-AEE0D8B68B4B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2E-4CB7-8139-AEE0D8B68B4B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2E-4CB7-8139-AEE0D8B68B4B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2E-4CB7-8139-AEE0D8B68B4B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2E-4CB7-8139-AEE0D8B68B4B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2E-4CB7-8139-AEE0D8B68B4B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2E-4CB7-8139-AEE0D8B68B4B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cat>
          <c:val>
            <c:numRef>
              <c:f>'données graphiques_trim'!$H$10:$H$18</c:f>
              <c:numCache>
                <c:formatCode>#\ ##0.0</c:formatCode>
                <c:ptCount val="9"/>
                <c:pt idx="0">
                  <c:v>9.4</c:v>
                </c:pt>
                <c:pt idx="1">
                  <c:v>8.1999999999999993</c:v>
                </c:pt>
                <c:pt idx="2">
                  <c:v>8</c:v>
                </c:pt>
                <c:pt idx="3">
                  <c:v>7.5</c:v>
                </c:pt>
                <c:pt idx="4">
                  <c:v>7.4</c:v>
                </c:pt>
                <c:pt idx="5">
                  <c:v>6.9</c:v>
                </c:pt>
                <c:pt idx="6">
                  <c:v>6.7</c:v>
                </c:pt>
                <c:pt idx="7">
                  <c:v>6.5</c:v>
                </c:pt>
                <c:pt idx="8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2E-4CB7-8139-AEE0D8B68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437648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xVal>
          <c:yVal>
            <c:numRef>
              <c:f>'données graphiques_trim'!$J$10:$J$18</c:f>
              <c:numCache>
                <c:formatCode>#\ ##0.0</c:formatCode>
                <c:ptCount val="9"/>
                <c:pt idx="0">
                  <c:v>0.20000000000000107</c:v>
                </c:pt>
                <c:pt idx="1">
                  <c:v>0.19999999999999929</c:v>
                </c:pt>
                <c:pt idx="2">
                  <c:v>9.9999999999999645E-2</c:v>
                </c:pt>
                <c:pt idx="3">
                  <c:v>9.9999999999999645E-2</c:v>
                </c:pt>
                <c:pt idx="4">
                  <c:v>0.20000000000000018</c:v>
                </c:pt>
                <c:pt idx="5">
                  <c:v>0.10000000000000053</c:v>
                </c:pt>
                <c:pt idx="6">
                  <c:v>0.10000000000000053</c:v>
                </c:pt>
                <c:pt idx="7">
                  <c:v>9.9999999999999645E-2</c:v>
                </c:pt>
                <c:pt idx="8">
                  <c:v>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B2E-4CB7-8139-AEE0D8B68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8143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1437648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3.989125843451137E-2"/>
          <c:y val="9.0546216934150839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au</a:t>
            </a:r>
            <a:r>
              <a:rPr lang="fr-FR" sz="1100" b="0" i="1" baseline="0"/>
              <a:t> T4</a:t>
            </a:r>
            <a:r>
              <a:rPr lang="fr-FR" sz="1100" b="0" i="1"/>
              <a:t> 2021)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5274691261201911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RSA!$AS$62:$AS$107</c:f>
              <c:numCache>
                <c:formatCode>0.0</c:formatCode>
                <c:ptCount val="46"/>
                <c:pt idx="0">
                  <c:v>100</c:v>
                </c:pt>
                <c:pt idx="1">
                  <c:v>100.22935779816513</c:v>
                </c:pt>
                <c:pt idx="2">
                  <c:v>99.77064220183486</c:v>
                </c:pt>
                <c:pt idx="3">
                  <c:v>100.45871559633028</c:v>
                </c:pt>
                <c:pt idx="4">
                  <c:v>100.68807339449542</c:v>
                </c:pt>
                <c:pt idx="5">
                  <c:v>100.22935779816513</c:v>
                </c:pt>
                <c:pt idx="6">
                  <c:v>99.311926605504581</c:v>
                </c:pt>
                <c:pt idx="7">
                  <c:v>99.311926605504581</c:v>
                </c:pt>
                <c:pt idx="8">
                  <c:v>97.706422018348633</c:v>
                </c:pt>
                <c:pt idx="9">
                  <c:v>98.394495412844037</c:v>
                </c:pt>
                <c:pt idx="10">
                  <c:v>98.165137614678898</c:v>
                </c:pt>
                <c:pt idx="11">
                  <c:v>99.082568807339456</c:v>
                </c:pt>
                <c:pt idx="12">
                  <c:v>99.541284403669721</c:v>
                </c:pt>
                <c:pt idx="13">
                  <c:v>99.082568807339456</c:v>
                </c:pt>
                <c:pt idx="14">
                  <c:v>99.311926605504581</c:v>
                </c:pt>
                <c:pt idx="15">
                  <c:v>99.082568807339456</c:v>
                </c:pt>
                <c:pt idx="16">
                  <c:v>98.394495412844037</c:v>
                </c:pt>
                <c:pt idx="17">
                  <c:v>98.623853211009177</c:v>
                </c:pt>
                <c:pt idx="18">
                  <c:v>97.247706422018354</c:v>
                </c:pt>
                <c:pt idx="19">
                  <c:v>96.100917431192656</c:v>
                </c:pt>
                <c:pt idx="20">
                  <c:v>94.954128440366972</c:v>
                </c:pt>
                <c:pt idx="21">
                  <c:v>94.495412844036693</c:v>
                </c:pt>
                <c:pt idx="22">
                  <c:v>94.495412844036693</c:v>
                </c:pt>
                <c:pt idx="23">
                  <c:v>94.954128440366972</c:v>
                </c:pt>
                <c:pt idx="24">
                  <c:v>94.954128440366972</c:v>
                </c:pt>
                <c:pt idx="25">
                  <c:v>94.724770642201833</c:v>
                </c:pt>
                <c:pt idx="26">
                  <c:v>94.724770642201833</c:v>
                </c:pt>
                <c:pt idx="27">
                  <c:v>94.724770642201833</c:v>
                </c:pt>
                <c:pt idx="28">
                  <c:v>94.954128440366972</c:v>
                </c:pt>
                <c:pt idx="29">
                  <c:v>95.183486238532112</c:v>
                </c:pt>
                <c:pt idx="30">
                  <c:v>94.954128440366972</c:v>
                </c:pt>
                <c:pt idx="31">
                  <c:v>93.807339449541288</c:v>
                </c:pt>
                <c:pt idx="32">
                  <c:v>92.201834862385326</c:v>
                </c:pt>
                <c:pt idx="33">
                  <c:v>93.11926605504587</c:v>
                </c:pt>
                <c:pt idx="34">
                  <c:v>93.807339449541288</c:v>
                </c:pt>
                <c:pt idx="35">
                  <c:v>93.348623853211009</c:v>
                </c:pt>
                <c:pt idx="36">
                  <c:v>94.954128440366972</c:v>
                </c:pt>
                <c:pt idx="37">
                  <c:v>94.266055045871553</c:v>
                </c:pt>
                <c:pt idx="38">
                  <c:v>94.724770642201833</c:v>
                </c:pt>
                <c:pt idx="39">
                  <c:v>95.642201834862391</c:v>
                </c:pt>
                <c:pt idx="40">
                  <c:v>96.100917431192656</c:v>
                </c:pt>
                <c:pt idx="41">
                  <c:v>96.788990825688074</c:v>
                </c:pt>
                <c:pt idx="42">
                  <c:v>94.266055045871553</c:v>
                </c:pt>
                <c:pt idx="43">
                  <c:v>92.660550458715591</c:v>
                </c:pt>
                <c:pt idx="44">
                  <c:v>90.366972477064223</c:v>
                </c:pt>
                <c:pt idx="45">
                  <c:v>90.596330275229349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F1-4190-9EC9-55FDC5E75E34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ASS!$AR$62:$AR$106</c:f>
              <c:numCache>
                <c:formatCode>0.0</c:formatCode>
                <c:ptCount val="45"/>
                <c:pt idx="0">
                  <c:v>100</c:v>
                </c:pt>
                <c:pt idx="1">
                  <c:v>100</c:v>
                </c:pt>
                <c:pt idx="2">
                  <c:v>98.837209302325576</c:v>
                </c:pt>
                <c:pt idx="3">
                  <c:v>96.511627906976756</c:v>
                </c:pt>
                <c:pt idx="4">
                  <c:v>94.186046511627907</c:v>
                </c:pt>
                <c:pt idx="5">
                  <c:v>91.860465116279073</c:v>
                </c:pt>
                <c:pt idx="6">
                  <c:v>90.697674418604649</c:v>
                </c:pt>
                <c:pt idx="7">
                  <c:v>89.534883720930239</c:v>
                </c:pt>
                <c:pt idx="8">
                  <c:v>88.372093023255815</c:v>
                </c:pt>
                <c:pt idx="9">
                  <c:v>86.04651162790698</c:v>
                </c:pt>
                <c:pt idx="10">
                  <c:v>84.883720930232556</c:v>
                </c:pt>
                <c:pt idx="11">
                  <c:v>86.04651162790698</c:v>
                </c:pt>
                <c:pt idx="12">
                  <c:v>84.883720930232556</c:v>
                </c:pt>
                <c:pt idx="13">
                  <c:v>83.720930232558146</c:v>
                </c:pt>
                <c:pt idx="14">
                  <c:v>83.720930232558146</c:v>
                </c:pt>
                <c:pt idx="15">
                  <c:v>81.395348837209298</c:v>
                </c:pt>
                <c:pt idx="16">
                  <c:v>81.395348837209298</c:v>
                </c:pt>
                <c:pt idx="17">
                  <c:v>80.232558139534888</c:v>
                </c:pt>
                <c:pt idx="18">
                  <c:v>79.069767441860463</c:v>
                </c:pt>
                <c:pt idx="19">
                  <c:v>80.232558139534888</c:v>
                </c:pt>
                <c:pt idx="20">
                  <c:v>80.232558139534888</c:v>
                </c:pt>
                <c:pt idx="21">
                  <c:v>79.069767441860463</c:v>
                </c:pt>
                <c:pt idx="22">
                  <c:v>76.744186046511629</c:v>
                </c:pt>
                <c:pt idx="23">
                  <c:v>76.744186046511629</c:v>
                </c:pt>
                <c:pt idx="24">
                  <c:v>76.744186046511629</c:v>
                </c:pt>
                <c:pt idx="25">
                  <c:v>77.906976744186053</c:v>
                </c:pt>
                <c:pt idx="26">
                  <c:v>74.418604651162795</c:v>
                </c:pt>
                <c:pt idx="27">
                  <c:v>74.418604651162795</c:v>
                </c:pt>
                <c:pt idx="28">
                  <c:v>73.255813953488371</c:v>
                </c:pt>
                <c:pt idx="29">
                  <c:v>72.093023255813947</c:v>
                </c:pt>
                <c:pt idx="30">
                  <c:v>70.930232558139537</c:v>
                </c:pt>
                <c:pt idx="31">
                  <c:v>72.093023255813947</c:v>
                </c:pt>
                <c:pt idx="32">
                  <c:v>73.255813953488371</c:v>
                </c:pt>
                <c:pt idx="33">
                  <c:v>70.930232558139537</c:v>
                </c:pt>
                <c:pt idx="34">
                  <c:v>70.930232558139537</c:v>
                </c:pt>
                <c:pt idx="35">
                  <c:v>72.093023255813947</c:v>
                </c:pt>
                <c:pt idx="36">
                  <c:v>73.255813953488371</c:v>
                </c:pt>
                <c:pt idx="37">
                  <c:v>76.744186046511629</c:v>
                </c:pt>
                <c:pt idx="38">
                  <c:v>75.581395348837205</c:v>
                </c:pt>
                <c:pt idx="39">
                  <c:v>76.744186046511629</c:v>
                </c:pt>
                <c:pt idx="40">
                  <c:v>77.906976744186053</c:v>
                </c:pt>
                <c:pt idx="41">
                  <c:v>79.069767441860463</c:v>
                </c:pt>
                <c:pt idx="42">
                  <c:v>79.069767441860463</c:v>
                </c:pt>
                <c:pt idx="43">
                  <c:v>81.395348837209298</c:v>
                </c:pt>
                <c:pt idx="44">
                  <c:v>81.395348837209298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F1-4190-9EC9-55FDC5E75E34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PA!$AR$62:$AR$107</c:f>
              <c:numCache>
                <c:formatCode>0.0</c:formatCode>
                <c:ptCount val="46"/>
                <c:pt idx="0">
                  <c:v>100</c:v>
                </c:pt>
                <c:pt idx="1">
                  <c:v>98.869143780290784</c:v>
                </c:pt>
                <c:pt idx="2">
                  <c:v>98.465266558966064</c:v>
                </c:pt>
                <c:pt idx="3">
                  <c:v>98.626817447495966</c:v>
                </c:pt>
                <c:pt idx="4">
                  <c:v>98.142164781906303</c:v>
                </c:pt>
                <c:pt idx="5">
                  <c:v>98.384491114701135</c:v>
                </c:pt>
                <c:pt idx="6">
                  <c:v>98.949919224555742</c:v>
                </c:pt>
                <c:pt idx="7">
                  <c:v>99.111470113085616</c:v>
                </c:pt>
                <c:pt idx="8">
                  <c:v>101.21163166397416</c:v>
                </c:pt>
                <c:pt idx="9">
                  <c:v>102.90791599353797</c:v>
                </c:pt>
                <c:pt idx="10">
                  <c:v>104.44264943457189</c:v>
                </c:pt>
                <c:pt idx="11">
                  <c:v>105.49273021001615</c:v>
                </c:pt>
                <c:pt idx="12">
                  <c:v>105.65428109854605</c:v>
                </c:pt>
                <c:pt idx="13">
                  <c:v>104.8465266558966</c:v>
                </c:pt>
                <c:pt idx="14">
                  <c:v>102.90791599353797</c:v>
                </c:pt>
                <c:pt idx="15">
                  <c:v>102.42326332794831</c:v>
                </c:pt>
                <c:pt idx="16">
                  <c:v>100.48465266558966</c:v>
                </c:pt>
                <c:pt idx="17">
                  <c:v>100.64620355411955</c:v>
                </c:pt>
                <c:pt idx="18">
                  <c:v>100.64620355411955</c:v>
                </c:pt>
                <c:pt idx="19">
                  <c:v>101.69628432956381</c:v>
                </c:pt>
                <c:pt idx="20">
                  <c:v>102.50403877221326</c:v>
                </c:pt>
                <c:pt idx="21">
                  <c:v>102.98869143780291</c:v>
                </c:pt>
                <c:pt idx="22">
                  <c:v>102.82714054927303</c:v>
                </c:pt>
                <c:pt idx="23">
                  <c:v>102.74636510500808</c:v>
                </c:pt>
                <c:pt idx="24">
                  <c:v>102.50403877221326</c:v>
                </c:pt>
                <c:pt idx="25">
                  <c:v>99.919224555735056</c:v>
                </c:pt>
                <c:pt idx="26">
                  <c:v>97.657512116316639</c:v>
                </c:pt>
                <c:pt idx="27">
                  <c:v>95.799676898222941</c:v>
                </c:pt>
                <c:pt idx="28">
                  <c:v>94.426494345718908</c:v>
                </c:pt>
                <c:pt idx="29">
                  <c:v>94.830371567043613</c:v>
                </c:pt>
                <c:pt idx="30">
                  <c:v>96.122778675282717</c:v>
                </c:pt>
                <c:pt idx="31">
                  <c:v>98.061389337641359</c:v>
                </c:pt>
                <c:pt idx="32">
                  <c:v>99.838449111470112</c:v>
                </c:pt>
                <c:pt idx="33">
                  <c:v>101.05008077544426</c:v>
                </c:pt>
                <c:pt idx="34">
                  <c:v>101.45395799676898</c:v>
                </c:pt>
                <c:pt idx="35">
                  <c:v>101.61550888529887</c:v>
                </c:pt>
                <c:pt idx="36">
                  <c:v>101.77705977382875</c:v>
                </c:pt>
                <c:pt idx="37">
                  <c:v>101.77705977382875</c:v>
                </c:pt>
                <c:pt idx="38">
                  <c:v>101.77705977382875</c:v>
                </c:pt>
                <c:pt idx="39">
                  <c:v>99.273021001615518</c:v>
                </c:pt>
                <c:pt idx="40">
                  <c:v>97.011308562197101</c:v>
                </c:pt>
                <c:pt idx="41">
                  <c:v>95.799676898222941</c:v>
                </c:pt>
                <c:pt idx="42">
                  <c:v>97.253634894991919</c:v>
                </c:pt>
                <c:pt idx="43">
                  <c:v>97.415185783521807</c:v>
                </c:pt>
                <c:pt idx="44">
                  <c:v>98.78836833602584</c:v>
                </c:pt>
                <c:pt idx="45">
                  <c:v>99.434571890145392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F1-4190-9EC9-55FDC5E75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catAx>
        <c:axId val="229463936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465472"/>
        <c:crossesAt val="100"/>
        <c:auto val="1"/>
        <c:lblAlgn val="ctr"/>
        <c:lblOffset val="100"/>
        <c:tickMarkSkip val="3"/>
        <c:noMultiLvlLbl val="1"/>
      </c:catAx>
      <c:valAx>
        <c:axId val="229465472"/>
        <c:scaling>
          <c:orientation val="minMax"/>
          <c:max val="108"/>
          <c:min val="68"/>
        </c:scaling>
        <c:delete val="0"/>
        <c:axPos val="l"/>
        <c:majorGridlines/>
        <c:numFmt formatCode="0" sourceLinked="0"/>
        <c:majorTickMark val="none"/>
        <c:minorTickMark val="none"/>
        <c:tickLblPos val="low"/>
        <c:spPr>
          <a:ln/>
        </c:spPr>
        <c:crossAx val="229463936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860508090694265"/>
          <c:y val="0.78118350744005616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 dirty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kern="1200" spc="0" baseline="0" dirty="0">
                <a:solidFill>
                  <a:srgbClr val="000000"/>
                </a:solidFill>
                <a:latin typeface="Calibri"/>
              </a:rPr>
              <a:t>(données brutes,  base 100 au 1</a:t>
            </a:r>
            <a:r>
              <a:rPr lang="fr-FR" sz="1000" b="0" i="1" u="none" strike="noStrike" kern="1200" spc="0" baseline="30000" dirty="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 dirty="0">
                <a:solidFill>
                  <a:srgbClr val="000000"/>
                </a:solidFill>
                <a:latin typeface="Calibri"/>
              </a:rPr>
              <a:t>trimestre 2015 )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Alpes-de-Haute-Provence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annuel'!$V$10:$V$52</c:f>
              <c:numCache>
                <c:formatCode>0.0</c:formatCode>
                <c:ptCount val="43"/>
                <c:pt idx="0">
                  <c:v>100</c:v>
                </c:pt>
                <c:pt idx="1">
                  <c:v>99.937926753569201</c:v>
                </c:pt>
                <c:pt idx="2">
                  <c:v>100.68280571073866</c:v>
                </c:pt>
                <c:pt idx="3">
                  <c:v>101.30353817504655</c:v>
                </c:pt>
                <c:pt idx="4">
                  <c:v>102.35878336436997</c:v>
                </c:pt>
                <c:pt idx="5">
                  <c:v>100.37243947858474</c:v>
                </c:pt>
                <c:pt idx="6">
                  <c:v>97.330850403476106</c:v>
                </c:pt>
                <c:pt idx="7">
                  <c:v>94.599627560521412</c:v>
                </c:pt>
                <c:pt idx="8">
                  <c:v>94.475481067659842</c:v>
                </c:pt>
                <c:pt idx="9">
                  <c:v>94.97206703910615</c:v>
                </c:pt>
                <c:pt idx="10">
                  <c:v>96.275605214152705</c:v>
                </c:pt>
                <c:pt idx="11">
                  <c:v>98.696461824953445</c:v>
                </c:pt>
                <c:pt idx="12">
                  <c:v>102.29671011793917</c:v>
                </c:pt>
                <c:pt idx="13">
                  <c:v>104.53134698944754</c:v>
                </c:pt>
                <c:pt idx="14">
                  <c:v>107.20049658597144</c:v>
                </c:pt>
                <c:pt idx="15">
                  <c:v>108.69025450031036</c:v>
                </c:pt>
                <c:pt idx="16">
                  <c:v>111.73184357541899</c:v>
                </c:pt>
                <c:pt idx="17">
                  <c:v>115.39416511483552</c:v>
                </c:pt>
                <c:pt idx="18">
                  <c:v>119.61514587212912</c:v>
                </c:pt>
                <c:pt idx="19">
                  <c:v>128.11918063314712</c:v>
                </c:pt>
                <c:pt idx="20">
                  <c:v>126.5673494723774</c:v>
                </c:pt>
                <c:pt idx="21">
                  <c:v>120.60831781502172</c:v>
                </c:pt>
                <c:pt idx="22">
                  <c:v>122.284295468653</c:v>
                </c:pt>
                <c:pt idx="23">
                  <c:v>125.01551831160769</c:v>
                </c:pt>
                <c:pt idx="24">
                  <c:v>131.59528243327125</c:v>
                </c:pt>
                <c:pt idx="25">
                  <c:v>151.83116076970828</c:v>
                </c:pt>
                <c:pt idx="26">
                  <c:v>151.89323401613905</c:v>
                </c:pt>
                <c:pt idx="27">
                  <c:v>155.05896958410926</c:v>
                </c:pt>
                <c:pt idx="28">
                  <c:v>161.1421477343265</c:v>
                </c:pt>
                <c:pt idx="29">
                  <c:v>158.78336436995656</c:v>
                </c:pt>
                <c:pt idx="30">
                  <c:v>163.2526381129733</c:v>
                </c:pt>
                <c:pt idx="31">
                  <c:v>163.19056486654253</c:v>
                </c:pt>
                <c:pt idx="32">
                  <c:v>162.32153941651148</c:v>
                </c:pt>
                <c:pt idx="33">
                  <c:v>158.03848541278708</c:v>
                </c:pt>
                <c:pt idx="34">
                  <c:v>156.54872749844816</c:v>
                </c:pt>
                <c:pt idx="35">
                  <c:v>155.49348230912477</c:v>
                </c:pt>
                <c:pt idx="36">
                  <c:v>155.1831160769708</c:v>
                </c:pt>
                <c:pt idx="37">
                  <c:v>153.94165114835505</c:v>
                </c:pt>
                <c:pt idx="38">
                  <c:v>154.7486033519553</c:v>
                </c:pt>
                <c:pt idx="39">
                  <c:v>154.31409062693979</c:v>
                </c:pt>
                <c:pt idx="40">
                  <c:v>152.94847920546243</c:v>
                </c:pt>
                <c:pt idx="41">
                  <c:v>151.89323401613905</c:v>
                </c:pt>
                <c:pt idx="42">
                  <c:v>157.79019242706394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D4-4BE0-8165-4014C2B77DD9}"/>
            </c:ext>
          </c:extLst>
        </c:ser>
        <c:ser>
          <c:idx val="1"/>
          <c:order val="1"/>
          <c:tx>
            <c:v>Alpes-de-Haute-Provence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annuel'!$U$10:$U$52</c:f>
              <c:numCache>
                <c:formatCode>0.0</c:formatCode>
                <c:ptCount val="43"/>
                <c:pt idx="0">
                  <c:v>100</c:v>
                </c:pt>
                <c:pt idx="1">
                  <c:v>94.73684210526315</c:v>
                </c:pt>
                <c:pt idx="2">
                  <c:v>92.344497607655512</c:v>
                </c:pt>
                <c:pt idx="3">
                  <c:v>88.63636363636364</c:v>
                </c:pt>
                <c:pt idx="4">
                  <c:v>88.875598086124398</c:v>
                </c:pt>
                <c:pt idx="5">
                  <c:v>93.181818181818173</c:v>
                </c:pt>
                <c:pt idx="6">
                  <c:v>94.617224880382778</c:v>
                </c:pt>
                <c:pt idx="7">
                  <c:v>96.411483253588514</c:v>
                </c:pt>
                <c:pt idx="8">
                  <c:v>100.11961722488039</c:v>
                </c:pt>
                <c:pt idx="9">
                  <c:v>98.325358851674636</c:v>
                </c:pt>
                <c:pt idx="10">
                  <c:v>98.923444976076553</c:v>
                </c:pt>
                <c:pt idx="11">
                  <c:v>102.51196172248804</c:v>
                </c:pt>
                <c:pt idx="12">
                  <c:v>102.99043062200957</c:v>
                </c:pt>
                <c:pt idx="13">
                  <c:v>106.69856459330143</c:v>
                </c:pt>
                <c:pt idx="14">
                  <c:v>108.85167464114834</c:v>
                </c:pt>
                <c:pt idx="15">
                  <c:v>103.82775119617224</c:v>
                </c:pt>
                <c:pt idx="16">
                  <c:v>112.67942583732058</c:v>
                </c:pt>
                <c:pt idx="17">
                  <c:v>118.54066985645932</c:v>
                </c:pt>
                <c:pt idx="18">
                  <c:v>124.64114832535884</c:v>
                </c:pt>
                <c:pt idx="19">
                  <c:v>126.67464114832536</c:v>
                </c:pt>
                <c:pt idx="20">
                  <c:v>113.27751196172248</c:v>
                </c:pt>
                <c:pt idx="21">
                  <c:v>96.291866028708128</c:v>
                </c:pt>
                <c:pt idx="22">
                  <c:v>88.755980861244026</c:v>
                </c:pt>
                <c:pt idx="23">
                  <c:v>92.703349282296656</c:v>
                </c:pt>
                <c:pt idx="24">
                  <c:v>93.660287081339703</c:v>
                </c:pt>
                <c:pt idx="25">
                  <c:v>106.81818181818181</c:v>
                </c:pt>
                <c:pt idx="26">
                  <c:v>105.62200956937799</c:v>
                </c:pt>
                <c:pt idx="27">
                  <c:v>103.34928229665073</c:v>
                </c:pt>
                <c:pt idx="28">
                  <c:v>104.54545454545455</c:v>
                </c:pt>
                <c:pt idx="29">
                  <c:v>103.94736842105263</c:v>
                </c:pt>
                <c:pt idx="30">
                  <c:v>106.3397129186603</c:v>
                </c:pt>
                <c:pt idx="31">
                  <c:v>109.80861244019138</c:v>
                </c:pt>
                <c:pt idx="32">
                  <c:v>111.36363636363636</c:v>
                </c:pt>
                <c:pt idx="33">
                  <c:v>105.62200956937799</c:v>
                </c:pt>
                <c:pt idx="34">
                  <c:v>104.54545454545455</c:v>
                </c:pt>
                <c:pt idx="35">
                  <c:v>103.11004784688996</c:v>
                </c:pt>
                <c:pt idx="36">
                  <c:v>102.27272727272727</c:v>
                </c:pt>
                <c:pt idx="37">
                  <c:v>103.82775119617224</c:v>
                </c:pt>
                <c:pt idx="38">
                  <c:v>103.82775119617224</c:v>
                </c:pt>
                <c:pt idx="39">
                  <c:v>98.803827751196167</c:v>
                </c:pt>
                <c:pt idx="40">
                  <c:v>97.84688995215312</c:v>
                </c:pt>
                <c:pt idx="41">
                  <c:v>94.856459330143537</c:v>
                </c:pt>
                <c:pt idx="42">
                  <c:v>97.607655502392348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D4-4BE0-8165-4014C2B77DD9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annuel'!$T$10:$T$52</c:f>
              <c:numCache>
                <c:formatCode>0.0</c:formatCode>
                <c:ptCount val="43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180.22459693175449</c:v>
                </c:pt>
                <c:pt idx="42">
                  <c:v>186.62102240872565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D4-4BE0-8165-4014C2B77DD9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annuel'!$S$10:$S$52</c:f>
              <c:numCache>
                <c:formatCode>0.0</c:formatCode>
                <c:ptCount val="43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123.86304142961851</c:v>
                </c:pt>
                <c:pt idx="42">
                  <c:v>127.0077833234442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D4-4BE0-8165-4014C2B77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 dirty="0">
              <a:solidFill>
                <a:srgbClr val="000000"/>
              </a:solidFill>
              <a:latin typeface="Calibri"/>
            </a:rPr>
            <a:t> : données en date de jugement. 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 dirty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 dirty="0">
              <a:solidFill>
                <a:srgbClr val="000000"/>
              </a:solidFill>
              <a:latin typeface="Calibri"/>
            </a:rPr>
            <a:t> : Banque de France, </a:t>
          </a:r>
          <a:r>
            <a:rPr lang="fr-FR" sz="1200" b="0" i="1" u="none" strike="noStrike" baseline="0" dirty="0" err="1">
              <a:solidFill>
                <a:srgbClr val="000000"/>
              </a:solidFill>
              <a:latin typeface="Calibri"/>
            </a:rPr>
            <a:t>Fiben</a:t>
          </a:r>
          <a:endParaRPr lang="fr-FR" sz="12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0.12082</cdr:x>
      <cdr:y>0</cdr:y>
    </cdr:from>
    <cdr:to>
      <cdr:x>0.95116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52778" y="0"/>
          <a:ext cx="586056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2025 et le T3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86844"/>
          <a:ext cx="6956671" cy="7549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l'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3 %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0.28245</cdr:y>
    </cdr:from>
    <cdr:to>
      <cdr:x>0.26709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V="1">
          <a:off x="2011680" y="1453207"/>
          <a:ext cx="0" cy="24298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3.15209E-6</cdr:x>
      <cdr:y>0.82419</cdr:y>
    </cdr:from>
    <cdr:to>
      <cdr:x>0.98179</cdr:x>
      <cdr:y>0.96833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292961"/>
          <a:ext cx="7909418" cy="555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>
            <a:lnSpc>
              <a:spcPts val="1000"/>
            </a:lnSpc>
          </a:pPr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1 000 contrats d'apprentissage ont commencé entre juillet et septembre 2025 dans les Alpes-de-Haute-Provence. Fin septembre 2025, le département  compte 1 800 bénéficiaires de contrats d'apprentissage.</a:t>
          </a:r>
          <a:endParaRPr lang="fr-FR" sz="900">
            <a:effectLst/>
          </a:endParaRPr>
        </a:p>
        <a:p xmlns:a="http://schemas.openxmlformats.org/drawingml/2006/main">
          <a:pPr rtl="0">
            <a:lnSpc>
              <a:spcPts val="1000"/>
            </a:lnSpc>
          </a:pPr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Dares, Système d'information sur l'apprentissage -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0.81962</cdr:y>
    </cdr:from>
    <cdr:to>
      <cdr:x>1</cdr:x>
      <cdr:y>0.99801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919051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050" b="0" i="0">
              <a:effectLst/>
              <a:latin typeface="+mn-lt"/>
              <a:ea typeface="+mn-ea"/>
              <a:cs typeface="+mn-cs"/>
            </a:rPr>
            <a:t>août</a:t>
          </a:r>
          <a:endParaRPr lang="fr-FR" sz="1000" b="0" i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1"/>
            <a:t>Sources : </a:t>
          </a:r>
          <a:r>
            <a:rPr lang="fr-FR" sz="1000" i="1"/>
            <a:t>Cnaf, Allstat FR6 et FR2 ; MSA ;  France</a:t>
          </a:r>
          <a:r>
            <a:rPr lang="fr-FR" sz="1000" i="1" baseline="0"/>
            <a:t> Travail</a:t>
          </a:r>
          <a:r>
            <a:rPr lang="fr-FR" sz="1000" i="1"/>
            <a:t>, FNA - </a:t>
          </a:r>
          <a:r>
            <a:rPr lang="fr-FR" sz="1000" b="1" i="1"/>
            <a:t>Traitements : </a:t>
          </a:r>
          <a:r>
            <a:rPr lang="fr-FR" sz="1000" i="1"/>
            <a:t>Drees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6676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0756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5" y="1063996"/>
            <a:ext cx="8827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70BC2D9-9D37-6267-6727-210E1CAC9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9" y="973582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8965" y="-1637"/>
            <a:ext cx="8932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Au 3</a:t>
            </a:r>
            <a:r>
              <a:rPr lang="fr-FR" sz="26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 trimestre 2025, la demande d’emploi y compris nouveaux publics augmente un peu moins vite qu’au niveau régional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3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l’entrée en vigueur en juin 2025 du décret relatif aux sanctions applicables aux inscrits à France Travail en cas de manquement à leurs obligations, qui entraîne une baisse des radiations des listes de France Travail.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La Dares estime qu’en l’absence de ce changement, </a:t>
            </a:r>
            <a:r>
              <a:rPr lang="fr-FR" sz="1200" b="1" dirty="0">
                <a:solidFill>
                  <a:srgbClr val="FF0000"/>
                </a:solidFill>
              </a:rPr>
              <a:t>le nombre de demandeurs d’emploi en catégories A, B, C aurait légèrement diminué ce trimestre, et non augmenté (-0,1 % au niveau régional et -0,3 % au niveau national).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741BCDC-D1A0-DD23-154F-0BCBB1FC7E7D}"/>
              </a:ext>
            </a:extLst>
          </p:cNvPr>
          <p:cNvSpPr/>
          <p:nvPr/>
        </p:nvSpPr>
        <p:spPr>
          <a:xfrm>
            <a:off x="7005740" y="1938536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CD23E0E-2543-E275-BD91-17190EBFC4A0}"/>
              </a:ext>
            </a:extLst>
          </p:cNvPr>
          <p:cNvSpPr/>
          <p:nvPr/>
        </p:nvSpPr>
        <p:spPr>
          <a:xfrm>
            <a:off x="7022577" y="3080192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légère baisse du nombre de foyers bénéficiaires du RSA et de la prime d’activité, </a:t>
            </a:r>
            <a:r>
              <a:rPr lang="fr-FR" sz="2800" b="1">
                <a:solidFill>
                  <a:srgbClr val="376092"/>
                </a:solidFill>
              </a:rPr>
              <a:t>forte hausse pour </a:t>
            </a:r>
            <a:r>
              <a:rPr lang="fr-FR" sz="2800" b="1" dirty="0">
                <a:solidFill>
                  <a:srgbClr val="376092"/>
                </a:solidFill>
              </a:rPr>
              <a:t>l’ASS 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309543"/>
              </p:ext>
            </p:extLst>
          </p:nvPr>
        </p:nvGraphicFramePr>
        <p:xfrm>
          <a:off x="561314" y="1040130"/>
          <a:ext cx="7795035" cy="532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moins marqué que l’évolution régionale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780995-0776-1E6D-CF7C-B46F5410D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22" y="1866612"/>
            <a:ext cx="8653798" cy="29769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163" y="2943286"/>
            <a:ext cx="8716916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68" y="455171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repartent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CFA7562-29D2-26A5-3B09-F9D9D395F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978788"/>
              </p:ext>
            </p:extLst>
          </p:nvPr>
        </p:nvGraphicFramePr>
        <p:xfrm>
          <a:off x="79168" y="1174434"/>
          <a:ext cx="8818355" cy="537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311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1522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continue d’augmenter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785DAC7-14EC-471C-BBBC-7BE99623A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230009"/>
              </p:ext>
            </p:extLst>
          </p:nvPr>
        </p:nvGraphicFramePr>
        <p:xfrm>
          <a:off x="785004" y="1157406"/>
          <a:ext cx="7401464" cy="503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22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14088"/>
            <a:ext cx="885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 rebond au trimestre précédent, l’emploi salarié se contracte à nouveau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92559" y="2412453"/>
            <a:ext cx="98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+ 0,1 %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- 0,5 %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0,0 %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899951"/>
              </p:ext>
            </p:extLst>
          </p:nvPr>
        </p:nvGraphicFramePr>
        <p:xfrm>
          <a:off x="601387" y="1238206"/>
          <a:ext cx="8052319" cy="483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>
              <a:sym typeface="Wingdings" panose="05000000000000000000" pitchFamily="2" charset="2"/>
            </a:endParaRPr>
          </a:p>
          <a:p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71341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lié uniquement à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+10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-290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2025 : 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575025"/>
              </p:ext>
            </p:extLst>
          </p:nvPr>
        </p:nvGraphicFramePr>
        <p:xfrm>
          <a:off x="456487" y="1360964"/>
          <a:ext cx="7781925" cy="496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805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recule dans tous les secteurs d’activité, sauf dans le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450869"/>
              </p:ext>
            </p:extLst>
          </p:nvPr>
        </p:nvGraphicFramePr>
        <p:xfrm>
          <a:off x="447869" y="1305877"/>
          <a:ext cx="7968343" cy="492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4544" y="46508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L’intérim soutient l’emploi dans le tertiaire marchand, mais pénalise l’industrie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979907"/>
              </p:ext>
            </p:extLst>
          </p:nvPr>
        </p:nvGraphicFramePr>
        <p:xfrm>
          <a:off x="569167" y="1308100"/>
          <a:ext cx="7531845" cy="514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98537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le recul de l’emploi industriel est particulièrement marqué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685FB5F-3DB2-BEFF-DD32-A8BCD0929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9" y="2007869"/>
            <a:ext cx="8481837" cy="339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139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74115" y="128596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entrées en contrat d’apprentissage diminuent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A4694A9-096D-74A6-05F8-D18385C16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314793"/>
              </p:ext>
            </p:extLst>
          </p:nvPr>
        </p:nvGraphicFramePr>
        <p:xfrm>
          <a:off x="178171" y="862643"/>
          <a:ext cx="8827805" cy="570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140399" y="1677364"/>
            <a:ext cx="149886" cy="65680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7900395" y="1398983"/>
            <a:ext cx="624450" cy="23376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1 800</a:t>
            </a:r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849" y="87893"/>
            <a:ext cx="9018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de chômage en progression modérée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7,5 %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623697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8,2 % (+0,2 pt)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90504" y="3916843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8,0 %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E271C5-C428-120D-C09F-DF13477A7351}"/>
              </a:ext>
            </a:extLst>
          </p:cNvPr>
          <p:cNvSpPr txBox="1"/>
          <p:nvPr/>
        </p:nvSpPr>
        <p:spPr>
          <a:xfrm>
            <a:off x="7358737" y="239699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T3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T2 2025) :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510228"/>
              </p:ext>
            </p:extLst>
          </p:nvPr>
        </p:nvGraphicFramePr>
        <p:xfrm>
          <a:off x="389299" y="1367070"/>
          <a:ext cx="7758820" cy="480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62941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299D271-AA71-872E-D7C3-E92702676DAF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1062037"/>
            <a:ext cx="6934200" cy="4733925"/>
            <a:chOff x="0" y="0"/>
            <a:chExt cx="6934200" cy="4733925"/>
          </a:xfrm>
        </p:grpSpPr>
        <p:graphicFrame>
          <p:nvGraphicFramePr>
            <p:cNvPr id="15" name="Graphique 14">
              <a:extLst>
                <a:ext uri="{FF2B5EF4-FFF2-40B4-BE49-F238E27FC236}">
                  <a16:creationId xmlns:a16="http://schemas.microsoft.com/office/drawing/2014/main" id="{D72BCF0C-3239-CD44-A637-0C616DDC963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">
              <a:extLst>
                <a:ext uri="{FF2B5EF4-FFF2-40B4-BE49-F238E27FC236}">
                  <a16:creationId xmlns:a16="http://schemas.microsoft.com/office/drawing/2014/main" id="{6F71DEEF-B29C-A659-AD53-81D8667E9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  <p:sp>
        <p:nvSpPr>
          <p:cNvPr id="14" name="ZoneTexte 1">
            <a:extLst>
              <a:ext uri="{FF2B5EF4-FFF2-40B4-BE49-F238E27FC236}">
                <a16:creationId xmlns:a16="http://schemas.microsoft.com/office/drawing/2014/main" id="{D89A34FB-5B1C-6BBE-1BB5-F8C90061F25F}"/>
              </a:ext>
            </a:extLst>
          </p:cNvPr>
          <p:cNvSpPr txBox="1"/>
          <p:nvPr/>
        </p:nvSpPr>
        <p:spPr>
          <a:xfrm>
            <a:off x="1104900" y="1062037"/>
            <a:ext cx="6886589" cy="3714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500" b="1" i="0" baseline="0">
                <a:effectLst/>
                <a:latin typeface="+mn-lt"/>
                <a:ea typeface="+mn-ea"/>
                <a:cs typeface="+mn-cs"/>
              </a:rPr>
              <a:t>Taux de chômage localisés dans les départements comparables* au T3 2025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13068</TotalTime>
  <Words>1651</Words>
  <Application>Microsoft Office PowerPoint</Application>
  <PresentationFormat>Affichage à l'écran (4:3)</PresentationFormat>
  <Paragraphs>269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1041</cp:revision>
  <cp:lastPrinted>2018-10-09T12:30:48Z</cp:lastPrinted>
  <dcterms:created xsi:type="dcterms:W3CDTF">2018-05-30T13:27:07Z</dcterms:created>
  <dcterms:modified xsi:type="dcterms:W3CDTF">2026-01-05T13:32:09Z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2025-09-15T09:12:38Z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c12ca647-62d2-4251-88db-ff3dc4dcd46c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