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3" r:id="rId12"/>
    <p:sldId id="269" r:id="rId13"/>
    <p:sldId id="301" r:id="rId14"/>
    <p:sldId id="304" r:id="rId15"/>
    <p:sldId id="314" r:id="rId16"/>
    <p:sldId id="305" r:id="rId17"/>
    <p:sldId id="315" r:id="rId18"/>
    <p:sldId id="306" r:id="rId19"/>
    <p:sldId id="316" r:id="rId20"/>
    <p:sldId id="307" r:id="rId21"/>
    <p:sldId id="317" r:id="rId22"/>
    <p:sldId id="311" r:id="rId23"/>
    <p:sldId id="308" r:id="rId24"/>
    <p:sldId id="318" r:id="rId25"/>
    <p:sldId id="319" r:id="rId26"/>
    <p:sldId id="302" r:id="rId2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83" d="100"/>
          <a:sy n="83" d="100"/>
        </p:scale>
        <p:origin x="145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Prestations%20sociales\2024-T4%20-%20Prestations%20sociales_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4\2024-T4\01%20-%20Fichiers%20de%20travail\Cr&#233;ations_entreprises\Copie%20de%202024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&#233;faillances_entreprises\2024-T4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4\01%20-%20Fichiers%20de%20travail\Apprentissage\2024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4\01%20-%20Fichiers%20de%20travail\DEFM-Ch&#244;mage\2024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99.925352763897436</c:v>
                </c:pt>
                <c:pt idx="2">
                  <c:v>99.958442658110258</c:v>
                </c:pt>
                <c:pt idx="3">
                  <c:v>100.14483792079609</c:v>
                </c:pt>
                <c:pt idx="4">
                  <c:v>100.06974502955259</c:v>
                </c:pt>
                <c:pt idx="5">
                  <c:v>100.44214560667604</c:v>
                </c:pt>
                <c:pt idx="6">
                  <c:v>100.36933669802981</c:v>
                </c:pt>
                <c:pt idx="7">
                  <c:v>100.81605026990002</c:v>
                </c:pt>
                <c:pt idx="8">
                  <c:v>101.19463431210349</c:v>
                </c:pt>
                <c:pt idx="9">
                  <c:v>101.59065461169516</c:v>
                </c:pt>
                <c:pt idx="10">
                  <c:v>101.77710558127377</c:v>
                </c:pt>
                <c:pt idx="11">
                  <c:v>101.85019302438295</c:v>
                </c:pt>
                <c:pt idx="12">
                  <c:v>102.29473402744145</c:v>
                </c:pt>
                <c:pt idx="13">
                  <c:v>102.7226186696081</c:v>
                </c:pt>
                <c:pt idx="14">
                  <c:v>102.83119140331256</c:v>
                </c:pt>
                <c:pt idx="15">
                  <c:v>103.17908094768578</c:v>
                </c:pt>
                <c:pt idx="16">
                  <c:v>103.70974480672498</c:v>
                </c:pt>
                <c:pt idx="17">
                  <c:v>103.61721565809347</c:v>
                </c:pt>
                <c:pt idx="18">
                  <c:v>103.82277409183847</c:v>
                </c:pt>
                <c:pt idx="19">
                  <c:v>103.97568951206341</c:v>
                </c:pt>
                <c:pt idx="20">
                  <c:v>104.63520341371853</c:v>
                </c:pt>
                <c:pt idx="21">
                  <c:v>104.90761011859995</c:v>
                </c:pt>
                <c:pt idx="22">
                  <c:v>105.29805972893035</c:v>
                </c:pt>
                <c:pt idx="23">
                  <c:v>105.77346235049671</c:v>
                </c:pt>
                <c:pt idx="24">
                  <c:v>103.6696358440431</c:v>
                </c:pt>
                <c:pt idx="25">
                  <c:v>102.55449526769966</c:v>
                </c:pt>
                <c:pt idx="26">
                  <c:v>105.22396956175403</c:v>
                </c:pt>
                <c:pt idx="27">
                  <c:v>105.64477942855885</c:v>
                </c:pt>
                <c:pt idx="28">
                  <c:v>106.3616714296061</c:v>
                </c:pt>
                <c:pt idx="29">
                  <c:v>107.76125139963585</c:v>
                </c:pt>
                <c:pt idx="30">
                  <c:v>108.78419706870339</c:v>
                </c:pt>
                <c:pt idx="31">
                  <c:v>109.80034649687227</c:v>
                </c:pt>
                <c:pt idx="32">
                  <c:v>110.37251199090869</c:v>
                </c:pt>
                <c:pt idx="33">
                  <c:v>110.75755803265557</c:v>
                </c:pt>
                <c:pt idx="34">
                  <c:v>110.86384678376284</c:v>
                </c:pt>
                <c:pt idx="35">
                  <c:v>111.42743341633665</c:v>
                </c:pt>
                <c:pt idx="36">
                  <c:v>111.7169421372507</c:v>
                </c:pt>
                <c:pt idx="37">
                  <c:v>112.00672939262788</c:v>
                </c:pt>
                <c:pt idx="38">
                  <c:v>112.16722095024822</c:v>
                </c:pt>
                <c:pt idx="39">
                  <c:v>112.42815203525147</c:v>
                </c:pt>
                <c:pt idx="40">
                  <c:v>112.77927257939633</c:v>
                </c:pt>
                <c:pt idx="41">
                  <c:v>112.855479608492</c:v>
                </c:pt>
                <c:pt idx="42">
                  <c:v>113.19144787784592</c:v>
                </c:pt>
                <c:pt idx="43">
                  <c:v>112.87792948621541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83-4400-978D-C2BC77D99F7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100.05257038581796</c:v>
                </c:pt>
                <c:pt idx="2">
                  <c:v>99.919934478990086</c:v>
                </c:pt>
                <c:pt idx="3">
                  <c:v>100.0167892501286</c:v>
                </c:pt>
                <c:pt idx="4">
                  <c:v>99.940724987039602</c:v>
                </c:pt>
                <c:pt idx="5">
                  <c:v>100.16716674756148</c:v>
                </c:pt>
                <c:pt idx="6">
                  <c:v>100.25967921789685</c:v>
                </c:pt>
                <c:pt idx="7">
                  <c:v>100.40712344734963</c:v>
                </c:pt>
                <c:pt idx="8">
                  <c:v>100.58924159721079</c:v>
                </c:pt>
                <c:pt idx="9">
                  <c:v>100.80593966695896</c:v>
                </c:pt>
                <c:pt idx="10">
                  <c:v>101.13865227268374</c:v>
                </c:pt>
                <c:pt idx="11">
                  <c:v>101.17899706444746</c:v>
                </c:pt>
                <c:pt idx="12">
                  <c:v>101.61602834010051</c:v>
                </c:pt>
                <c:pt idx="13">
                  <c:v>102.06031046387658</c:v>
                </c:pt>
                <c:pt idx="14">
                  <c:v>102.11120635279734</c:v>
                </c:pt>
                <c:pt idx="15">
                  <c:v>102.5098784241596</c:v>
                </c:pt>
                <c:pt idx="16">
                  <c:v>102.74319228330384</c:v>
                </c:pt>
                <c:pt idx="17">
                  <c:v>102.7718771813708</c:v>
                </c:pt>
                <c:pt idx="18">
                  <c:v>102.8714491985863</c:v>
                </c:pt>
                <c:pt idx="19">
                  <c:v>103.13937400350764</c:v>
                </c:pt>
                <c:pt idx="20">
                  <c:v>103.78958609942627</c:v>
                </c:pt>
                <c:pt idx="21">
                  <c:v>103.95178870584144</c:v>
                </c:pt>
                <c:pt idx="22">
                  <c:v>104.20804931642036</c:v>
                </c:pt>
                <c:pt idx="23">
                  <c:v>104.62627546600967</c:v>
                </c:pt>
                <c:pt idx="24">
                  <c:v>102.67005476549578</c:v>
                </c:pt>
                <c:pt idx="25">
                  <c:v>102.10282425497988</c:v>
                </c:pt>
                <c:pt idx="26">
                  <c:v>104.24772001512015</c:v>
                </c:pt>
                <c:pt idx="27">
                  <c:v>104.31453684341045</c:v>
                </c:pt>
                <c:pt idx="28">
                  <c:v>104.99112557457178</c:v>
                </c:pt>
                <c:pt idx="29">
                  <c:v>106.07454674372165</c:v>
                </c:pt>
                <c:pt idx="30">
                  <c:v>107.00401964694348</c:v>
                </c:pt>
                <c:pt idx="31">
                  <c:v>107.60179438362501</c:v>
                </c:pt>
                <c:pt idx="32">
                  <c:v>108.06079048628894</c:v>
                </c:pt>
                <c:pt idx="33">
                  <c:v>108.24196337452052</c:v>
                </c:pt>
                <c:pt idx="34">
                  <c:v>108.5130826802926</c:v>
                </c:pt>
                <c:pt idx="35">
                  <c:v>108.94539316629397</c:v>
                </c:pt>
                <c:pt idx="36">
                  <c:v>109.09765751217462</c:v>
                </c:pt>
                <c:pt idx="37">
                  <c:v>109.33373921600327</c:v>
                </c:pt>
                <c:pt idx="38">
                  <c:v>109.40806839975217</c:v>
                </c:pt>
                <c:pt idx="39">
                  <c:v>109.60754652533518</c:v>
                </c:pt>
                <c:pt idx="40">
                  <c:v>109.89424998967317</c:v>
                </c:pt>
                <c:pt idx="41">
                  <c:v>109.85468851766169</c:v>
                </c:pt>
                <c:pt idx="42">
                  <c:v>110.00088488957611</c:v>
                </c:pt>
                <c:pt idx="43">
                  <c:v>109.6268761562274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83-4400-978D-C2BC77D99F7B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3'!$G$10:$G$53</c:f>
              <c:numCache>
                <c:formatCode>#\ ##0.0</c:formatCode>
                <c:ptCount val="44"/>
                <c:pt idx="0">
                  <c:v>100</c:v>
                </c:pt>
                <c:pt idx="1">
                  <c:v>99.57104236998002</c:v>
                </c:pt>
                <c:pt idx="2">
                  <c:v>99.252440940020008</c:v>
                </c:pt>
                <c:pt idx="3">
                  <c:v>99.753169765260637</c:v>
                </c:pt>
                <c:pt idx="4">
                  <c:v>99.433801129204667</c:v>
                </c:pt>
                <c:pt idx="5">
                  <c:v>99.625796337988277</c:v>
                </c:pt>
                <c:pt idx="6">
                  <c:v>99.656515444369461</c:v>
                </c:pt>
                <c:pt idx="7">
                  <c:v>100.06509843510484</c:v>
                </c:pt>
                <c:pt idx="8">
                  <c:v>100.42572546154022</c:v>
                </c:pt>
                <c:pt idx="9">
                  <c:v>102.25935019040273</c:v>
                </c:pt>
                <c:pt idx="10">
                  <c:v>102.39250793459796</c:v>
                </c:pt>
                <c:pt idx="11">
                  <c:v>103.86966166848327</c:v>
                </c:pt>
                <c:pt idx="12">
                  <c:v>102.11692055504056</c:v>
                </c:pt>
                <c:pt idx="13">
                  <c:v>102.22384673293767</c:v>
                </c:pt>
                <c:pt idx="14">
                  <c:v>101.37985022113909</c:v>
                </c:pt>
                <c:pt idx="15">
                  <c:v>101.4832096603435</c:v>
                </c:pt>
                <c:pt idx="16">
                  <c:v>101.65478980682303</c:v>
                </c:pt>
                <c:pt idx="17">
                  <c:v>101.07869509929215</c:v>
                </c:pt>
                <c:pt idx="18">
                  <c:v>101.84703198839821</c:v>
                </c:pt>
                <c:pt idx="19">
                  <c:v>102.3282522623885</c:v>
                </c:pt>
                <c:pt idx="20">
                  <c:v>102.71482041005251</c:v>
                </c:pt>
                <c:pt idx="21">
                  <c:v>102.97714985069398</c:v>
                </c:pt>
                <c:pt idx="22">
                  <c:v>102.27432891770043</c:v>
                </c:pt>
                <c:pt idx="23">
                  <c:v>103.68927279219216</c:v>
                </c:pt>
                <c:pt idx="24">
                  <c:v>98.778638731643724</c:v>
                </c:pt>
                <c:pt idx="25">
                  <c:v>98.616220436351426</c:v>
                </c:pt>
                <c:pt idx="26">
                  <c:v>102.65659422158704</c:v>
                </c:pt>
                <c:pt idx="27">
                  <c:v>102.97309668511971</c:v>
                </c:pt>
                <c:pt idx="28">
                  <c:v>103.18008049071474</c:v>
                </c:pt>
                <c:pt idx="29">
                  <c:v>106.1830934696555</c:v>
                </c:pt>
                <c:pt idx="30">
                  <c:v>106.40425326645942</c:v>
                </c:pt>
                <c:pt idx="31">
                  <c:v>108.22127376570685</c:v>
                </c:pt>
                <c:pt idx="32">
                  <c:v>108.48017901832696</c:v>
                </c:pt>
                <c:pt idx="33">
                  <c:v>108.87744223259206</c:v>
                </c:pt>
                <c:pt idx="34">
                  <c:v>108.833901420393</c:v>
                </c:pt>
                <c:pt idx="35">
                  <c:v>109.59232095645737</c:v>
                </c:pt>
                <c:pt idx="36">
                  <c:v>110.62659808889343</c:v>
                </c:pt>
                <c:pt idx="37">
                  <c:v>111.23258176977812</c:v>
                </c:pt>
                <c:pt idx="38">
                  <c:v>110.94348662893958</c:v>
                </c:pt>
                <c:pt idx="39">
                  <c:v>112.23631607701303</c:v>
                </c:pt>
                <c:pt idx="40">
                  <c:v>111.95295150727729</c:v>
                </c:pt>
                <c:pt idx="41">
                  <c:v>111.64387961349178</c:v>
                </c:pt>
                <c:pt idx="42">
                  <c:v>111.67763233023138</c:v>
                </c:pt>
                <c:pt idx="43">
                  <c:v>111.40695684170696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83-4400-978D-C2BC77D99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dep04_trim!$BH$107:$BH$126</c:f>
              <c:numCache>
                <c:formatCode>#\ ##0.0</c:formatCode>
                <c:ptCount val="20"/>
                <c:pt idx="0">
                  <c:v>0</c:v>
                </c:pt>
                <c:pt idx="1">
                  <c:v>7.6555023923444931</c:v>
                </c:pt>
                <c:pt idx="2">
                  <c:v>-3.2727272727272716</c:v>
                </c:pt>
                <c:pt idx="3">
                  <c:v>-0.62656641604009744</c:v>
                </c:pt>
                <c:pt idx="4">
                  <c:v>1.30306851618327</c:v>
                </c:pt>
                <c:pt idx="5">
                  <c:v>-0.66390041493775698</c:v>
                </c:pt>
                <c:pt idx="6">
                  <c:v>-3.8011695906432719</c:v>
                </c:pt>
                <c:pt idx="7">
                  <c:v>-1.7368649587494622</c:v>
                </c:pt>
                <c:pt idx="8">
                  <c:v>-1.9885108263367202</c:v>
                </c:pt>
                <c:pt idx="9">
                  <c:v>-1.7583408476104623</c:v>
                </c:pt>
                <c:pt idx="10">
                  <c:v>0.18357044515833199</c:v>
                </c:pt>
                <c:pt idx="11">
                  <c:v>9.1617040769564895E-2</c:v>
                </c:pt>
                <c:pt idx="12">
                  <c:v>-9.1533180778025081E-2</c:v>
                </c:pt>
                <c:pt idx="13">
                  <c:v>-0.2748511223087502</c:v>
                </c:pt>
                <c:pt idx="14">
                  <c:v>0.3215434083601254</c:v>
                </c:pt>
                <c:pt idx="15">
                  <c:v>0.82417582417582125</c:v>
                </c:pt>
                <c:pt idx="16">
                  <c:v>-0.86285195277020499</c:v>
                </c:pt>
                <c:pt idx="17">
                  <c:v>-0.32065964269355485</c:v>
                </c:pt>
                <c:pt idx="18">
                  <c:v>-0.50551470588234837</c:v>
                </c:pt>
                <c:pt idx="19">
                  <c:v>0.7390300230946778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087-9566-267BB5357AA8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dep04_trim!$BI$107:$BI$126</c:f>
              <c:numCache>
                <c:formatCode>#\ ##0.0</c:formatCode>
                <c:ptCount val="20"/>
                <c:pt idx="0">
                  <c:v>-0.1969279243796862</c:v>
                </c:pt>
                <c:pt idx="1">
                  <c:v>5.2486187845304011</c:v>
                </c:pt>
                <c:pt idx="2">
                  <c:v>-1.3123359580052396</c:v>
                </c:pt>
                <c:pt idx="3">
                  <c:v>-0.91185410334346795</c:v>
                </c:pt>
                <c:pt idx="4">
                  <c:v>1.3803680981595123</c:v>
                </c:pt>
                <c:pt idx="5">
                  <c:v>-0.18910741301060296</c:v>
                </c:pt>
                <c:pt idx="6">
                  <c:v>-3.2209170140204524</c:v>
                </c:pt>
                <c:pt idx="7">
                  <c:v>-1.2137823022709493</c:v>
                </c:pt>
                <c:pt idx="8">
                  <c:v>-1.189060642092743</c:v>
                </c:pt>
                <c:pt idx="9">
                  <c:v>-1.9655034095467316</c:v>
                </c:pt>
                <c:pt idx="10">
                  <c:v>-0.24549918166939522</c:v>
                </c:pt>
                <c:pt idx="11">
                  <c:v>0</c:v>
                </c:pt>
                <c:pt idx="12">
                  <c:v>0.41017227235438103</c:v>
                </c:pt>
                <c:pt idx="13">
                  <c:v>-0.2450980392156854</c:v>
                </c:pt>
                <c:pt idx="14">
                  <c:v>-0.57330057330057249</c:v>
                </c:pt>
                <c:pt idx="15">
                  <c:v>-0.20593080724875534</c:v>
                </c:pt>
                <c:pt idx="16">
                  <c:v>-0.61906727197689193</c:v>
                </c:pt>
                <c:pt idx="17">
                  <c:v>-1.2458471760797396</c:v>
                </c:pt>
                <c:pt idx="18">
                  <c:v>-0.462573591253157</c:v>
                </c:pt>
                <c:pt idx="19">
                  <c:v>1.8588931136459763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2-4087-9566-267BB5357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5040208297315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(données)'!$K$3:$K$13</c:f>
              <c:numCache>
                <c:formatCode>0.0</c:formatCode>
                <c:ptCount val="11"/>
                <c:pt idx="0">
                  <c:v>6.4659427443237938</c:v>
                </c:pt>
                <c:pt idx="1">
                  <c:v>4.6824292999536388</c:v>
                </c:pt>
                <c:pt idx="2">
                  <c:v>1.904340124003534</c:v>
                </c:pt>
                <c:pt idx="3">
                  <c:v>3.6071273359409073</c:v>
                </c:pt>
                <c:pt idx="4">
                  <c:v>-0.16778523489933139</c:v>
                </c:pt>
                <c:pt idx="5">
                  <c:v>-3.4033613445378141</c:v>
                </c:pt>
                <c:pt idx="6">
                  <c:v>3.4797738147020585</c:v>
                </c:pt>
                <c:pt idx="7">
                  <c:v>-4.8759983186212779</c:v>
                </c:pt>
                <c:pt idx="8">
                  <c:v>-3.446752098983652</c:v>
                </c:pt>
                <c:pt idx="9">
                  <c:v>0.77803203661328535</c:v>
                </c:pt>
                <c:pt idx="10">
                  <c:v>-0.95367847411443885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F-42C3-AB40-D3F4AEDB3568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(données)'!$R$3:$R$13</c:f>
              <c:numCache>
                <c:formatCode>0.0</c:formatCode>
                <c:ptCount val="11"/>
                <c:pt idx="0">
                  <c:v>1.7873941674505955</c:v>
                </c:pt>
                <c:pt idx="1">
                  <c:v>6.4232902033271699</c:v>
                </c:pt>
                <c:pt idx="2">
                  <c:v>4.2118975249674229</c:v>
                </c:pt>
                <c:pt idx="3">
                  <c:v>7.2083333333333277</c:v>
                </c:pt>
                <c:pt idx="4">
                  <c:v>1.2436844150796933</c:v>
                </c:pt>
                <c:pt idx="5">
                  <c:v>-2.5335892514395386</c:v>
                </c:pt>
                <c:pt idx="6">
                  <c:v>2.7176053564395453</c:v>
                </c:pt>
                <c:pt idx="7">
                  <c:v>-3.2592024539877418</c:v>
                </c:pt>
                <c:pt idx="8">
                  <c:v>-3.3690051525961162</c:v>
                </c:pt>
                <c:pt idx="9">
                  <c:v>-0.61525840853158265</c:v>
                </c:pt>
                <c:pt idx="10">
                  <c:v>-0.4952538175815091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F-42C3-AB40-D3F4AEDB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01120"/>
        <c:axId val="176502656"/>
      </c:barChart>
      <c:catAx>
        <c:axId val="176501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50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502656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50112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22605153416736615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dep04_trim!$BJ$107:$BJ$126</c:f>
              <c:numCache>
                <c:formatCode>#\ ##0.0</c:formatCode>
                <c:ptCount val="20"/>
                <c:pt idx="0">
                  <c:v>0.69324090121318793</c:v>
                </c:pt>
                <c:pt idx="1">
                  <c:v>12.392426850258165</c:v>
                </c:pt>
                <c:pt idx="2">
                  <c:v>-3.5222052067381271</c:v>
                </c:pt>
                <c:pt idx="3">
                  <c:v>-4.4444444444444393</c:v>
                </c:pt>
                <c:pt idx="4">
                  <c:v>2.3255813953488413</c:v>
                </c:pt>
                <c:pt idx="5">
                  <c:v>-1.461038961038974</c:v>
                </c:pt>
                <c:pt idx="6">
                  <c:v>-6.0955518945634228</c:v>
                </c:pt>
                <c:pt idx="7">
                  <c:v>-2.9824561403508865</c:v>
                </c:pt>
                <c:pt idx="8">
                  <c:v>-3.9783001808318175</c:v>
                </c:pt>
                <c:pt idx="9">
                  <c:v>-3.0131826741996215</c:v>
                </c:pt>
                <c:pt idx="10">
                  <c:v>-0.38834951456311328</c:v>
                </c:pt>
                <c:pt idx="11">
                  <c:v>2.3391812865497075</c:v>
                </c:pt>
                <c:pt idx="12">
                  <c:v>2.857142857142847</c:v>
                </c:pt>
                <c:pt idx="13">
                  <c:v>0.74074074074073071</c:v>
                </c:pt>
                <c:pt idx="14">
                  <c:v>1.2867647058823595</c:v>
                </c:pt>
                <c:pt idx="15">
                  <c:v>-0.36297640653357721</c:v>
                </c:pt>
                <c:pt idx="16">
                  <c:v>-1.6393442622950838</c:v>
                </c:pt>
                <c:pt idx="17">
                  <c:v>-0.55555555555555358</c:v>
                </c:pt>
                <c:pt idx="18">
                  <c:v>0.18621973929235924</c:v>
                </c:pt>
                <c:pt idx="19">
                  <c:v>1.1152416356877248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D-4F43-B290-4ED4D40E8D44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dep04_trim!$BK$107:$BK$126</c:f>
              <c:numCache>
                <c:formatCode>#\ ##0.0</c:formatCode>
                <c:ptCount val="20"/>
                <c:pt idx="0">
                  <c:v>-0.28419182948491439</c:v>
                </c:pt>
                <c:pt idx="1">
                  <c:v>6.555040969006054</c:v>
                </c:pt>
                <c:pt idx="2">
                  <c:v>-2.9087261785356033</c:v>
                </c:pt>
                <c:pt idx="3">
                  <c:v>-0.27548209366390353</c:v>
                </c:pt>
                <c:pt idx="4">
                  <c:v>1.5538674033149125</c:v>
                </c:pt>
                <c:pt idx="5">
                  <c:v>-0.2380142808568575</c:v>
                </c:pt>
                <c:pt idx="6">
                  <c:v>-4.2263122017723305</c:v>
                </c:pt>
                <c:pt idx="7">
                  <c:v>-1.7081850533807841</c:v>
                </c:pt>
                <c:pt idx="8">
                  <c:v>-1.2309920347574055</c:v>
                </c:pt>
                <c:pt idx="9">
                  <c:v>-1.5395894428152479</c:v>
                </c:pt>
                <c:pt idx="10">
                  <c:v>0.22338049143708627</c:v>
                </c:pt>
                <c:pt idx="11">
                  <c:v>-0.14858841010402246</c:v>
                </c:pt>
                <c:pt idx="12">
                  <c:v>0</c:v>
                </c:pt>
                <c:pt idx="13">
                  <c:v>-0.8184523809523836</c:v>
                </c:pt>
                <c:pt idx="14">
                  <c:v>-0.33758439609902213</c:v>
                </c:pt>
                <c:pt idx="15">
                  <c:v>3.7636432066245895E-2</c:v>
                </c:pt>
                <c:pt idx="16">
                  <c:v>-0.90293453724604733</c:v>
                </c:pt>
                <c:pt idx="17">
                  <c:v>-0.53151100987091082</c:v>
                </c:pt>
                <c:pt idx="18">
                  <c:v>-0.95419847328245266</c:v>
                </c:pt>
                <c:pt idx="19">
                  <c:v>0.77071290944121795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D-4F43-B290-4ED4D40E8D44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dep04_trim!$BL$107:$BL$126</c:f>
              <c:numCache>
                <c:formatCode>#\ ##0.0</c:formatCode>
                <c:ptCount val="20"/>
                <c:pt idx="0">
                  <c:v>-6.9156293222671916E-2</c:v>
                </c:pt>
                <c:pt idx="1">
                  <c:v>3.6678200692041418</c:v>
                </c:pt>
                <c:pt idx="2">
                  <c:v>-0.40053404539386328</c:v>
                </c:pt>
                <c:pt idx="3">
                  <c:v>-0.20107238605897582</c:v>
                </c:pt>
                <c:pt idx="4">
                  <c:v>0.53727333781061759</c:v>
                </c:pt>
                <c:pt idx="5">
                  <c:v>-0.33400133600535176</c:v>
                </c:pt>
                <c:pt idx="6">
                  <c:v>-1.0053619302949013</c:v>
                </c:pt>
                <c:pt idx="7">
                  <c:v>-0.4062288422478022</c:v>
                </c:pt>
                <c:pt idx="8">
                  <c:v>-1.291638341264445</c:v>
                </c:pt>
                <c:pt idx="9">
                  <c:v>-2.0661157024793431</c:v>
                </c:pt>
                <c:pt idx="10">
                  <c:v>-0.42194092827003704</c:v>
                </c:pt>
                <c:pt idx="11">
                  <c:v>-0.4237288135593209</c:v>
                </c:pt>
                <c:pt idx="12">
                  <c:v>-0.49645390070921502</c:v>
                </c:pt>
                <c:pt idx="13">
                  <c:v>0.42765502494654939</c:v>
                </c:pt>
                <c:pt idx="14">
                  <c:v>-0.35486160397445454</c:v>
                </c:pt>
                <c:pt idx="15">
                  <c:v>0.99715099715100841</c:v>
                </c:pt>
                <c:pt idx="16">
                  <c:v>-7.0521861777161909E-2</c:v>
                </c:pt>
                <c:pt idx="17">
                  <c:v>-1.4114326040931435</c:v>
                </c:pt>
                <c:pt idx="18">
                  <c:v>0.14316392269146938</c:v>
                </c:pt>
                <c:pt idx="19">
                  <c:v>2.4303073624017291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D-4F43-B290-4ED4D40E8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5391174606168240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(données)'!$Y$3:$Y$13</c:f>
              <c:numCache>
                <c:formatCode>0.0</c:formatCode>
                <c:ptCount val="11"/>
                <c:pt idx="0">
                  <c:v>0.15527950310558758</c:v>
                </c:pt>
                <c:pt idx="1">
                  <c:v>-3.100775193798444</c:v>
                </c:pt>
                <c:pt idx="2">
                  <c:v>-2.5600000000000067</c:v>
                </c:pt>
                <c:pt idx="3">
                  <c:v>1.3136288998357948</c:v>
                </c:pt>
                <c:pt idx="4">
                  <c:v>0.97244732576986515</c:v>
                </c:pt>
                <c:pt idx="5">
                  <c:v>-7.3836276083467105</c:v>
                </c:pt>
                <c:pt idx="6">
                  <c:v>4.3327556325823302</c:v>
                </c:pt>
                <c:pt idx="7">
                  <c:v>-8.139534883720934</c:v>
                </c:pt>
                <c:pt idx="8">
                  <c:v>-5.0632911392404996</c:v>
                </c:pt>
                <c:pt idx="9">
                  <c:v>4.5714285714285818</c:v>
                </c:pt>
                <c:pt idx="10">
                  <c:v>-0.91074681238616506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B6-4718-BB00-8061046D66AE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(données)'!$AF$3:$AF$13</c:f>
              <c:numCache>
                <c:formatCode>0.0</c:formatCode>
                <c:ptCount val="11"/>
                <c:pt idx="0">
                  <c:v>2.5793650793650702</c:v>
                </c:pt>
                <c:pt idx="1">
                  <c:v>5.0676982591876252</c:v>
                </c:pt>
                <c:pt idx="2">
                  <c:v>3.0191458026509466</c:v>
                </c:pt>
                <c:pt idx="3">
                  <c:v>4.789135096497521</c:v>
                </c:pt>
                <c:pt idx="4">
                  <c:v>-0.27285129604366354</c:v>
                </c:pt>
                <c:pt idx="5">
                  <c:v>-3.727770177838563</c:v>
                </c:pt>
                <c:pt idx="6">
                  <c:v>2.8774422735346361</c:v>
                </c:pt>
                <c:pt idx="7">
                  <c:v>-4.6270718232044317</c:v>
                </c:pt>
                <c:pt idx="8">
                  <c:v>-2.6792179580014452</c:v>
                </c:pt>
                <c:pt idx="9">
                  <c:v>-1.1160714285714302</c:v>
                </c:pt>
                <c:pt idx="10">
                  <c:v>-1.6177577125658482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B6-4718-BB00-8061046D66AE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(données)'!$AM$3:$AM$13</c:f>
              <c:numCache>
                <c:formatCode>0.0</c:formatCode>
                <c:ptCount val="11"/>
                <c:pt idx="0">
                  <c:v>10.425101214574894</c:v>
                </c:pt>
                <c:pt idx="1">
                  <c:v>11.824014665444537</c:v>
                </c:pt>
                <c:pt idx="2">
                  <c:v>6.0655737704917945</c:v>
                </c:pt>
                <c:pt idx="3">
                  <c:v>8.8098918083462152</c:v>
                </c:pt>
                <c:pt idx="4">
                  <c:v>2.1306818181818121</c:v>
                </c:pt>
                <c:pt idx="5">
                  <c:v>0.55632823365785455</c:v>
                </c:pt>
                <c:pt idx="6">
                  <c:v>2.9737206085753698</c:v>
                </c:pt>
                <c:pt idx="7">
                  <c:v>-1.2088650100738785</c:v>
                </c:pt>
                <c:pt idx="8">
                  <c:v>-4.1468388851121585</c:v>
                </c:pt>
                <c:pt idx="9">
                  <c:v>0.56737588652482351</c:v>
                </c:pt>
                <c:pt idx="10">
                  <c:v>1.0578279266572732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B6-4718-BB00-8061046D6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43872"/>
        <c:axId val="173345408"/>
      </c:barChart>
      <c:catAx>
        <c:axId val="1733438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4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45408"/>
        <c:scaling>
          <c:orientation val="minMax"/>
          <c:max val="15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4387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6676348091219138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dep04_trim!$BS$107:$BS$126</c:f>
              <c:numCache>
                <c:formatCode>#\ ##0.0</c:formatCode>
                <c:ptCount val="20"/>
                <c:pt idx="0">
                  <c:v>0.16333197223357132</c:v>
                </c:pt>
                <c:pt idx="1">
                  <c:v>7.8679168365267005</c:v>
                </c:pt>
                <c:pt idx="2">
                  <c:v>-6.4625850340136015</c:v>
                </c:pt>
                <c:pt idx="3">
                  <c:v>-2.6666666666666616</c:v>
                </c:pt>
                <c:pt idx="4">
                  <c:v>0.53964300539641741</c:v>
                </c:pt>
                <c:pt idx="5">
                  <c:v>-4.1288191577204536E-2</c:v>
                </c:pt>
                <c:pt idx="6">
                  <c:v>-3.7174721189591087</c:v>
                </c:pt>
                <c:pt idx="7">
                  <c:v>-0.21450021450022394</c:v>
                </c:pt>
                <c:pt idx="8">
                  <c:v>0.47291487532243881</c:v>
                </c:pt>
                <c:pt idx="9">
                  <c:v>-0.47068891741549601</c:v>
                </c:pt>
                <c:pt idx="10">
                  <c:v>2.4505588993981142</c:v>
                </c:pt>
                <c:pt idx="11">
                  <c:v>2.2660511959714746</c:v>
                </c:pt>
                <c:pt idx="12">
                  <c:v>1.3951579811243286</c:v>
                </c:pt>
                <c:pt idx="13">
                  <c:v>-0.36422501011735831</c:v>
                </c:pt>
                <c:pt idx="14">
                  <c:v>0</c:v>
                </c:pt>
                <c:pt idx="15">
                  <c:v>-0.81234768480908937</c:v>
                </c:pt>
                <c:pt idx="16">
                  <c:v>-1.7199017199017175</c:v>
                </c:pt>
                <c:pt idx="17">
                  <c:v>-0.20833333333333259</c:v>
                </c:pt>
                <c:pt idx="18">
                  <c:v>0.1670146137787043</c:v>
                </c:pt>
                <c:pt idx="19">
                  <c:v>2.9178824510212475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8-4F45-B28C-A4C0654FD8E3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dep04_trim!$BT$107:$BT$126</c:f>
              <c:numCache>
                <c:formatCode>#\ ##0.0</c:formatCode>
                <c:ptCount val="20"/>
                <c:pt idx="0">
                  <c:v>-0.37672666387610354</c:v>
                </c:pt>
                <c:pt idx="1">
                  <c:v>4.8739495798319377</c:v>
                </c:pt>
                <c:pt idx="2">
                  <c:v>2.2035256410256387</c:v>
                </c:pt>
                <c:pt idx="3">
                  <c:v>1.0584084672677463</c:v>
                </c:pt>
                <c:pt idx="4">
                  <c:v>2.0946470131885109</c:v>
                </c:pt>
                <c:pt idx="5">
                  <c:v>-0.75987841945289736</c:v>
                </c:pt>
                <c:pt idx="6">
                  <c:v>-3.2924961715160683</c:v>
                </c:pt>
                <c:pt idx="7">
                  <c:v>-2.6128266033254133</c:v>
                </c:pt>
                <c:pt idx="8">
                  <c:v>-3.4959349593496003</c:v>
                </c:pt>
                <c:pt idx="9">
                  <c:v>-3.2434709351305768</c:v>
                </c:pt>
                <c:pt idx="10">
                  <c:v>-2.5685676969960825</c:v>
                </c:pt>
                <c:pt idx="11">
                  <c:v>-2.3235031277926699</c:v>
                </c:pt>
                <c:pt idx="12">
                  <c:v>-1.1893870082342217</c:v>
                </c:pt>
                <c:pt idx="13">
                  <c:v>-0.1388888888888884</c:v>
                </c:pt>
                <c:pt idx="14">
                  <c:v>-0.32452480296707442</c:v>
                </c:pt>
                <c:pt idx="15">
                  <c:v>1.5348837209302246</c:v>
                </c:pt>
                <c:pt idx="16">
                  <c:v>0.36646816307832619</c:v>
                </c:pt>
                <c:pt idx="17">
                  <c:v>-1.460520310360558</c:v>
                </c:pt>
                <c:pt idx="18">
                  <c:v>-1.2042612320518842</c:v>
                </c:pt>
                <c:pt idx="19">
                  <c:v>-0.46882325363337696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8-4F45-B28C-A4C0654FD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16536480844088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(données)'!$AT$3:$AT$13</c:f>
              <c:numCache>
                <c:formatCode>0.0</c:formatCode>
                <c:ptCount val="11"/>
                <c:pt idx="0">
                  <c:v>-0.35985605757696826</c:v>
                </c:pt>
                <c:pt idx="1">
                  <c:v>1.1637239165329216</c:v>
                </c:pt>
                <c:pt idx="2">
                  <c:v>4.3236810789369251</c:v>
                </c:pt>
                <c:pt idx="3">
                  <c:v>3.041825095057038</c:v>
                </c:pt>
                <c:pt idx="4">
                  <c:v>-4.9446494464944752</c:v>
                </c:pt>
                <c:pt idx="5">
                  <c:v>-4.9301242236024834</c:v>
                </c:pt>
                <c:pt idx="6">
                  <c:v>-1.6333197223356466</c:v>
                </c:pt>
                <c:pt idx="7">
                  <c:v>-3.4454130344541367</c:v>
                </c:pt>
                <c:pt idx="8">
                  <c:v>4.7721410146173593</c:v>
                </c:pt>
                <c:pt idx="9">
                  <c:v>0.2051702913418163</c:v>
                </c:pt>
                <c:pt idx="10">
                  <c:v>1.1056511056511065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3-40E3-BFCF-A173A776AE1F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(données)'!$BA$3:$BA$13</c:f>
              <c:numCache>
                <c:formatCode>0.0</c:formatCode>
                <c:ptCount val="11"/>
                <c:pt idx="0">
                  <c:v>10.781344639612378</c:v>
                </c:pt>
                <c:pt idx="1">
                  <c:v>11.536358665937673</c:v>
                </c:pt>
                <c:pt idx="2">
                  <c:v>1.5196078431372495</c:v>
                </c:pt>
                <c:pt idx="3">
                  <c:v>8.4983099951714269</c:v>
                </c:pt>
                <c:pt idx="4">
                  <c:v>7.2096128170894502</c:v>
                </c:pt>
                <c:pt idx="5">
                  <c:v>-0.8302200083022071</c:v>
                </c:pt>
                <c:pt idx="6">
                  <c:v>7.9112599413980966</c:v>
                </c:pt>
                <c:pt idx="7">
                  <c:v>-4.5771916214119575</c:v>
                </c:pt>
                <c:pt idx="8">
                  <c:v>-11.138211382113816</c:v>
                </c:pt>
                <c:pt idx="9">
                  <c:v>-0.13723696248856276</c:v>
                </c:pt>
                <c:pt idx="10">
                  <c:v>-2.7485112230874909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3-40E3-BFCF-A173A776A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35840"/>
        <c:axId val="173641728"/>
      </c:barChart>
      <c:catAx>
        <c:axId val="173635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36417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641728"/>
        <c:scaling>
          <c:orientation val="minMax"/>
          <c:max val="15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6358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RSA!$AR$40:$AR$98</c:f>
              <c:numCache>
                <c:formatCode>0.0</c:formatCode>
                <c:ptCount val="59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94.279176201372991</c:v>
                </c:pt>
                <c:pt idx="45">
                  <c:v>94.73684210526315</c:v>
                </c:pt>
                <c:pt idx="46">
                  <c:v>94.73684210526315</c:v>
                </c:pt>
                <c:pt idx="47">
                  <c:v>94.508009153318071</c:v>
                </c:pt>
                <c:pt idx="48">
                  <c:v>94.508009153318071</c:v>
                </c:pt>
                <c:pt idx="49">
                  <c:v>94.508009153318071</c:v>
                </c:pt>
                <c:pt idx="50">
                  <c:v>94.73684210526315</c:v>
                </c:pt>
                <c:pt idx="51">
                  <c:v>94.965675057208244</c:v>
                </c:pt>
                <c:pt idx="52">
                  <c:v>94.73684210526315</c:v>
                </c:pt>
                <c:pt idx="53">
                  <c:v>93.592677345537751</c:v>
                </c:pt>
                <c:pt idx="54">
                  <c:v>92.448512585812352</c:v>
                </c:pt>
                <c:pt idx="55">
                  <c:v>93.135011441647592</c:v>
                </c:pt>
                <c:pt idx="56">
                  <c:v>93.821510297482831</c:v>
                </c:pt>
                <c:pt idx="57">
                  <c:v>93.135011441647592</c:v>
                </c:pt>
                <c:pt idx="58">
                  <c:v>94.279176201372991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EC-40AF-8DEE-4BA013537351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ASS!$AR$40:$AR$797</c:f>
              <c:numCache>
                <c:formatCode>0.0</c:formatCode>
                <c:ptCount val="75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73.40425531914893</c:v>
                </c:pt>
                <c:pt idx="43">
                  <c:v>72.340425531914903</c:v>
                </c:pt>
                <c:pt idx="44">
                  <c:v>70.212765957446805</c:v>
                </c:pt>
                <c:pt idx="45">
                  <c:v>70.212765957446805</c:v>
                </c:pt>
                <c:pt idx="46">
                  <c:v>70.212765957446805</c:v>
                </c:pt>
                <c:pt idx="47">
                  <c:v>71.276595744680847</c:v>
                </c:pt>
                <c:pt idx="48">
                  <c:v>68.085106382978722</c:v>
                </c:pt>
                <c:pt idx="49">
                  <c:v>68.085106382978722</c:v>
                </c:pt>
                <c:pt idx="50">
                  <c:v>67.021276595744681</c:v>
                </c:pt>
                <c:pt idx="51">
                  <c:v>65.957446808510639</c:v>
                </c:pt>
                <c:pt idx="52">
                  <c:v>64.893617021276597</c:v>
                </c:pt>
                <c:pt idx="53">
                  <c:v>65.957446808510639</c:v>
                </c:pt>
                <c:pt idx="54">
                  <c:v>67.021276595744681</c:v>
                </c:pt>
                <c:pt idx="55">
                  <c:v>64.893617021276597</c:v>
                </c:pt>
                <c:pt idx="56">
                  <c:v>64.893617021276597</c:v>
                </c:pt>
                <c:pt idx="57">
                  <c:v>65.957446808510639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EC-40AF-8DEE-4BA013537351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RSA!$A$40:$A$98</c:f>
              <c:numCache>
                <c:formatCode>mmm\-yy</c:formatCode>
                <c:ptCount val="5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</c:numCache>
            </c:numRef>
          </c:cat>
          <c:val>
            <c:numRef>
              <c:f>PA!$AR$40:$AR$98</c:f>
              <c:numCache>
                <c:formatCode>0.0</c:formatCode>
                <c:ptCount val="59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106.90817186183656</c:v>
                </c:pt>
                <c:pt idx="43">
                  <c:v>107.41364785172705</c:v>
                </c:pt>
                <c:pt idx="44">
                  <c:v>107.24515585509688</c:v>
                </c:pt>
                <c:pt idx="45">
                  <c:v>107.1609098567818</c:v>
                </c:pt>
                <c:pt idx="46">
                  <c:v>106.90817186183656</c:v>
                </c:pt>
                <c:pt idx="47">
                  <c:v>104.212299915754</c:v>
                </c:pt>
                <c:pt idx="48">
                  <c:v>101.85341196293176</c:v>
                </c:pt>
                <c:pt idx="49">
                  <c:v>99.915754001684917</c:v>
                </c:pt>
                <c:pt idx="50">
                  <c:v>98.48357203032856</c:v>
                </c:pt>
                <c:pt idx="51">
                  <c:v>98.904802021903961</c:v>
                </c:pt>
                <c:pt idx="52">
                  <c:v>100.25273799494524</c:v>
                </c:pt>
                <c:pt idx="53">
                  <c:v>102.27464195450715</c:v>
                </c:pt>
                <c:pt idx="54">
                  <c:v>103.79106992417859</c:v>
                </c:pt>
                <c:pt idx="55">
                  <c:v>105.13900589721987</c:v>
                </c:pt>
                <c:pt idx="56">
                  <c:v>105.81297388374051</c:v>
                </c:pt>
                <c:pt idx="57">
                  <c:v>105.81297388374051</c:v>
                </c:pt>
                <c:pt idx="58">
                  <c:v>105.56023588879529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EC-40AF-8DEE-4BA013537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62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6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32153799500162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4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4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2014 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Feuil1!$V$10:$V$53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102.46002460024602</c:v>
                </c:pt>
                <c:pt idx="2">
                  <c:v>104.61254612546125</c:v>
                </c:pt>
                <c:pt idx="3">
                  <c:v>102.76752767527675</c:v>
                </c:pt>
                <c:pt idx="4">
                  <c:v>99.077490774907744</c:v>
                </c:pt>
                <c:pt idx="5">
                  <c:v>99.015990159901605</c:v>
                </c:pt>
                <c:pt idx="6">
                  <c:v>99.753997539975401</c:v>
                </c:pt>
                <c:pt idx="7">
                  <c:v>100.36900369003689</c:v>
                </c:pt>
                <c:pt idx="8">
                  <c:v>101.41451414514144</c:v>
                </c:pt>
                <c:pt idx="9">
                  <c:v>99.446494464944649</c:v>
                </c:pt>
                <c:pt idx="10">
                  <c:v>96.432964329643298</c:v>
                </c:pt>
                <c:pt idx="11">
                  <c:v>93.726937269372684</c:v>
                </c:pt>
                <c:pt idx="12">
                  <c:v>93.603936039360391</c:v>
                </c:pt>
                <c:pt idx="13">
                  <c:v>94.095940959409603</c:v>
                </c:pt>
                <c:pt idx="14">
                  <c:v>95.387453874538735</c:v>
                </c:pt>
                <c:pt idx="15">
                  <c:v>97.785977859778598</c:v>
                </c:pt>
                <c:pt idx="16">
                  <c:v>101.3530135301353</c:v>
                </c:pt>
                <c:pt idx="17">
                  <c:v>103.5670356703567</c:v>
                </c:pt>
                <c:pt idx="18">
                  <c:v>106.21156211562115</c:v>
                </c:pt>
                <c:pt idx="19">
                  <c:v>107.68757687576876</c:v>
                </c:pt>
                <c:pt idx="20">
                  <c:v>110.70110701107012</c:v>
                </c:pt>
                <c:pt idx="21">
                  <c:v>114.32964329643296</c:v>
                </c:pt>
                <c:pt idx="22">
                  <c:v>118.51168511685117</c:v>
                </c:pt>
                <c:pt idx="23">
                  <c:v>126.93726937269372</c:v>
                </c:pt>
                <c:pt idx="24">
                  <c:v>125.39975399753997</c:v>
                </c:pt>
                <c:pt idx="25">
                  <c:v>119.49569495694956</c:v>
                </c:pt>
                <c:pt idx="26">
                  <c:v>121.15621156211563</c:v>
                </c:pt>
                <c:pt idx="27">
                  <c:v>123.86223862238623</c:v>
                </c:pt>
                <c:pt idx="28">
                  <c:v>130.38130381303813</c:v>
                </c:pt>
                <c:pt idx="29">
                  <c:v>150.43050430504306</c:v>
                </c:pt>
                <c:pt idx="30">
                  <c:v>150.4920049200492</c:v>
                </c:pt>
                <c:pt idx="31">
                  <c:v>153.62853628536286</c:v>
                </c:pt>
                <c:pt idx="32">
                  <c:v>159.65559655596556</c:v>
                </c:pt>
                <c:pt idx="33">
                  <c:v>157.31857318573185</c:v>
                </c:pt>
                <c:pt idx="34">
                  <c:v>161.74661746617465</c:v>
                </c:pt>
                <c:pt idx="35">
                  <c:v>161.68511685116852</c:v>
                </c:pt>
                <c:pt idx="36">
                  <c:v>160.82410824108243</c:v>
                </c:pt>
                <c:pt idx="37">
                  <c:v>156.58056580565807</c:v>
                </c:pt>
                <c:pt idx="38">
                  <c:v>155.10455104551048</c:v>
                </c:pt>
                <c:pt idx="39">
                  <c:v>154.05904059040589</c:v>
                </c:pt>
                <c:pt idx="40">
                  <c:v>153.75153751537516</c:v>
                </c:pt>
                <c:pt idx="41">
                  <c:v>152.52152521525215</c:v>
                </c:pt>
                <c:pt idx="42">
                  <c:v>153.3210332103321</c:v>
                </c:pt>
                <c:pt idx="43">
                  <c:v>152.89052890528905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44-4983-B2B0-1306E8485D2A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Feuil1!$U$10:$U$53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103.29670329670331</c:v>
                </c:pt>
                <c:pt idx="2">
                  <c:v>102.56410256410255</c:v>
                </c:pt>
                <c:pt idx="3">
                  <c:v>104.51770451770453</c:v>
                </c:pt>
                <c:pt idx="4">
                  <c:v>102.07570207570207</c:v>
                </c:pt>
                <c:pt idx="5">
                  <c:v>96.703296703296701</c:v>
                </c:pt>
                <c:pt idx="6">
                  <c:v>94.261294261294253</c:v>
                </c:pt>
                <c:pt idx="7">
                  <c:v>90.476190476190482</c:v>
                </c:pt>
                <c:pt idx="8">
                  <c:v>90.720390720390725</c:v>
                </c:pt>
                <c:pt idx="9">
                  <c:v>95.115995115995105</c:v>
                </c:pt>
                <c:pt idx="10">
                  <c:v>96.581196581196579</c:v>
                </c:pt>
                <c:pt idx="11">
                  <c:v>98.412698412698404</c:v>
                </c:pt>
                <c:pt idx="12">
                  <c:v>102.19780219780219</c:v>
                </c:pt>
                <c:pt idx="13">
                  <c:v>100.36630036630036</c:v>
                </c:pt>
                <c:pt idx="14">
                  <c:v>100.97680097680097</c:v>
                </c:pt>
                <c:pt idx="15">
                  <c:v>104.63980463980465</c:v>
                </c:pt>
                <c:pt idx="16">
                  <c:v>105.12820512820514</c:v>
                </c:pt>
                <c:pt idx="17">
                  <c:v>108.91330891330891</c:v>
                </c:pt>
                <c:pt idx="18">
                  <c:v>111.11111111111111</c:v>
                </c:pt>
                <c:pt idx="19">
                  <c:v>105.98290598290599</c:v>
                </c:pt>
                <c:pt idx="20">
                  <c:v>115.01831501831501</c:v>
                </c:pt>
                <c:pt idx="21">
                  <c:v>121.001221001221</c:v>
                </c:pt>
                <c:pt idx="22">
                  <c:v>127.22832722832722</c:v>
                </c:pt>
                <c:pt idx="23">
                  <c:v>129.30402930402931</c:v>
                </c:pt>
                <c:pt idx="24">
                  <c:v>115.62881562881564</c:v>
                </c:pt>
                <c:pt idx="25">
                  <c:v>98.290598290598282</c:v>
                </c:pt>
                <c:pt idx="26">
                  <c:v>90.598290598290603</c:v>
                </c:pt>
                <c:pt idx="27">
                  <c:v>94.627594627594618</c:v>
                </c:pt>
                <c:pt idx="28">
                  <c:v>95.604395604395606</c:v>
                </c:pt>
                <c:pt idx="29">
                  <c:v>109.03540903540903</c:v>
                </c:pt>
                <c:pt idx="30">
                  <c:v>107.81440781440782</c:v>
                </c:pt>
                <c:pt idx="31">
                  <c:v>105.4945054945055</c:v>
                </c:pt>
                <c:pt idx="32">
                  <c:v>106.71550671550672</c:v>
                </c:pt>
                <c:pt idx="33">
                  <c:v>106.10500610500611</c:v>
                </c:pt>
                <c:pt idx="34">
                  <c:v>108.54700854700855</c:v>
                </c:pt>
                <c:pt idx="35">
                  <c:v>112.08791208791209</c:v>
                </c:pt>
                <c:pt idx="36">
                  <c:v>113.67521367521367</c:v>
                </c:pt>
                <c:pt idx="37">
                  <c:v>107.81440781440782</c:v>
                </c:pt>
                <c:pt idx="38">
                  <c:v>106.71550671550672</c:v>
                </c:pt>
                <c:pt idx="39">
                  <c:v>105.25030525030526</c:v>
                </c:pt>
                <c:pt idx="40">
                  <c:v>104.39560439560441</c:v>
                </c:pt>
                <c:pt idx="41">
                  <c:v>105.98290598290599</c:v>
                </c:pt>
                <c:pt idx="42">
                  <c:v>105.98290598290599</c:v>
                </c:pt>
                <c:pt idx="43">
                  <c:v>100.85470085470085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44-4983-B2B0-1306E8485D2A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Feuil1!$T$10:$T$53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100.04844718421624</c:v>
                </c:pt>
                <c:pt idx="2">
                  <c:v>100.33913028951369</c:v>
                </c:pt>
                <c:pt idx="3">
                  <c:v>99.98830585208573</c:v>
                </c:pt>
                <c:pt idx="4">
                  <c:v>98.332748625937612</c:v>
                </c:pt>
                <c:pt idx="5">
                  <c:v>97.290298869008836</c:v>
                </c:pt>
                <c:pt idx="6">
                  <c:v>96.860956581299391</c:v>
                </c:pt>
                <c:pt idx="7">
                  <c:v>96.316343407006471</c:v>
                </c:pt>
                <c:pt idx="8">
                  <c:v>97.900065153109807</c:v>
                </c:pt>
                <c:pt idx="9">
                  <c:v>99.787834744984053</c:v>
                </c:pt>
                <c:pt idx="10">
                  <c:v>99.72936400541272</c:v>
                </c:pt>
                <c:pt idx="11">
                  <c:v>100.17040044103645</c:v>
                </c:pt>
                <c:pt idx="12">
                  <c:v>100.90044938939842</c:v>
                </c:pt>
                <c:pt idx="13">
                  <c:v>100.96727309176565</c:v>
                </c:pt>
                <c:pt idx="14">
                  <c:v>103.29273793414524</c:v>
                </c:pt>
                <c:pt idx="15">
                  <c:v>106.90790023221237</c:v>
                </c:pt>
                <c:pt idx="16">
                  <c:v>112.03996057401559</c:v>
                </c:pt>
                <c:pt idx="17">
                  <c:v>117.26557409913296</c:v>
                </c:pt>
                <c:pt idx="18">
                  <c:v>120.47812359043752</c:v>
                </c:pt>
                <c:pt idx="19">
                  <c:v>123.01408309527389</c:v>
                </c:pt>
                <c:pt idx="20">
                  <c:v>127.72849529728194</c:v>
                </c:pt>
                <c:pt idx="21">
                  <c:v>130.89760938204782</c:v>
                </c:pt>
                <c:pt idx="22">
                  <c:v>134.57124241968626</c:v>
                </c:pt>
                <c:pt idx="23">
                  <c:v>140.49516363454117</c:v>
                </c:pt>
                <c:pt idx="24">
                  <c:v>139.23052506724133</c:v>
                </c:pt>
                <c:pt idx="25">
                  <c:v>131.89328254731953</c:v>
                </c:pt>
                <c:pt idx="26">
                  <c:v>139.29400758449023</c:v>
                </c:pt>
                <c:pt idx="27">
                  <c:v>144.62988021851351</c:v>
                </c:pt>
                <c:pt idx="28">
                  <c:v>155.22143704371939</c:v>
                </c:pt>
                <c:pt idx="29">
                  <c:v>176.45800965602498</c:v>
                </c:pt>
                <c:pt idx="30">
                  <c:v>174.87261731736248</c:v>
                </c:pt>
                <c:pt idx="31">
                  <c:v>178.53455620708664</c:v>
                </c:pt>
                <c:pt idx="32">
                  <c:v>180.75811490335622</c:v>
                </c:pt>
                <c:pt idx="33">
                  <c:v>177.60904792930052</c:v>
                </c:pt>
                <c:pt idx="34">
                  <c:v>183.14706226298466</c:v>
                </c:pt>
                <c:pt idx="35">
                  <c:v>184.5587129754924</c:v>
                </c:pt>
                <c:pt idx="36">
                  <c:v>180.99700963931906</c:v>
                </c:pt>
                <c:pt idx="37">
                  <c:v>177.44700045105998</c:v>
                </c:pt>
                <c:pt idx="38">
                  <c:v>175.69287826392022</c:v>
                </c:pt>
                <c:pt idx="39">
                  <c:v>172.31661070181593</c:v>
                </c:pt>
                <c:pt idx="40">
                  <c:v>176.68186905895521</c:v>
                </c:pt>
                <c:pt idx="41">
                  <c:v>177.3166942314439</c:v>
                </c:pt>
                <c:pt idx="42">
                  <c:v>176.52483335839221</c:v>
                </c:pt>
                <c:pt idx="43">
                  <c:v>177.39354148916621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44-4983-B2B0-1306E8485D2A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Feuil1!$A$10:$B$53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Feuil1!$S$10:$S$53</c:f>
              <c:numCache>
                <c:formatCode>0.0</c:formatCode>
                <c:ptCount val="44"/>
                <c:pt idx="0" formatCode="General">
                  <c:v>100</c:v>
                </c:pt>
                <c:pt idx="1">
                  <c:v>100.13609608383518</c:v>
                </c:pt>
                <c:pt idx="2">
                  <c:v>99.35354360178286</c:v>
                </c:pt>
                <c:pt idx="3">
                  <c:v>99.125582661358919</c:v>
                </c:pt>
                <c:pt idx="4">
                  <c:v>97.482222449049033</c:v>
                </c:pt>
                <c:pt idx="5">
                  <c:v>96.213126467285903</c:v>
                </c:pt>
                <c:pt idx="6">
                  <c:v>96.461501820285122</c:v>
                </c:pt>
                <c:pt idx="7">
                  <c:v>96.73369398795549</c:v>
                </c:pt>
                <c:pt idx="8">
                  <c:v>100.22115613623217</c:v>
                </c:pt>
                <c:pt idx="9">
                  <c:v>103.92977442074105</c:v>
                </c:pt>
                <c:pt idx="10">
                  <c:v>105.13422476268246</c:v>
                </c:pt>
                <c:pt idx="11">
                  <c:v>107.37981014596305</c:v>
                </c:pt>
                <c:pt idx="12">
                  <c:v>108.82583103671193</c:v>
                </c:pt>
                <c:pt idx="13">
                  <c:v>109.04018236875234</c:v>
                </c:pt>
                <c:pt idx="14">
                  <c:v>111.18709809125242</c:v>
                </c:pt>
                <c:pt idx="15">
                  <c:v>113.24214895716376</c:v>
                </c:pt>
                <c:pt idx="16">
                  <c:v>114.3411248341329</c:v>
                </c:pt>
                <c:pt idx="17">
                  <c:v>117.85240379708073</c:v>
                </c:pt>
                <c:pt idx="18">
                  <c:v>119.00922050967984</c:v>
                </c:pt>
                <c:pt idx="19">
                  <c:v>118.19264400666871</c:v>
                </c:pt>
                <c:pt idx="20">
                  <c:v>121.69711816542478</c:v>
                </c:pt>
                <c:pt idx="21">
                  <c:v>122.6327787417917</c:v>
                </c:pt>
                <c:pt idx="22">
                  <c:v>122.50688986424416</c:v>
                </c:pt>
                <c:pt idx="23">
                  <c:v>120.9077608791807</c:v>
                </c:pt>
                <c:pt idx="24">
                  <c:v>113.4871219080671</c:v>
                </c:pt>
                <c:pt idx="25">
                  <c:v>100.42530026198494</c:v>
                </c:pt>
                <c:pt idx="26">
                  <c:v>101.51747133476235</c:v>
                </c:pt>
                <c:pt idx="27">
                  <c:v>105.47786737436631</c:v>
                </c:pt>
                <c:pt idx="28">
                  <c:v>110.75159062297983</c:v>
                </c:pt>
                <c:pt idx="29">
                  <c:v>125.32748120172843</c:v>
                </c:pt>
                <c:pt idx="30">
                  <c:v>126.31077540743765</c:v>
                </c:pt>
                <c:pt idx="31">
                  <c:v>126.5013099248069</c:v>
                </c:pt>
                <c:pt idx="32">
                  <c:v>126.70545405055968</c:v>
                </c:pt>
                <c:pt idx="33">
                  <c:v>125.12333707597566</c:v>
                </c:pt>
                <c:pt idx="34">
                  <c:v>125.76979347419277</c:v>
                </c:pt>
                <c:pt idx="35">
                  <c:v>127.60028580177605</c:v>
                </c:pt>
                <c:pt idx="36">
                  <c:v>125.0961178592086</c:v>
                </c:pt>
                <c:pt idx="37">
                  <c:v>122.41842740975129</c:v>
                </c:pt>
                <c:pt idx="38">
                  <c:v>121.67670375284952</c:v>
                </c:pt>
                <c:pt idx="39">
                  <c:v>120.33275492497704</c:v>
                </c:pt>
                <c:pt idx="40">
                  <c:v>124.82732809363411</c:v>
                </c:pt>
                <c:pt idx="41">
                  <c:v>125.22200673675614</c:v>
                </c:pt>
                <c:pt idx="42">
                  <c:v>123.75557143343201</c:v>
                </c:pt>
                <c:pt idx="43">
                  <c:v>122.71783879418869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44-4983-B2B0-1306E8485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2014)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99.131378935939196</c:v>
                </c:pt>
                <c:pt idx="2">
                  <c:v>100.07755545214829</c:v>
                </c:pt>
                <c:pt idx="3">
                  <c:v>98.83666821777571</c:v>
                </c:pt>
                <c:pt idx="4">
                  <c:v>102.43524119745618</c:v>
                </c:pt>
                <c:pt idx="5">
                  <c:v>102.171552660152</c:v>
                </c:pt>
                <c:pt idx="6">
                  <c:v>101.00822087792771</c:v>
                </c:pt>
                <c:pt idx="7">
                  <c:v>101.02373196835737</c:v>
                </c:pt>
                <c:pt idx="8">
                  <c:v>96.959826275787179</c:v>
                </c:pt>
                <c:pt idx="9">
                  <c:v>96.199782844733988</c:v>
                </c:pt>
                <c:pt idx="10">
                  <c:v>93.3302311152474</c:v>
                </c:pt>
                <c:pt idx="11">
                  <c:v>92.802854040639062</c:v>
                </c:pt>
                <c:pt idx="12">
                  <c:v>92.430587870327287</c:v>
                </c:pt>
                <c:pt idx="13">
                  <c:v>93.144098030091513</c:v>
                </c:pt>
                <c:pt idx="14">
                  <c:v>93.283697843958436</c:v>
                </c:pt>
                <c:pt idx="15">
                  <c:v>92.849387311928027</c:v>
                </c:pt>
                <c:pt idx="16">
                  <c:v>89.545525050411044</c:v>
                </c:pt>
                <c:pt idx="17">
                  <c:v>85.202419730107025</c:v>
                </c:pt>
                <c:pt idx="18">
                  <c:v>83.449666511555762</c:v>
                </c:pt>
                <c:pt idx="19">
                  <c:v>81.200558399255456</c:v>
                </c:pt>
                <c:pt idx="20">
                  <c:v>79.695982627578715</c:v>
                </c:pt>
                <c:pt idx="21">
                  <c:v>79.664960446719405</c:v>
                </c:pt>
                <c:pt idx="22">
                  <c:v>80.580114782069174</c:v>
                </c:pt>
                <c:pt idx="23">
                  <c:v>81.154025127966506</c:v>
                </c:pt>
                <c:pt idx="24">
                  <c:v>75.818210020164429</c:v>
                </c:pt>
                <c:pt idx="25">
                  <c:v>65.146579804560261</c:v>
                </c:pt>
                <c:pt idx="26">
                  <c:v>60.617341399100354</c:v>
                </c:pt>
                <c:pt idx="27">
                  <c:v>52.737707460834493</c:v>
                </c:pt>
                <c:pt idx="28">
                  <c:v>48.348068869241509</c:v>
                </c:pt>
                <c:pt idx="29">
                  <c:v>51.605397859469527</c:v>
                </c:pt>
                <c:pt idx="30">
                  <c:v>49.573445013184426</c:v>
                </c:pt>
                <c:pt idx="31">
                  <c:v>48.797890491701565</c:v>
                </c:pt>
                <c:pt idx="32">
                  <c:v>53.373662168450444</c:v>
                </c:pt>
                <c:pt idx="33">
                  <c:v>57.949433845199316</c:v>
                </c:pt>
                <c:pt idx="34">
                  <c:v>62.230494803784708</c:v>
                </c:pt>
                <c:pt idx="35">
                  <c:v>67.55079882115713</c:v>
                </c:pt>
                <c:pt idx="36">
                  <c:v>74.23607879633937</c:v>
                </c:pt>
                <c:pt idx="37">
                  <c:v>79.060027919962778</c:v>
                </c:pt>
                <c:pt idx="38">
                  <c:v>82.81371180393981</c:v>
                </c:pt>
                <c:pt idx="39">
                  <c:v>90.724367923065003</c:v>
                </c:pt>
                <c:pt idx="40">
                  <c:v>96.292849387311932</c:v>
                </c:pt>
                <c:pt idx="41">
                  <c:v>100.44982162246005</c:v>
                </c:pt>
                <c:pt idx="42">
                  <c:v>104.03288351171088</c:v>
                </c:pt>
                <c:pt idx="43">
                  <c:v>104.28106095858539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18-43C5-8331-24B63007F14C}"/>
            </c:ext>
          </c:extLst>
        </c:ser>
        <c:ser>
          <c:idx val="2"/>
          <c:order val="1"/>
          <c:tx>
            <c:v>France métro.</c:v>
          </c:tx>
          <c:spPr>
            <a:ln w="28575"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99.931971687264138</c:v>
                </c:pt>
                <c:pt idx="2">
                  <c:v>100.32880351155671</c:v>
                </c:pt>
                <c:pt idx="3">
                  <c:v>99.055702230356829</c:v>
                </c:pt>
                <c:pt idx="4">
                  <c:v>101.26662239427266</c:v>
                </c:pt>
                <c:pt idx="5">
                  <c:v>100.62845203194091</c:v>
                </c:pt>
                <c:pt idx="6">
                  <c:v>99.922253356873298</c:v>
                </c:pt>
                <c:pt idx="7">
                  <c:v>100.01943666078168</c:v>
                </c:pt>
                <c:pt idx="8">
                  <c:v>96.974359804985497</c:v>
                </c:pt>
                <c:pt idx="9">
                  <c:v>96.979218970180924</c:v>
                </c:pt>
                <c:pt idx="10">
                  <c:v>94.212734252255459</c:v>
                </c:pt>
                <c:pt idx="11">
                  <c:v>91.818785532645492</c:v>
                </c:pt>
                <c:pt idx="12">
                  <c:v>90.391810686923989</c:v>
                </c:pt>
                <c:pt idx="13">
                  <c:v>87.99462252385041</c:v>
                </c:pt>
                <c:pt idx="14">
                  <c:v>86.838141207340584</c:v>
                </c:pt>
                <c:pt idx="15">
                  <c:v>86.018562011046512</c:v>
                </c:pt>
                <c:pt idx="16">
                  <c:v>83.678064108586142</c:v>
                </c:pt>
                <c:pt idx="17">
                  <c:v>83.083626233013163</c:v>
                </c:pt>
                <c:pt idx="18">
                  <c:v>83.582500526409561</c:v>
                </c:pt>
                <c:pt idx="19">
                  <c:v>84.377783896726541</c:v>
                </c:pt>
                <c:pt idx="20">
                  <c:v>84.533277182979958</c:v>
                </c:pt>
                <c:pt idx="21">
                  <c:v>83.676444386854342</c:v>
                </c:pt>
                <c:pt idx="22">
                  <c:v>82.586371661348579</c:v>
                </c:pt>
                <c:pt idx="23">
                  <c:v>80.47263480134113</c:v>
                </c:pt>
                <c:pt idx="24">
                  <c:v>74.405157193994071</c:v>
                </c:pt>
                <c:pt idx="25">
                  <c:v>63.319781661510554</c:v>
                </c:pt>
                <c:pt idx="26">
                  <c:v>57.51469897471614</c:v>
                </c:pt>
                <c:pt idx="27">
                  <c:v>49.127779847422218</c:v>
                </c:pt>
                <c:pt idx="28">
                  <c:v>43.900937818882717</c:v>
                </c:pt>
                <c:pt idx="29">
                  <c:v>45.193475760864281</c:v>
                </c:pt>
                <c:pt idx="30">
                  <c:v>42.984175318680251</c:v>
                </c:pt>
                <c:pt idx="31">
                  <c:v>42.99389364907109</c:v>
                </c:pt>
                <c:pt idx="32">
                  <c:v>47.150099612886507</c:v>
                </c:pt>
                <c:pt idx="33">
                  <c:v>52.466026336675363</c:v>
                </c:pt>
                <c:pt idx="34">
                  <c:v>58.468715074750158</c:v>
                </c:pt>
                <c:pt idx="35">
                  <c:v>64.842320089408645</c:v>
                </c:pt>
                <c:pt idx="36">
                  <c:v>72.10029316963346</c:v>
                </c:pt>
                <c:pt idx="37">
                  <c:v>77.636502048947989</c:v>
                </c:pt>
                <c:pt idx="38">
                  <c:v>81.326228154003147</c:v>
                </c:pt>
                <c:pt idx="39">
                  <c:v>88.33962325272519</c:v>
                </c:pt>
                <c:pt idx="40">
                  <c:v>93.221464552389904</c:v>
                </c:pt>
                <c:pt idx="41">
                  <c:v>97.727530410275506</c:v>
                </c:pt>
                <c:pt idx="42">
                  <c:v>101.06901634299228</c:v>
                </c:pt>
                <c:pt idx="43">
                  <c:v>103.79986718281799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18-43C5-8331-24B63007F14C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Eclairages Deps'!$C$10:$C$53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103.81679389312977</c:v>
                </c:pt>
                <c:pt idx="2">
                  <c:v>114.50381679389312</c:v>
                </c:pt>
                <c:pt idx="3">
                  <c:v>109.92366412213741</c:v>
                </c:pt>
                <c:pt idx="4">
                  <c:v>128.24427480916029</c:v>
                </c:pt>
                <c:pt idx="5">
                  <c:v>125.1908396946565</c:v>
                </c:pt>
                <c:pt idx="6">
                  <c:v>117.55725190839695</c:v>
                </c:pt>
                <c:pt idx="7">
                  <c:v>132.82442748091603</c:v>
                </c:pt>
                <c:pt idx="8">
                  <c:v>129.7709923664122</c:v>
                </c:pt>
                <c:pt idx="9">
                  <c:v>126.71755725190839</c:v>
                </c:pt>
                <c:pt idx="10">
                  <c:v>122.90076335877862</c:v>
                </c:pt>
                <c:pt idx="11">
                  <c:v>119.08396946564885</c:v>
                </c:pt>
                <c:pt idx="12">
                  <c:v>113.74045801526718</c:v>
                </c:pt>
                <c:pt idx="13">
                  <c:v>120.61068702290076</c:v>
                </c:pt>
                <c:pt idx="14">
                  <c:v>114.50381679389312</c:v>
                </c:pt>
                <c:pt idx="15">
                  <c:v>106.10687022900764</c:v>
                </c:pt>
                <c:pt idx="16">
                  <c:v>105.34351145038168</c:v>
                </c:pt>
                <c:pt idx="17">
                  <c:v>101.52671755725191</c:v>
                </c:pt>
                <c:pt idx="18">
                  <c:v>108.3969465648855</c:v>
                </c:pt>
                <c:pt idx="19">
                  <c:v>103.05343511450383</c:v>
                </c:pt>
                <c:pt idx="20">
                  <c:v>96.946564885496173</c:v>
                </c:pt>
                <c:pt idx="21">
                  <c:v>100.76335877862594</c:v>
                </c:pt>
                <c:pt idx="22">
                  <c:v>90.07633587786259</c:v>
                </c:pt>
                <c:pt idx="23">
                  <c:v>87.786259541984734</c:v>
                </c:pt>
                <c:pt idx="24">
                  <c:v>74.809160305343511</c:v>
                </c:pt>
                <c:pt idx="25">
                  <c:v>52.671755725190842</c:v>
                </c:pt>
                <c:pt idx="26">
                  <c:v>45.801526717557252</c:v>
                </c:pt>
                <c:pt idx="27">
                  <c:v>38.167938931297712</c:v>
                </c:pt>
                <c:pt idx="28">
                  <c:v>32.824427480916029</c:v>
                </c:pt>
                <c:pt idx="29">
                  <c:v>38.167938931297712</c:v>
                </c:pt>
                <c:pt idx="30">
                  <c:v>37.404580152671755</c:v>
                </c:pt>
                <c:pt idx="31">
                  <c:v>33.587786259541986</c:v>
                </c:pt>
                <c:pt idx="32">
                  <c:v>51.145038167938928</c:v>
                </c:pt>
                <c:pt idx="33">
                  <c:v>61.068702290076338</c:v>
                </c:pt>
                <c:pt idx="34">
                  <c:v>69.465648854961842</c:v>
                </c:pt>
                <c:pt idx="35">
                  <c:v>80.916030534351151</c:v>
                </c:pt>
                <c:pt idx="36">
                  <c:v>82.44274809160305</c:v>
                </c:pt>
                <c:pt idx="37">
                  <c:v>87.022900763358777</c:v>
                </c:pt>
                <c:pt idx="38">
                  <c:v>83.969465648854964</c:v>
                </c:pt>
                <c:pt idx="39">
                  <c:v>93.129770992366417</c:v>
                </c:pt>
                <c:pt idx="40">
                  <c:v>106.87022900763358</c:v>
                </c:pt>
                <c:pt idx="41">
                  <c:v>112.21374045801527</c:v>
                </c:pt>
                <c:pt idx="42">
                  <c:v>117.55725190839695</c:v>
                </c:pt>
                <c:pt idx="43">
                  <c:v>114.50381679389312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18-43C5-8331-24B63007F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4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6.9106273418391692E-2"/>
          <c:y val="0.15258579043786683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Graph2'!$G$10:$G$53</c:f>
              <c:numCache>
                <c:formatCode>#,##0</c:formatCode>
                <c:ptCount val="44"/>
                <c:pt idx="0">
                  <c:v>250.87164569726883</c:v>
                </c:pt>
                <c:pt idx="1">
                  <c:v>32.323357936336834</c:v>
                </c:pt>
                <c:pt idx="2">
                  <c:v>116.81502764373727</c:v>
                </c:pt>
                <c:pt idx="3">
                  <c:v>-116.6489046787392</c:v>
                </c:pt>
                <c:pt idx="4">
                  <c:v>-86.017302625710727</c:v>
                </c:pt>
                <c:pt idx="5">
                  <c:v>-45.189523177235969</c:v>
                </c:pt>
                <c:pt idx="6">
                  <c:v>-229.71763030869624</c:v>
                </c:pt>
                <c:pt idx="7">
                  <c:v>-30.326028015617339</c:v>
                </c:pt>
                <c:pt idx="8">
                  <c:v>207.7560751330966</c:v>
                </c:pt>
                <c:pt idx="9">
                  <c:v>331.88732299695403</c:v>
                </c:pt>
                <c:pt idx="10">
                  <c:v>14.307116044379654</c:v>
                </c:pt>
                <c:pt idx="11">
                  <c:v>-116.72283942826471</c:v>
                </c:pt>
                <c:pt idx="12">
                  <c:v>18.011047484767914</c:v>
                </c:pt>
                <c:pt idx="13">
                  <c:v>3.5777882646434591</c:v>
                </c:pt>
                <c:pt idx="14">
                  <c:v>-438.93275790253392</c:v>
                </c:pt>
                <c:pt idx="15">
                  <c:v>343.05585088438966</c:v>
                </c:pt>
                <c:pt idx="16">
                  <c:v>104.36481582456327</c:v>
                </c:pt>
                <c:pt idx="17">
                  <c:v>-59.471245761829778</c:v>
                </c:pt>
                <c:pt idx="18">
                  <c:v>30.216042651154567</c:v>
                </c:pt>
                <c:pt idx="19">
                  <c:v>278.02727969604166</c:v>
                </c:pt>
                <c:pt idx="20">
                  <c:v>113.25781767811714</c:v>
                </c:pt>
                <c:pt idx="21">
                  <c:v>151.43340521745995</c:v>
                </c:pt>
                <c:pt idx="22">
                  <c:v>-167.60700136050582</c:v>
                </c:pt>
                <c:pt idx="23">
                  <c:v>549.56646255761734</c:v>
                </c:pt>
                <c:pt idx="24">
                  <c:v>-1075.067323641546</c:v>
                </c:pt>
                <c:pt idx="25">
                  <c:v>-510.29267276368046</c:v>
                </c:pt>
                <c:pt idx="26">
                  <c:v>1279.9195693608926</c:v>
                </c:pt>
                <c:pt idx="27">
                  <c:v>-178.53924272745644</c:v>
                </c:pt>
                <c:pt idx="28">
                  <c:v>-35.865374466644425</c:v>
                </c:pt>
                <c:pt idx="29">
                  <c:v>1415.3296919596032</c:v>
                </c:pt>
                <c:pt idx="30">
                  <c:v>56.834373770994716</c:v>
                </c:pt>
                <c:pt idx="31">
                  <c:v>798.93826050363714</c:v>
                </c:pt>
                <c:pt idx="32">
                  <c:v>190.28991974503151</c:v>
                </c:pt>
                <c:pt idx="33">
                  <c:v>331.89763115657843</c:v>
                </c:pt>
                <c:pt idx="34">
                  <c:v>-174.18093956703524</c:v>
                </c:pt>
                <c:pt idx="35">
                  <c:v>228.37149645422323</c:v>
                </c:pt>
                <c:pt idx="36">
                  <c:v>144.58691285450914</c:v>
                </c:pt>
                <c:pt idx="37">
                  <c:v>79.832622433197685</c:v>
                </c:pt>
                <c:pt idx="38">
                  <c:v>-125.68183542541374</c:v>
                </c:pt>
                <c:pt idx="39">
                  <c:v>323.88281547265797</c:v>
                </c:pt>
                <c:pt idx="40">
                  <c:v>-229.86987029988813</c:v>
                </c:pt>
                <c:pt idx="41">
                  <c:v>-111.37863260216545</c:v>
                </c:pt>
                <c:pt idx="42">
                  <c:v>135.17172477379063</c:v>
                </c:pt>
                <c:pt idx="43">
                  <c:v>-50.301279860905197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5-4F72-9803-22BEFD78BD02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Graph2'!$H$10:$H$53</c:f>
              <c:numCache>
                <c:formatCode>#,##0</c:formatCode>
                <c:ptCount val="44"/>
                <c:pt idx="0">
                  <c:v>31.595583206000356</c:v>
                </c:pt>
                <c:pt idx="1">
                  <c:v>-254.10916963</c:v>
                </c:pt>
                <c:pt idx="2">
                  <c:v>-281.54289773000005</c:v>
                </c:pt>
                <c:pt idx="3">
                  <c:v>375.54288667700007</c:v>
                </c:pt>
                <c:pt idx="4">
                  <c:v>-79.107239333999587</c:v>
                </c:pt>
                <c:pt idx="5">
                  <c:v>144.45763322199946</c:v>
                </c:pt>
                <c:pt idx="6">
                  <c:v>245.60046224000007</c:v>
                </c:pt>
                <c:pt idx="7">
                  <c:v>241.57745217199999</c:v>
                </c:pt>
                <c:pt idx="8">
                  <c:v>-21.299529825999343</c:v>
                </c:pt>
                <c:pt idx="9">
                  <c:v>616.15957108299972</c:v>
                </c:pt>
                <c:pt idx="10">
                  <c:v>54.540006171999721</c:v>
                </c:pt>
                <c:pt idx="11">
                  <c:v>880.46199905300091</c:v>
                </c:pt>
                <c:pt idx="12">
                  <c:v>-924.23833738200028</c:v>
                </c:pt>
                <c:pt idx="13">
                  <c:v>51.706714204999571</c:v>
                </c:pt>
                <c:pt idx="14">
                  <c:v>2.5576048899993111</c:v>
                </c:pt>
                <c:pt idx="15">
                  <c:v>-289.61547468899926</c:v>
                </c:pt>
                <c:pt idx="16">
                  <c:v>-15.651993404999757</c:v>
                </c:pt>
                <c:pt idx="17">
                  <c:v>-238.38948308500039</c:v>
                </c:pt>
                <c:pt idx="18">
                  <c:v>367.0404896469995</c:v>
                </c:pt>
                <c:pt idx="19">
                  <c:v>-29.219888006999554</c:v>
                </c:pt>
                <c:pt idx="20">
                  <c:v>86.61117731000013</c:v>
                </c:pt>
                <c:pt idx="21">
                  <c:v>-15.800084227000298</c:v>
                </c:pt>
                <c:pt idx="22">
                  <c:v>-195.77553386100044</c:v>
                </c:pt>
                <c:pt idx="23">
                  <c:v>182.00806542200053</c:v>
                </c:pt>
                <c:pt idx="24">
                  <c:v>-1463.898963072</c:v>
                </c:pt>
                <c:pt idx="25">
                  <c:v>426.31684173900044</c:v>
                </c:pt>
                <c:pt idx="26">
                  <c:v>809.09229752800002</c:v>
                </c:pt>
                <c:pt idx="27">
                  <c:v>342.18187515799946</c:v>
                </c:pt>
                <c:pt idx="28">
                  <c:v>142.88310330199965</c:v>
                </c:pt>
                <c:pt idx="29">
                  <c:v>137.33104758699983</c:v>
                </c:pt>
                <c:pt idx="30">
                  <c:v>57.512828879000608</c:v>
                </c:pt>
                <c:pt idx="31">
                  <c:v>140.52367719600034</c:v>
                </c:pt>
                <c:pt idx="32">
                  <c:v>-56.427021440999852</c:v>
                </c:pt>
                <c:pt idx="33">
                  <c:v>-126.49891980199982</c:v>
                </c:pt>
                <c:pt idx="34">
                  <c:v>151.66884583199953</c:v>
                </c:pt>
                <c:pt idx="35">
                  <c:v>163.75742407000007</c:v>
                </c:pt>
                <c:pt idx="36">
                  <c:v>390.16984930599938</c:v>
                </c:pt>
                <c:pt idx="37">
                  <c:v>233.48173108900028</c:v>
                </c:pt>
                <c:pt idx="38">
                  <c:v>-23.790270862999932</c:v>
                </c:pt>
                <c:pt idx="39">
                  <c:v>344.55436446299973</c:v>
                </c:pt>
                <c:pt idx="40">
                  <c:v>83.360665879999942</c:v>
                </c:pt>
                <c:pt idx="41">
                  <c:v>-48.422140335998847</c:v>
                </c:pt>
                <c:pt idx="42">
                  <c:v>-117.7204122080002</c:v>
                </c:pt>
                <c:pt idx="43">
                  <c:v>-89.647234226999899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5-4F72-9803-22BEFD78B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Graph2'!$F$10:$F$53</c:f>
              <c:numCache>
                <c:formatCode>#,##0</c:formatCode>
                <c:ptCount val="44"/>
                <c:pt idx="0">
                  <c:v>282.46722890326782</c:v>
                </c:pt>
                <c:pt idx="1">
                  <c:v>-221.78581169366225</c:v>
                </c:pt>
                <c:pt idx="2">
                  <c:v>-164.72787008626619</c:v>
                </c:pt>
                <c:pt idx="3">
                  <c:v>258.89398199826246</c:v>
                </c:pt>
                <c:pt idx="4">
                  <c:v>-165.12454195971077</c:v>
                </c:pt>
                <c:pt idx="5">
                  <c:v>99.268110044766217</c:v>
                </c:pt>
                <c:pt idx="6">
                  <c:v>15.882831931303372</c:v>
                </c:pt>
                <c:pt idx="7">
                  <c:v>211.25142415638402</c:v>
                </c:pt>
                <c:pt idx="8">
                  <c:v>186.45654530709726</c:v>
                </c:pt>
                <c:pt idx="9">
                  <c:v>948.04689407994738</c:v>
                </c:pt>
                <c:pt idx="10">
                  <c:v>68.847122216386197</c:v>
                </c:pt>
                <c:pt idx="11">
                  <c:v>763.73915962473257</c:v>
                </c:pt>
                <c:pt idx="12">
                  <c:v>-906.22728989722964</c:v>
                </c:pt>
                <c:pt idx="13">
                  <c:v>55.284502469643485</c:v>
                </c:pt>
                <c:pt idx="14">
                  <c:v>-436.37515301253734</c:v>
                </c:pt>
                <c:pt idx="15">
                  <c:v>53.440376195387216</c:v>
                </c:pt>
                <c:pt idx="16">
                  <c:v>88.71282241956942</c:v>
                </c:pt>
                <c:pt idx="17">
                  <c:v>-297.86072884683381</c:v>
                </c:pt>
                <c:pt idx="18">
                  <c:v>397.25653229815362</c:v>
                </c:pt>
                <c:pt idx="19">
                  <c:v>248.80739168904256</c:v>
                </c:pt>
                <c:pt idx="20">
                  <c:v>199.86899498811545</c:v>
                </c:pt>
                <c:pt idx="21">
                  <c:v>135.63332099046238</c:v>
                </c:pt>
                <c:pt idx="22">
                  <c:v>-363.38253522150626</c:v>
                </c:pt>
                <c:pt idx="23">
                  <c:v>731.57452797961741</c:v>
                </c:pt>
                <c:pt idx="24">
                  <c:v>-2538.9662867135485</c:v>
                </c:pt>
                <c:pt idx="25">
                  <c:v>-83.975831024676154</c:v>
                </c:pt>
                <c:pt idx="26">
                  <c:v>2089.0118668888899</c:v>
                </c:pt>
                <c:pt idx="27">
                  <c:v>163.64263243054302</c:v>
                </c:pt>
                <c:pt idx="28">
                  <c:v>107.01772883535887</c:v>
                </c:pt>
                <c:pt idx="29">
                  <c:v>1552.6607395465981</c:v>
                </c:pt>
                <c:pt idx="30">
                  <c:v>114.34720264999487</c:v>
                </c:pt>
                <c:pt idx="31">
                  <c:v>939.46193769964157</c:v>
                </c:pt>
                <c:pt idx="32">
                  <c:v>133.86289830403257</c:v>
                </c:pt>
                <c:pt idx="33">
                  <c:v>205.39871135457361</c:v>
                </c:pt>
                <c:pt idx="34">
                  <c:v>-22.512093735029339</c:v>
                </c:pt>
                <c:pt idx="35">
                  <c:v>392.12892052422103</c:v>
                </c:pt>
                <c:pt idx="36">
                  <c:v>534.75676216050488</c:v>
                </c:pt>
                <c:pt idx="37">
                  <c:v>313.31435352219705</c:v>
                </c:pt>
                <c:pt idx="38">
                  <c:v>-149.47210628841276</c:v>
                </c:pt>
                <c:pt idx="39">
                  <c:v>668.43717993565951</c:v>
                </c:pt>
                <c:pt idx="40">
                  <c:v>-146.50920441989001</c:v>
                </c:pt>
                <c:pt idx="41">
                  <c:v>-159.8007729381643</c:v>
                </c:pt>
                <c:pt idx="42">
                  <c:v>17.451312565790431</c:v>
                </c:pt>
                <c:pt idx="43">
                  <c:v>-139.94851408790419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45-4F72-9803-22BEFD78B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A1-4FC6-B37B-11347F0C03D3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A1-4FC6-B37B-11347F0C03D3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A1-4FC6-B37B-11347F0C03D3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A1-4FC6-B37B-11347F0C03D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-50</c:v>
                </c:pt>
                <c:pt idx="1">
                  <c:v>-170</c:v>
                </c:pt>
                <c:pt idx="2">
                  <c:v>120</c:v>
                </c:pt>
                <c:pt idx="3">
                  <c:v>10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A1-4FC6-B37B-11347F0C03D3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0A1-4FC6-B37B-11347F0C03D3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A1-4FC6-B37B-11347F0C03D3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A1-4FC6-B37B-11347F0C03D3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60A1-4FC6-B37B-11347F0C03D3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A1-4FC6-B37B-11347F0C03D3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A1-4FC6-B37B-11347F0C03D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-90</c:v>
                </c:pt>
                <c:pt idx="1">
                  <c:v>-30</c:v>
                </c:pt>
                <c:pt idx="2">
                  <c:v>0</c:v>
                </c:pt>
                <c:pt idx="3">
                  <c:v>-60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A1-4FC6-B37B-11347F0C03D3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794475054372746E-6"/>
                  <c:y val="5.91316325926806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0A1-4FC6-B37B-11347F0C03D3}"/>
                </c:ext>
              </c:extLst>
            </c:dLbl>
            <c:dLbl>
              <c:idx val="1"/>
              <c:layout>
                <c:manualLayout>
                  <c:x val="-1.7767012410272336E-3"/>
                  <c:y val="0.116723588269976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A1-4FC6-B37B-11347F0C03D3}"/>
                </c:ext>
              </c:extLst>
            </c:dLbl>
            <c:dLbl>
              <c:idx val="2"/>
              <c:layout>
                <c:manualLayout>
                  <c:x val="4.0614766965938343E-3"/>
                  <c:y val="7.56223951205608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0A1-4FC6-B37B-11347F0C03D3}"/>
                </c:ext>
              </c:extLst>
            </c:dLbl>
            <c:dLbl>
              <c:idx val="3"/>
              <c:layout>
                <c:manualLayout>
                  <c:x val="1.9322688616530631E-3"/>
                  <c:y val="7.83252577503082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A1-4FC6-B37B-11347F0C03D3}"/>
                </c:ext>
              </c:extLst>
            </c:dLbl>
            <c:dLbl>
              <c:idx val="4"/>
              <c:layout>
                <c:manualLayout>
                  <c:x val="-4.5763516814337835E-5"/>
                  <c:y val="-5.70135454320207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A1-4FC6-B37B-11347F0C03D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-140</c:v>
                </c:pt>
                <c:pt idx="1">
                  <c:v>-200</c:v>
                </c:pt>
                <c:pt idx="2">
                  <c:v>120</c:v>
                </c:pt>
                <c:pt idx="3">
                  <c:v>-50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0A1-4FC6-B37B-11347F0C0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2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3'!$T$10:$T$53</c:f>
              <c:numCache>
                <c:formatCode>0.0</c:formatCode>
                <c:ptCount val="44"/>
                <c:pt idx="0">
                  <c:v>100</c:v>
                </c:pt>
                <c:pt idx="1">
                  <c:v>94.969140397764875</c:v>
                </c:pt>
                <c:pt idx="2">
                  <c:v>91.566629791738336</c:v>
                </c:pt>
                <c:pt idx="3">
                  <c:v>94.973719691729045</c:v>
                </c:pt>
                <c:pt idx="4">
                  <c:v>95.147753598550111</c:v>
                </c:pt>
                <c:pt idx="5">
                  <c:v>93.112315292250599</c:v>
                </c:pt>
                <c:pt idx="6">
                  <c:v>95.432738248407588</c:v>
                </c:pt>
                <c:pt idx="7">
                  <c:v>95.633666898146657</c:v>
                </c:pt>
                <c:pt idx="8">
                  <c:v>96.145492015205519</c:v>
                </c:pt>
                <c:pt idx="9">
                  <c:v>98.354777516983589</c:v>
                </c:pt>
                <c:pt idx="10">
                  <c:v>98.234734702479884</c:v>
                </c:pt>
                <c:pt idx="11">
                  <c:v>98.547117027460587</c:v>
                </c:pt>
                <c:pt idx="12">
                  <c:v>96.328536888678556</c:v>
                </c:pt>
                <c:pt idx="13">
                  <c:v>96.069217093399629</c:v>
                </c:pt>
                <c:pt idx="14">
                  <c:v>95.666578955583276</c:v>
                </c:pt>
                <c:pt idx="15">
                  <c:v>95.627691638251662</c:v>
                </c:pt>
                <c:pt idx="16">
                  <c:v>95.47728823346371</c:v>
                </c:pt>
                <c:pt idx="17">
                  <c:v>94.614127817548749</c:v>
                </c:pt>
                <c:pt idx="18">
                  <c:v>99.3635681433787</c:v>
                </c:pt>
                <c:pt idx="19">
                  <c:v>98.620522780840631</c:v>
                </c:pt>
                <c:pt idx="20">
                  <c:v>99.573350478546331</c:v>
                </c:pt>
                <c:pt idx="21">
                  <c:v>100.5903116635521</c:v>
                </c:pt>
                <c:pt idx="22">
                  <c:v>98.555014187137019</c:v>
                </c:pt>
                <c:pt idx="23">
                  <c:v>98.699600278987262</c:v>
                </c:pt>
                <c:pt idx="24">
                  <c:v>87.247087598873364</c:v>
                </c:pt>
                <c:pt idx="25">
                  <c:v>93.447867150806417</c:v>
                </c:pt>
                <c:pt idx="26">
                  <c:v>97.482647707551124</c:v>
                </c:pt>
                <c:pt idx="27">
                  <c:v>98.659683779758041</c:v>
                </c:pt>
                <c:pt idx="28">
                  <c:v>99.859136256677616</c:v>
                </c:pt>
                <c:pt idx="29">
                  <c:v>98.546014859006377</c:v>
                </c:pt>
                <c:pt idx="30">
                  <c:v>98.462359575918597</c:v>
                </c:pt>
                <c:pt idx="31">
                  <c:v>100.489924743033</c:v>
                </c:pt>
                <c:pt idx="32">
                  <c:v>103.12424732316749</c:v>
                </c:pt>
                <c:pt idx="33">
                  <c:v>101.65256552237936</c:v>
                </c:pt>
                <c:pt idx="34">
                  <c:v>101.62573689476602</c:v>
                </c:pt>
                <c:pt idx="35">
                  <c:v>103.02373187615304</c:v>
                </c:pt>
                <c:pt idx="36">
                  <c:v>104.54451531724165</c:v>
                </c:pt>
                <c:pt idx="37">
                  <c:v>102.23782637794849</c:v>
                </c:pt>
                <c:pt idx="38">
                  <c:v>102.55738281860607</c:v>
                </c:pt>
                <c:pt idx="39">
                  <c:v>103.32703066686457</c:v>
                </c:pt>
                <c:pt idx="40">
                  <c:v>102.01277118399703</c:v>
                </c:pt>
                <c:pt idx="41">
                  <c:v>101.00979235214132</c:v>
                </c:pt>
                <c:pt idx="42">
                  <c:v>101.76632697227137</c:v>
                </c:pt>
                <c:pt idx="43">
                  <c:v>101.00395716694892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F3-49D4-B6EE-758CEE3BB8B9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3'!$S$10:$S$53</c:f>
              <c:numCache>
                <c:formatCode>0.0</c:formatCode>
                <c:ptCount val="44"/>
                <c:pt idx="0">
                  <c:v>100</c:v>
                </c:pt>
                <c:pt idx="1">
                  <c:v>98.633366131271671</c:v>
                </c:pt>
                <c:pt idx="2">
                  <c:v>95.360026704296132</c:v>
                </c:pt>
                <c:pt idx="3">
                  <c:v>98.083187533584791</c:v>
                </c:pt>
                <c:pt idx="4">
                  <c:v>97.851831280970757</c:v>
                </c:pt>
                <c:pt idx="5">
                  <c:v>99.124290220615535</c:v>
                </c:pt>
                <c:pt idx="6">
                  <c:v>99.293365245577903</c:v>
                </c:pt>
                <c:pt idx="7">
                  <c:v>102.8987296410902</c:v>
                </c:pt>
                <c:pt idx="8">
                  <c:v>99.952774649374248</c:v>
                </c:pt>
                <c:pt idx="9">
                  <c:v>103.11132228362028</c:v>
                </c:pt>
                <c:pt idx="10">
                  <c:v>103.87565117132493</c:v>
                </c:pt>
                <c:pt idx="11">
                  <c:v>117.67467735507124</c:v>
                </c:pt>
                <c:pt idx="12">
                  <c:v>100.95424072794481</c:v>
                </c:pt>
                <c:pt idx="13">
                  <c:v>103.66626189754795</c:v>
                </c:pt>
                <c:pt idx="14">
                  <c:v>104.32946473909739</c:v>
                </c:pt>
                <c:pt idx="15">
                  <c:v>102.67980966600764</c:v>
                </c:pt>
                <c:pt idx="16">
                  <c:v>103.46872961818221</c:v>
                </c:pt>
                <c:pt idx="17">
                  <c:v>102.33426372756188</c:v>
                </c:pt>
                <c:pt idx="18">
                  <c:v>103.02665131766209</c:v>
                </c:pt>
                <c:pt idx="19">
                  <c:v>101.53776781542831</c:v>
                </c:pt>
                <c:pt idx="20">
                  <c:v>102.06901095886435</c:v>
                </c:pt>
                <c:pt idx="21">
                  <c:v>101.9722524619811</c:v>
                </c:pt>
                <c:pt idx="22">
                  <c:v>101.5206389531738</c:v>
                </c:pt>
                <c:pt idx="23">
                  <c:v>103.5323084323479</c:v>
                </c:pt>
                <c:pt idx="24">
                  <c:v>98.302955911209892</c:v>
                </c:pt>
                <c:pt idx="25">
                  <c:v>99.658456346734013</c:v>
                </c:pt>
                <c:pt idx="26">
                  <c:v>113.54625475774452</c:v>
                </c:pt>
                <c:pt idx="27">
                  <c:v>122.28361930126522</c:v>
                </c:pt>
                <c:pt idx="28">
                  <c:v>125.16620611607546</c:v>
                </c:pt>
                <c:pt idx="29">
                  <c:v>125.57121292235263</c:v>
                </c:pt>
                <c:pt idx="30">
                  <c:v>130.92714342499497</c:v>
                </c:pt>
                <c:pt idx="31">
                  <c:v>133.52319730481463</c:v>
                </c:pt>
                <c:pt idx="32">
                  <c:v>132.0693374658361</c:v>
                </c:pt>
                <c:pt idx="33">
                  <c:v>132.68853823177113</c:v>
                </c:pt>
                <c:pt idx="34">
                  <c:v>135.90927058277504</c:v>
                </c:pt>
                <c:pt idx="35">
                  <c:v>138.13299021188433</c:v>
                </c:pt>
                <c:pt idx="36">
                  <c:v>138.70245819867691</c:v>
                </c:pt>
                <c:pt idx="37">
                  <c:v>140.62515533592691</c:v>
                </c:pt>
                <c:pt idx="38">
                  <c:v>140.7800552161996</c:v>
                </c:pt>
                <c:pt idx="39">
                  <c:v>139.62757657669789</c:v>
                </c:pt>
                <c:pt idx="40">
                  <c:v>139.23069092409577</c:v>
                </c:pt>
                <c:pt idx="41">
                  <c:v>137.13897554246893</c:v>
                </c:pt>
                <c:pt idx="42">
                  <c:v>135.13812845073679</c:v>
                </c:pt>
                <c:pt idx="43">
                  <c:v>134.24957667628505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9D4-B6EE-758CEE3BB8B9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3'!$U$10:$U$53</c:f>
              <c:numCache>
                <c:formatCode>0.0</c:formatCode>
                <c:ptCount val="44"/>
                <c:pt idx="0">
                  <c:v>100</c:v>
                </c:pt>
                <c:pt idx="1">
                  <c:v>99.708655342779693</c:v>
                </c:pt>
                <c:pt idx="2">
                  <c:v>99.488915828263174</c:v>
                </c:pt>
                <c:pt idx="3">
                  <c:v>99.747989930048774</c:v>
                </c:pt>
                <c:pt idx="4">
                  <c:v>99.39168028477097</c:v>
                </c:pt>
                <c:pt idx="5">
                  <c:v>99.905930911813329</c:v>
                </c:pt>
                <c:pt idx="6">
                  <c:v>100.26186471503378</c:v>
                </c:pt>
                <c:pt idx="7">
                  <c:v>99.947109985243941</c:v>
                </c:pt>
                <c:pt idx="8">
                  <c:v>102.00058797880556</c:v>
                </c:pt>
                <c:pt idx="9">
                  <c:v>104.20680750520506</c:v>
                </c:pt>
                <c:pt idx="10">
                  <c:v>104.59190392210576</c:v>
                </c:pt>
                <c:pt idx="11">
                  <c:v>104.71941193519933</c:v>
                </c:pt>
                <c:pt idx="12">
                  <c:v>105.27430153694975</c:v>
                </c:pt>
                <c:pt idx="13">
                  <c:v>106.12679676318241</c:v>
                </c:pt>
                <c:pt idx="14">
                  <c:v>105.90798644636989</c:v>
                </c:pt>
                <c:pt idx="15">
                  <c:v>106.10873227433939</c:v>
                </c:pt>
                <c:pt idx="16">
                  <c:v>106.87405651549344</c:v>
                </c:pt>
                <c:pt idx="17">
                  <c:v>105.63714295131557</c:v>
                </c:pt>
                <c:pt idx="18">
                  <c:v>106.50305803315678</c:v>
                </c:pt>
                <c:pt idx="19">
                  <c:v>106.92244291270087</c:v>
                </c:pt>
                <c:pt idx="20">
                  <c:v>108.1610950150872</c:v>
                </c:pt>
                <c:pt idx="21">
                  <c:v>107.95587557124759</c:v>
                </c:pt>
                <c:pt idx="22">
                  <c:v>107.71670921781131</c:v>
                </c:pt>
                <c:pt idx="23">
                  <c:v>109.56497689255139</c:v>
                </c:pt>
                <c:pt idx="24">
                  <c:v>101.68738607275765</c:v>
                </c:pt>
                <c:pt idx="25">
                  <c:v>100.23905423968597</c:v>
                </c:pt>
                <c:pt idx="26">
                  <c:v>104.72585204400859</c:v>
                </c:pt>
                <c:pt idx="27">
                  <c:v>101.86354693140238</c:v>
                </c:pt>
                <c:pt idx="28">
                  <c:v>101.64989509324562</c:v>
                </c:pt>
                <c:pt idx="29">
                  <c:v>108.70458541191026</c:v>
                </c:pt>
                <c:pt idx="30">
                  <c:v>108.72190264039978</c:v>
                </c:pt>
                <c:pt idx="31">
                  <c:v>110.42560448526444</c:v>
                </c:pt>
                <c:pt idx="32">
                  <c:v>110.99357459407277</c:v>
                </c:pt>
                <c:pt idx="33">
                  <c:v>111.59174366946338</c:v>
                </c:pt>
                <c:pt idx="34">
                  <c:v>110.78600876046325</c:v>
                </c:pt>
                <c:pt idx="35">
                  <c:v>111.93425184274781</c:v>
                </c:pt>
                <c:pt idx="36">
                  <c:v>113.48216488928531</c:v>
                </c:pt>
                <c:pt idx="37">
                  <c:v>114.58024384460424</c:v>
                </c:pt>
                <c:pt idx="38">
                  <c:v>114.957296133798</c:v>
                </c:pt>
                <c:pt idx="39">
                  <c:v>116.35260566639639</c:v>
                </c:pt>
                <c:pt idx="40">
                  <c:v>116.93078572434936</c:v>
                </c:pt>
                <c:pt idx="41">
                  <c:v>116.93264306846262</c:v>
                </c:pt>
                <c:pt idx="42">
                  <c:v>117.36916209181712</c:v>
                </c:pt>
                <c:pt idx="43">
                  <c:v>116.37213532748606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9D4-B6EE-758CEE3BB8B9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3'!$V$10:$V$53</c:f>
              <c:numCache>
                <c:formatCode>0.0</c:formatCode>
                <c:ptCount val="44"/>
                <c:pt idx="0">
                  <c:v>100</c:v>
                </c:pt>
                <c:pt idx="1">
                  <c:v>100.19512880210246</c:v>
                </c:pt>
                <c:pt idx="2">
                  <c:v>100.95536979174415</c:v>
                </c:pt>
                <c:pt idx="3">
                  <c:v>101.13204630642419</c:v>
                </c:pt>
                <c:pt idx="4">
                  <c:v>101.19969278317585</c:v>
                </c:pt>
                <c:pt idx="5">
                  <c:v>101.23185974483755</c:v>
                </c:pt>
                <c:pt idx="6">
                  <c:v>100.21018338449448</c:v>
                </c:pt>
                <c:pt idx="7">
                  <c:v>100.05077516488517</c:v>
                </c:pt>
                <c:pt idx="8">
                  <c:v>99.459646493967227</c:v>
                </c:pt>
                <c:pt idx="9">
                  <c:v>100.17515774917185</c:v>
                </c:pt>
                <c:pt idx="10">
                  <c:v>99.780545085878586</c:v>
                </c:pt>
                <c:pt idx="11">
                  <c:v>99.92866181497773</c:v>
                </c:pt>
                <c:pt idx="12">
                  <c:v>100.35695001123753</c:v>
                </c:pt>
                <c:pt idx="13">
                  <c:v>99.37924472055002</c:v>
                </c:pt>
                <c:pt idx="14">
                  <c:v>97.122430489878028</c:v>
                </c:pt>
                <c:pt idx="15">
                  <c:v>97.681640229287197</c:v>
                </c:pt>
                <c:pt idx="16">
                  <c:v>97.142091187304331</c:v>
                </c:pt>
                <c:pt idx="17">
                  <c:v>97.187749310933427</c:v>
                </c:pt>
                <c:pt idx="18">
                  <c:v>96.976420519750633</c:v>
                </c:pt>
                <c:pt idx="19">
                  <c:v>98.039294387274779</c:v>
                </c:pt>
                <c:pt idx="20">
                  <c:v>97.309001315964878</c:v>
                </c:pt>
                <c:pt idx="21">
                  <c:v>98.185558885455208</c:v>
                </c:pt>
                <c:pt idx="22">
                  <c:v>97.211275604700376</c:v>
                </c:pt>
                <c:pt idx="23">
                  <c:v>98.337757239436911</c:v>
                </c:pt>
                <c:pt idx="24">
                  <c:v>96.958792385022576</c:v>
                </c:pt>
                <c:pt idx="25">
                  <c:v>96.201077846795684</c:v>
                </c:pt>
                <c:pt idx="26">
                  <c:v>97.167386562645504</c:v>
                </c:pt>
                <c:pt idx="27">
                  <c:v>98.314656511848682</c:v>
                </c:pt>
                <c:pt idx="28">
                  <c:v>98.15391354749913</c:v>
                </c:pt>
                <c:pt idx="29">
                  <c:v>98.854314682333481</c:v>
                </c:pt>
                <c:pt idx="30">
                  <c:v>98.496653305979734</c:v>
                </c:pt>
                <c:pt idx="31">
                  <c:v>99.550801001740624</c:v>
                </c:pt>
                <c:pt idx="32">
                  <c:v>99.592050353313937</c:v>
                </c:pt>
                <c:pt idx="33">
                  <c:v>99.932056062199166</c:v>
                </c:pt>
                <c:pt idx="34">
                  <c:v>99.649880746651377</c:v>
                </c:pt>
                <c:pt idx="35">
                  <c:v>100.17488415084692</c:v>
                </c:pt>
                <c:pt idx="36">
                  <c:v>100.21455066749236</c:v>
                </c:pt>
                <c:pt idx="37">
                  <c:v>101.09505464277713</c:v>
                </c:pt>
                <c:pt idx="38">
                  <c:v>100.3944074769656</c:v>
                </c:pt>
                <c:pt idx="39">
                  <c:v>101.23488820970917</c:v>
                </c:pt>
                <c:pt idx="40">
                  <c:v>101.49891147604717</c:v>
                </c:pt>
                <c:pt idx="41">
                  <c:v>101.43924854607415</c:v>
                </c:pt>
                <c:pt idx="42">
                  <c:v>101.36994782591715</c:v>
                </c:pt>
                <c:pt idx="43">
                  <c:v>101.9348762379262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9D4-B6EE-758CEE3BB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Cumul annuel des entrées et stocks aux 4</a:t>
            </a:r>
            <a:r>
              <a:rPr lang="fr-FR" sz="1400" b="1" i="0" baseline="30000">
                <a:effectLst/>
              </a:rPr>
              <a:t>e</a:t>
            </a:r>
            <a:r>
              <a:rPr lang="fr-FR" sz="1400" b="1" i="0" baseline="0">
                <a:effectLst/>
              </a:rPr>
              <a:t> trimestres des contrats d'apprentissage dans les Alpes-de-Haute-Provence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47856517934"/>
          <c:y val="2.04355164265884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12 mois</c:v>
          </c:tx>
          <c:spPr>
            <a:ln w="25400">
              <a:noFill/>
            </a:ln>
          </c:spPr>
          <c:invertIfNegative val="0"/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(3)'!$E$3:$E$13</c:f>
              <c:numCache>
                <c:formatCode>#,##0</c:formatCode>
                <c:ptCount val="11"/>
                <c:pt idx="0">
                  <c:v>376</c:v>
                </c:pt>
                <c:pt idx="1">
                  <c:v>572</c:v>
                </c:pt>
                <c:pt idx="2">
                  <c:v>666</c:v>
                </c:pt>
                <c:pt idx="3">
                  <c:v>746</c:v>
                </c:pt>
                <c:pt idx="4">
                  <c:v>859</c:v>
                </c:pt>
                <c:pt idx="5">
                  <c:v>862</c:v>
                </c:pt>
                <c:pt idx="6">
                  <c:v>1108</c:v>
                </c:pt>
                <c:pt idx="7">
                  <c:v>1430</c:v>
                </c:pt>
                <c:pt idx="8">
                  <c:v>1589</c:v>
                </c:pt>
                <c:pt idx="9">
                  <c:v>1549</c:v>
                </c:pt>
                <c:pt idx="10">
                  <c:v>1595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A-4771-AC74-467550A4D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3554000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4e trimestres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(3)'!$A$3:$B$13</c:f>
              <c:multiLvlStrCache>
                <c:ptCount val="11"/>
                <c:lvl>
                  <c:pt idx="0">
                    <c:v>T4</c:v>
                  </c:pt>
                  <c:pt idx="1">
                    <c:v>T4</c:v>
                  </c:pt>
                  <c:pt idx="2">
                    <c:v>T4</c:v>
                  </c:pt>
                  <c:pt idx="3">
                    <c:v>T4</c:v>
                  </c:pt>
                  <c:pt idx="4">
                    <c:v>T4</c:v>
                  </c:pt>
                  <c:pt idx="5">
                    <c:v>T4</c:v>
                  </c:pt>
                  <c:pt idx="6">
                    <c:v>T4</c:v>
                  </c:pt>
                  <c:pt idx="7">
                    <c:v>T4</c:v>
                  </c:pt>
                  <c:pt idx="8">
                    <c:v>T4</c:v>
                  </c:pt>
                  <c:pt idx="9">
                    <c:v>T4</c:v>
                  </c:pt>
                  <c:pt idx="10">
                    <c:v>T4</c:v>
                  </c:pt>
                </c:lvl>
                <c:lvl>
                  <c:pt idx="0">
                    <c:v>2014</c:v>
                  </c:pt>
                  <c:pt idx="1">
                    <c:v>2015</c:v>
                  </c:pt>
                  <c:pt idx="2">
                    <c:v>2016</c:v>
                  </c:pt>
                  <c:pt idx="3">
                    <c:v>2017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2023</c:v>
                  </c:pt>
                  <c:pt idx="10">
                    <c:v>2024</c:v>
                  </c:pt>
                </c:lvl>
              </c:multiLvlStrCache>
            </c:multiLvlStrRef>
          </c:cat>
          <c:val>
            <c:numRef>
              <c:f>'Graph appr (3)'!$F$3:$F$13</c:f>
              <c:numCache>
                <c:formatCode>#,##0</c:formatCode>
                <c:ptCount val="11"/>
                <c:pt idx="0">
                  <c:v>461</c:v>
                </c:pt>
                <c:pt idx="1">
                  <c:v>711</c:v>
                </c:pt>
                <c:pt idx="2">
                  <c:v>943</c:v>
                </c:pt>
                <c:pt idx="3">
                  <c:v>1006</c:v>
                </c:pt>
                <c:pt idx="4">
                  <c:v>1086</c:v>
                </c:pt>
                <c:pt idx="5">
                  <c:v>1146</c:v>
                </c:pt>
                <c:pt idx="6">
                  <c:v>1429</c:v>
                </c:pt>
                <c:pt idx="7">
                  <c:v>1749</c:v>
                </c:pt>
                <c:pt idx="8">
                  <c:v>1878</c:v>
                </c:pt>
                <c:pt idx="9">
                  <c:v>1875</c:v>
                </c:pt>
                <c:pt idx="10">
                  <c:v>1905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3A-4771-AC74-467550A4D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554000"/>
        <c:axId val="1"/>
      </c:lineChart>
      <c:catAx>
        <c:axId val="9635540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63554000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13015051300405631"/>
          <c:y val="0.15864261061855456"/>
          <c:w val="0.76464296508390994"/>
          <c:h val="5.941678550023765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Données!$C$140:$C$180</c:f>
              <c:numCache>
                <c:formatCode>#\ ##0.0</c:formatCode>
                <c:ptCount val="41"/>
                <c:pt idx="0">
                  <c:v>11.6</c:v>
                </c:pt>
                <c:pt idx="1">
                  <c:v>11.4</c:v>
                </c:pt>
                <c:pt idx="2">
                  <c:v>11.7</c:v>
                </c:pt>
                <c:pt idx="3">
                  <c:v>11.5</c:v>
                </c:pt>
                <c:pt idx="4">
                  <c:v>11.4</c:v>
                </c:pt>
                <c:pt idx="5">
                  <c:v>11.3</c:v>
                </c:pt>
                <c:pt idx="6">
                  <c:v>11.1</c:v>
                </c:pt>
                <c:pt idx="7">
                  <c:v>11.1</c:v>
                </c:pt>
                <c:pt idx="8">
                  <c:v>11.4</c:v>
                </c:pt>
                <c:pt idx="9">
                  <c:v>10.9</c:v>
                </c:pt>
                <c:pt idx="10">
                  <c:v>10.8</c:v>
                </c:pt>
                <c:pt idx="11">
                  <c:v>10.8</c:v>
                </c:pt>
                <c:pt idx="12">
                  <c:v>10.3</c:v>
                </c:pt>
                <c:pt idx="13">
                  <c:v>10.6</c:v>
                </c:pt>
                <c:pt idx="14">
                  <c:v>10.4</c:v>
                </c:pt>
                <c:pt idx="15">
                  <c:v>10.199999999999999</c:v>
                </c:pt>
                <c:pt idx="16">
                  <c:v>10</c:v>
                </c:pt>
                <c:pt idx="17">
                  <c:v>10.1</c:v>
                </c:pt>
                <c:pt idx="18">
                  <c:v>9.6</c:v>
                </c:pt>
                <c:pt idx="19">
                  <c:v>9.5</c:v>
                </c:pt>
                <c:pt idx="20">
                  <c:v>9.1999999999999993</c:v>
                </c:pt>
                <c:pt idx="21">
                  <c:v>8.9</c:v>
                </c:pt>
                <c:pt idx="22">
                  <c:v>8.1999999999999993</c:v>
                </c:pt>
                <c:pt idx="23">
                  <c:v>10.1</c:v>
                </c:pt>
                <c:pt idx="24">
                  <c:v>9.1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8.9</c:v>
                </c:pt>
                <c:pt idx="28">
                  <c:v>8.3000000000000007</c:v>
                </c:pt>
                <c:pt idx="29">
                  <c:v>8.1999999999999993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7.9</c:v>
                </c:pt>
                <c:pt idx="34">
                  <c:v>7.9</c:v>
                </c:pt>
                <c:pt idx="35">
                  <c:v>8.1</c:v>
                </c:pt>
                <c:pt idx="36">
                  <c:v>8.1</c:v>
                </c:pt>
                <c:pt idx="37">
                  <c:v>8.1</c:v>
                </c:pt>
                <c:pt idx="38">
                  <c:v>7.8</c:v>
                </c:pt>
                <c:pt idx="39">
                  <c:v>7.9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7E-4F99-8932-7804DC21E6D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Données!$B$140:$B$180</c:f>
              <c:numCache>
                <c:formatCode>#\ ##0.0</c:formatCode>
                <c:ptCount val="41"/>
                <c:pt idx="0">
                  <c:v>10.1</c:v>
                </c:pt>
                <c:pt idx="1">
                  <c:v>10</c:v>
                </c:pt>
                <c:pt idx="2">
                  <c:v>10.199999999999999</c:v>
                </c:pt>
                <c:pt idx="3">
                  <c:v>10</c:v>
                </c:pt>
                <c:pt idx="4">
                  <c:v>9.9</c:v>
                </c:pt>
                <c:pt idx="5">
                  <c:v>9.9</c:v>
                </c:pt>
                <c:pt idx="6">
                  <c:v>9.6999999999999993</c:v>
                </c:pt>
                <c:pt idx="7">
                  <c:v>9.6</c:v>
                </c:pt>
                <c:pt idx="8">
                  <c:v>9.8000000000000007</c:v>
                </c:pt>
                <c:pt idx="9">
                  <c:v>9.3000000000000007</c:v>
                </c:pt>
                <c:pt idx="10">
                  <c:v>9.1999999999999993</c:v>
                </c:pt>
                <c:pt idx="11">
                  <c:v>9.1999999999999993</c:v>
                </c:pt>
                <c:pt idx="12">
                  <c:v>8.6999999999999993</c:v>
                </c:pt>
                <c:pt idx="13">
                  <c:v>8.9</c:v>
                </c:pt>
                <c:pt idx="14">
                  <c:v>8.8000000000000007</c:v>
                </c:pt>
                <c:pt idx="15">
                  <c:v>8.6</c:v>
                </c:pt>
                <c:pt idx="16">
                  <c:v>8.4</c:v>
                </c:pt>
                <c:pt idx="17">
                  <c:v>8.5</c:v>
                </c:pt>
                <c:pt idx="18">
                  <c:v>8.1999999999999993</c:v>
                </c:pt>
                <c:pt idx="19">
                  <c:v>8.1</c:v>
                </c:pt>
                <c:pt idx="20">
                  <c:v>7.9</c:v>
                </c:pt>
                <c:pt idx="21">
                  <c:v>7.7</c:v>
                </c:pt>
                <c:pt idx="22">
                  <c:v>7.1</c:v>
                </c:pt>
                <c:pt idx="23">
                  <c:v>8.6999999999999993</c:v>
                </c:pt>
                <c:pt idx="24">
                  <c:v>7.8</c:v>
                </c:pt>
                <c:pt idx="25">
                  <c:v>8</c:v>
                </c:pt>
                <c:pt idx="26">
                  <c:v>7.8</c:v>
                </c:pt>
                <c:pt idx="27">
                  <c:v>7.7</c:v>
                </c:pt>
                <c:pt idx="28">
                  <c:v>7.2</c:v>
                </c:pt>
                <c:pt idx="29">
                  <c:v>7.1</c:v>
                </c:pt>
                <c:pt idx="30">
                  <c:v>7.2</c:v>
                </c:pt>
                <c:pt idx="31">
                  <c:v>7</c:v>
                </c:pt>
                <c:pt idx="32">
                  <c:v>6.9</c:v>
                </c:pt>
                <c:pt idx="33">
                  <c:v>6.9</c:v>
                </c:pt>
                <c:pt idx="34">
                  <c:v>7</c:v>
                </c:pt>
                <c:pt idx="35">
                  <c:v>7.2</c:v>
                </c:pt>
                <c:pt idx="36">
                  <c:v>7.3</c:v>
                </c:pt>
                <c:pt idx="37">
                  <c:v>7.3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7E-4F99-8932-7804DC21E6DF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trim'!$B$132:$C$300</c:f>
              <c:multiLvlStrCache>
                <c:ptCount val="53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</c:lvl>
                <c:lvl>
                  <c:pt idx="1">
                    <c:v>2015</c:v>
                  </c:pt>
                  <c:pt idx="5">
                    <c:v>2016</c:v>
                  </c:pt>
                  <c:pt idx="9">
                    <c:v>2017</c:v>
                  </c:pt>
                  <c:pt idx="13">
                    <c:v>2018</c:v>
                  </c:pt>
                  <c:pt idx="17">
                    <c:v>2019</c:v>
                  </c:pt>
                  <c:pt idx="21">
                    <c:v>2020</c:v>
                  </c:pt>
                  <c:pt idx="25">
                    <c:v>2021</c:v>
                  </c:pt>
                  <c:pt idx="29">
                    <c:v>2022</c:v>
                  </c:pt>
                  <c:pt idx="33">
                    <c:v>2023</c:v>
                  </c:pt>
                  <c:pt idx="37">
                    <c:v>2024</c:v>
                  </c:pt>
                  <c:pt idx="41">
                    <c:v>2025</c:v>
                  </c:pt>
                  <c:pt idx="45">
                    <c:v>2026</c:v>
                  </c:pt>
                  <c:pt idx="49">
                    <c:v>2027</c:v>
                  </c:pt>
                </c:lvl>
              </c:multiLvlStrCache>
            </c:multiLvlStrRef>
          </c:cat>
          <c:val>
            <c:numRef>
              <c:f>Données!$D$140:$D$180</c:f>
              <c:numCache>
                <c:formatCode>#\ ##0.0</c:formatCode>
                <c:ptCount val="41"/>
                <c:pt idx="0">
                  <c:v>11.4</c:v>
                </c:pt>
                <c:pt idx="1">
                  <c:v>11.3</c:v>
                </c:pt>
                <c:pt idx="2">
                  <c:v>11.6</c:v>
                </c:pt>
                <c:pt idx="3">
                  <c:v>11.3</c:v>
                </c:pt>
                <c:pt idx="4">
                  <c:v>11.2</c:v>
                </c:pt>
                <c:pt idx="5">
                  <c:v>11.2</c:v>
                </c:pt>
                <c:pt idx="6">
                  <c:v>11</c:v>
                </c:pt>
                <c:pt idx="7">
                  <c:v>11</c:v>
                </c:pt>
                <c:pt idx="8">
                  <c:v>11.2</c:v>
                </c:pt>
                <c:pt idx="9">
                  <c:v>10.7</c:v>
                </c:pt>
                <c:pt idx="10">
                  <c:v>10.8</c:v>
                </c:pt>
                <c:pt idx="11">
                  <c:v>10.9</c:v>
                </c:pt>
                <c:pt idx="12">
                  <c:v>10.4</c:v>
                </c:pt>
                <c:pt idx="13">
                  <c:v>10.7</c:v>
                </c:pt>
                <c:pt idx="14">
                  <c:v>10.6</c:v>
                </c:pt>
                <c:pt idx="15">
                  <c:v>10.3</c:v>
                </c:pt>
                <c:pt idx="16">
                  <c:v>10.1</c:v>
                </c:pt>
                <c:pt idx="17">
                  <c:v>10.199999999999999</c:v>
                </c:pt>
                <c:pt idx="18">
                  <c:v>9.8000000000000007</c:v>
                </c:pt>
                <c:pt idx="19">
                  <c:v>9.6999999999999993</c:v>
                </c:pt>
                <c:pt idx="20">
                  <c:v>9.3000000000000007</c:v>
                </c:pt>
                <c:pt idx="21">
                  <c:v>9</c:v>
                </c:pt>
                <c:pt idx="22">
                  <c:v>8.4</c:v>
                </c:pt>
                <c:pt idx="23">
                  <c:v>10.199999999999999</c:v>
                </c:pt>
                <c:pt idx="24">
                  <c:v>8.9</c:v>
                </c:pt>
                <c:pt idx="25">
                  <c:v>9.1999999999999993</c:v>
                </c:pt>
                <c:pt idx="26">
                  <c:v>9.1</c:v>
                </c:pt>
                <c:pt idx="27">
                  <c:v>8.6999999999999993</c:v>
                </c:pt>
                <c:pt idx="28">
                  <c:v>8.3000000000000007</c:v>
                </c:pt>
                <c:pt idx="29">
                  <c:v>8.3000000000000007</c:v>
                </c:pt>
                <c:pt idx="30">
                  <c:v>8.3000000000000007</c:v>
                </c:pt>
                <c:pt idx="31">
                  <c:v>8.1999999999999993</c:v>
                </c:pt>
                <c:pt idx="32">
                  <c:v>8.1</c:v>
                </c:pt>
                <c:pt idx="33">
                  <c:v>8</c:v>
                </c:pt>
                <c:pt idx="34">
                  <c:v>8</c:v>
                </c:pt>
                <c:pt idx="35">
                  <c:v>8.3000000000000007</c:v>
                </c:pt>
                <c:pt idx="36">
                  <c:v>8.1999999999999993</c:v>
                </c:pt>
                <c:pt idx="37">
                  <c:v>8.1</c:v>
                </c:pt>
                <c:pt idx="38">
                  <c:v>7.9</c:v>
                </c:pt>
                <c:pt idx="39">
                  <c:v>8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7E-4F99-8932-7804DC21E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7674908930766E-2"/>
          <c:y val="0.14460903155076782"/>
          <c:w val="0.87735585029537844"/>
          <c:h val="0.4463312243625189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53-421F-9FD6-C56392EA8EB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1253-421F-9FD6-C56392EA8E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253-421F-9FD6-C56392EA8EB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1253-421F-9FD6-C56392EA8E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53-421F-9FD6-C56392EA8EB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253-421F-9FD6-C56392EA8E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253-421F-9FD6-C56392EA8EB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253-421F-9FD6-C56392EA8EBA}"/>
              </c:ext>
            </c:extLst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3-421F-9FD6-C56392EA8EBA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3-421F-9FD6-C56392EA8EBA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53-421F-9FD6-C56392EA8EBA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3-421F-9FD6-C56392EA8EBA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53-421F-9FD6-C56392EA8EBA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53-421F-9FD6-C56392EA8EBA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53-421F-9FD6-C56392EA8EBA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53-421F-9FD6-C56392EA8EBA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53-421F-9FD6-C56392EA8EB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Corse-du-Sud</c:v>
                </c:pt>
                <c:pt idx="8">
                  <c:v>Hautes-Alpes</c:v>
                </c:pt>
              </c:strCache>
            </c:strRef>
          </c:cat>
          <c:val>
            <c:numRef>
              <c:f>'données graphiques_ann'!$H$10:$H$18</c:f>
              <c:numCache>
                <c:formatCode>#\ ##0.0</c:formatCode>
                <c:ptCount val="9"/>
                <c:pt idx="0">
                  <c:v>9</c:v>
                </c:pt>
                <c:pt idx="1">
                  <c:v>7.7</c:v>
                </c:pt>
                <c:pt idx="2">
                  <c:v>7.7</c:v>
                </c:pt>
                <c:pt idx="3">
                  <c:v>7.1</c:v>
                </c:pt>
                <c:pt idx="4">
                  <c:v>7</c:v>
                </c:pt>
                <c:pt idx="5">
                  <c:v>6.7</c:v>
                </c:pt>
                <c:pt idx="6">
                  <c:v>6.5</c:v>
                </c:pt>
                <c:pt idx="7">
                  <c:v>6.1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53-421F-9FD6-C56392EA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188687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graphiques_ann'!$J$10:$J$18</c:f>
              <c:numCache>
                <c:formatCode>#\ ##0.0</c:formatCode>
                <c:ptCount val="9"/>
                <c:pt idx="0">
                  <c:v>-0.5</c:v>
                </c:pt>
                <c:pt idx="1">
                  <c:v>-0.49999999999999911</c:v>
                </c:pt>
                <c:pt idx="2">
                  <c:v>-0.39999999999999947</c:v>
                </c:pt>
                <c:pt idx="3">
                  <c:v>-0.20000000000000018</c:v>
                </c:pt>
                <c:pt idx="4">
                  <c:v>-0.5</c:v>
                </c:pt>
                <c:pt idx="5">
                  <c:v>-0.29999999999999982</c:v>
                </c:pt>
                <c:pt idx="6">
                  <c:v>-9.9999999999999645E-2</c:v>
                </c:pt>
                <c:pt idx="7">
                  <c:v>0</c:v>
                </c:pt>
                <c:pt idx="8">
                  <c:v>-0.59999999999999964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253-421F-9FD6-C56392EA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1991886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99188687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3.8515742616079457E-2"/>
          <c:y val="8.8534057982876876E-2"/>
          <c:w val="0.90099174329481169"/>
          <c:h val="5.2315549953345211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dep04_trim!$BG$83:$BG$126</c:f>
              <c:numCache>
                <c:formatCode>#\ ##0.0</c:formatCode>
                <c:ptCount val="44"/>
                <c:pt idx="0">
                  <c:v>-0.14450867052022698</c:v>
                </c:pt>
                <c:pt idx="1">
                  <c:v>1.7124939700916553</c:v>
                </c:pt>
                <c:pt idx="2">
                  <c:v>1.6599478302110615</c:v>
                </c:pt>
                <c:pt idx="3">
                  <c:v>0.79309540471192985</c:v>
                </c:pt>
                <c:pt idx="4">
                  <c:v>2.3837074751214882</c:v>
                </c:pt>
                <c:pt idx="5">
                  <c:v>1.9213381555153841</c:v>
                </c:pt>
                <c:pt idx="6">
                  <c:v>0.13306719893546592</c:v>
                </c:pt>
                <c:pt idx="7">
                  <c:v>1.0188261351051997</c:v>
                </c:pt>
                <c:pt idx="8">
                  <c:v>0.98662573996930458</c:v>
                </c:pt>
                <c:pt idx="9">
                  <c:v>-0.17368649587495844</c:v>
                </c:pt>
                <c:pt idx="10">
                  <c:v>1.4571552849064862</c:v>
                </c:pt>
                <c:pt idx="11">
                  <c:v>0.77170418006431429</c:v>
                </c:pt>
                <c:pt idx="12">
                  <c:v>1.2763241863433361</c:v>
                </c:pt>
                <c:pt idx="13">
                  <c:v>1.4912833438353257</c:v>
                </c:pt>
                <c:pt idx="14">
                  <c:v>1.2624172185430549</c:v>
                </c:pt>
                <c:pt idx="15">
                  <c:v>1.3079910075618262</c:v>
                </c:pt>
                <c:pt idx="16">
                  <c:v>0.32277587250355566</c:v>
                </c:pt>
                <c:pt idx="17">
                  <c:v>6.0325759099133514E-2</c:v>
                </c:pt>
                <c:pt idx="18">
                  <c:v>-0.1808681672025747</c:v>
                </c:pt>
                <c:pt idx="19">
                  <c:v>0.36239178578618692</c:v>
                </c:pt>
                <c:pt idx="20">
                  <c:v>-0.24072216649949629</c:v>
                </c:pt>
                <c:pt idx="21">
                  <c:v>0.22119445003014881</c:v>
                </c:pt>
                <c:pt idx="22">
                  <c:v>-1.3844301765649991</c:v>
                </c:pt>
                <c:pt idx="23">
                  <c:v>-1.5666327568667371</c:v>
                </c:pt>
                <c:pt idx="24">
                  <c:v>-0.10334849111202082</c:v>
                </c:pt>
                <c:pt idx="25">
                  <c:v>6.3935443823712079</c:v>
                </c:pt>
                <c:pt idx="26">
                  <c:v>-2.2559315441462502</c:v>
                </c:pt>
                <c:pt idx="27">
                  <c:v>-0.7759649820931136</c:v>
                </c:pt>
                <c:pt idx="28">
                  <c:v>1.3434930820132474</c:v>
                </c:pt>
                <c:pt idx="29">
                  <c:v>-0.41551246537395725</c:v>
                </c:pt>
                <c:pt idx="30">
                  <c:v>-3.4969203258494064</c:v>
                </c:pt>
                <c:pt idx="31">
                  <c:v>-1.4618077002264696</c:v>
                </c:pt>
                <c:pt idx="32">
                  <c:v>-1.5670706226493913</c:v>
                </c:pt>
                <c:pt idx="33">
                  <c:v>-1.8679685841647253</c:v>
                </c:pt>
                <c:pt idx="34">
                  <c:v>-4.3261951113993113E-2</c:v>
                </c:pt>
                <c:pt idx="35">
                  <c:v>4.3280675178536399E-2</c:v>
                </c:pt>
                <c:pt idx="36">
                  <c:v>0.17304780445597245</c:v>
                </c:pt>
                <c:pt idx="37">
                  <c:v>-0.25912329950334989</c:v>
                </c:pt>
                <c:pt idx="38">
                  <c:v>-0.15154795410261546</c:v>
                </c:pt>
                <c:pt idx="39">
                  <c:v>0.28187337380745081</c:v>
                </c:pt>
                <c:pt idx="40">
                  <c:v>-0.73513513513512319</c:v>
                </c:pt>
                <c:pt idx="41">
                  <c:v>-0.80592463515574142</c:v>
                </c:pt>
                <c:pt idx="42">
                  <c:v>-0.48309178743961567</c:v>
                </c:pt>
                <c:pt idx="43">
                  <c:v>1.3239187996469504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1-4E4D-BC41-FAA1532B0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1895777997810153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2014</c:v>
                </c:pt>
                <c:pt idx="1">
                  <c:v>T4 2015</c:v>
                </c:pt>
                <c:pt idx="2">
                  <c:v>T4 2016</c:v>
                </c:pt>
                <c:pt idx="3">
                  <c:v>T4 2017</c:v>
                </c:pt>
                <c:pt idx="4">
                  <c:v>T4 2018</c:v>
                </c:pt>
                <c:pt idx="5">
                  <c:v>T4 2019</c:v>
                </c:pt>
                <c:pt idx="6">
                  <c:v>T4 2020</c:v>
                </c:pt>
                <c:pt idx="7">
                  <c:v>T4 2021</c:v>
                </c:pt>
                <c:pt idx="8">
                  <c:v>T4 2022</c:v>
                </c:pt>
                <c:pt idx="9">
                  <c:v>T4 2023</c:v>
                </c:pt>
                <c:pt idx="10">
                  <c:v>T4 2024</c:v>
                </c:pt>
              </c:strCache>
            </c:strRef>
          </c:cat>
          <c:val>
            <c:numRef>
              <c:f>'GRAPHIQUES ANN (données)'!$D$3:$D$13</c:f>
              <c:numCache>
                <c:formatCode>0.0</c:formatCode>
                <c:ptCount val="11"/>
                <c:pt idx="0">
                  <c:v>4.0703275529865079</c:v>
                </c:pt>
                <c:pt idx="1">
                  <c:v>5.5542698449432937</c:v>
                </c:pt>
                <c:pt idx="2">
                  <c:v>3.0695023021267254</c:v>
                </c:pt>
                <c:pt idx="3">
                  <c:v>5.4456498617315496</c:v>
                </c:pt>
                <c:pt idx="4">
                  <c:v>0.5648577768812002</c:v>
                </c:pt>
                <c:pt idx="5">
                  <c:v>-2.9488465396188657</c:v>
                </c:pt>
                <c:pt idx="6">
                  <c:v>3.0797850351384826</c:v>
                </c:pt>
                <c:pt idx="7">
                  <c:v>-4.0304792460396976</c:v>
                </c:pt>
                <c:pt idx="8">
                  <c:v>-3.4057668198913538</c:v>
                </c:pt>
                <c:pt idx="9">
                  <c:v>4.3261951113993113E-2</c:v>
                </c:pt>
                <c:pt idx="10">
                  <c:v>-0.71351351351350845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1-4792-B980-D3AF0744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902912"/>
        <c:axId val="176904448"/>
      </c:barChart>
      <c:catAx>
        <c:axId val="176902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904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904448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90291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Travail,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0.83117</cdr:y>
    </cdr:from>
    <cdr:to>
      <cdr:x>1</cdr:x>
      <cdr:y>0.9672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663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0.82788</cdr:y>
    </cdr:from>
    <cdr:to>
      <cdr:x>1</cdr:x>
      <cdr:y>0.96391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0664"/>
          <a:ext cx="7362791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/>
            <a:t>* Pour le RSA et la PA, la notion de bénéficiaires renvoie à celle de foyer et non d’individu. Pour </a:t>
          </a:r>
          <a:r>
            <a:rPr lang="fr-FR" sz="1000" b="0" i="0" dirty="0" err="1"/>
            <a:t>ll’ASS</a:t>
          </a:r>
          <a:r>
            <a:rPr lang="fr-FR" sz="1000" b="0" i="0" dirty="0"/>
            <a:t>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 b="0" i="0" dirty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 dirty="0"/>
            <a:t>Note : </a:t>
          </a:r>
          <a:r>
            <a:rPr lang="fr-FR" sz="1000" i="0" dirty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 dirty="0"/>
            <a:t>Sources : </a:t>
          </a:r>
          <a:r>
            <a:rPr lang="fr-FR" sz="1000" i="1" dirty="0" err="1"/>
            <a:t>Cnaf</a:t>
          </a:r>
          <a:r>
            <a:rPr lang="fr-FR" sz="1000" i="1" dirty="0"/>
            <a:t>, </a:t>
          </a:r>
          <a:r>
            <a:rPr lang="fr-FR" sz="1000" i="1" dirty="0" err="1"/>
            <a:t>Allstat</a:t>
          </a:r>
          <a:r>
            <a:rPr lang="fr-FR" sz="1000" i="1" dirty="0"/>
            <a:t> FR6 et FR2 ; MSA ;  France</a:t>
          </a:r>
          <a:r>
            <a:rPr lang="fr-FR" sz="1000" i="1" baseline="0" dirty="0"/>
            <a:t> Travail</a:t>
          </a:r>
          <a:r>
            <a:rPr lang="fr-FR" sz="1000" i="1" dirty="0"/>
            <a:t>, FNA - </a:t>
          </a:r>
          <a:r>
            <a:rPr lang="fr-FR" sz="1000" b="1" i="1" dirty="0"/>
            <a:t>Traitements : </a:t>
          </a:r>
          <a:r>
            <a:rPr lang="fr-FR" sz="1000" i="1" dirty="0"/>
            <a:t>Drees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+mn-lt"/>
            </a:rPr>
            <a:t>Champ</a:t>
          </a:r>
          <a:r>
            <a:rPr lang="fr-FR" sz="1200" b="0" i="0" u="none" strike="noStrike" baseline="0" dirty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+mn-lt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0.10355</cdr:x>
      <cdr:y>0</cdr:y>
    </cdr:from>
    <cdr:to>
      <cdr:x>0.93389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0845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2024 et le T4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3 %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0.81918</cdr:y>
    </cdr:from>
    <cdr:to>
      <cdr:x>0.99975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1 600 contrats d'apprentissage ont commencé entre janvier et décembre 2024 dans les Alpes-de-Haute-Provence. Fin décembre 2024, le département  compte 1 900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 dirty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 dirty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 dirty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 dirty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 dirty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0.15598</cdr:x>
      <cdr:y>0.1802</cdr:y>
    </cdr:from>
    <cdr:to>
      <cdr:x>0.5143</cdr:x>
      <cdr:y>0.34607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1170725" y="859938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724578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1038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61926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2024, la demande d’emploi repart à la hausse sur un trimestre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EEF8594-5F0D-49BA-951C-E708966D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32599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Après s’être stabilisée, la demande d’emploi recule légèrement sur un an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900-00001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549975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8" y="-55959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est beaucoup marquée chez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CCED2D0-DDED-4F4F-9C80-5B1E368E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926270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428" y="-14893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se replie deux fois plus vite chez les hommes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9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79938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466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371" y="15124"/>
            <a:ext cx="8850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seniors sont les plus impactés par la progression trimestrielle…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DF0C218-59D7-430C-BCF3-4A2610F2F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7799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2509"/>
            <a:ext cx="8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sont la seule tranche d’âge à s’élever sur un an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9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81313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08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Fin 2024, rebond du nombre d’inscrits depuis moins d’un an, légère baisse de la demande d’emploi de longue durée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CF73ACE-CBA8-4C11-9085-BD47CB9BB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45371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670"/>
            <a:ext cx="899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Après une stabilité en 2023, le nombre d’inscrits depuis un an ou plus repart à la baisse en rythme annuel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9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04352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952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 et de la prime d’activité, stagnation de l’ASS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786892"/>
              </p:ext>
            </p:extLst>
          </p:nvPr>
        </p:nvGraphicFramePr>
        <p:xfrm>
          <a:off x="406400" y="1133474"/>
          <a:ext cx="8332997" cy="513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que 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pic>
        <p:nvPicPr>
          <p:cNvPr id="10" name="Image 9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F4553F1-E16E-4B31-DED2-4A46DFC0F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3" y="1566845"/>
            <a:ext cx="8827805" cy="3487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209" y="2882311"/>
            <a:ext cx="8644823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3453" y="9099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Fin 2024, l’emploi salarié poursuit sa baisse enclenchée en début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- 0,3 %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- 0,2 %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122173"/>
              </p:ext>
            </p:extLst>
          </p:nvPr>
        </p:nvGraphicFramePr>
        <p:xfrm>
          <a:off x="325126" y="1128522"/>
          <a:ext cx="8385410" cy="488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en léger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53207"/>
              </p:ext>
            </p:extLst>
          </p:nvPr>
        </p:nvGraphicFramePr>
        <p:xfrm>
          <a:off x="786374" y="1276984"/>
          <a:ext cx="7571252" cy="505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Malgré un repli fin 2024, le nombre de défaillances d’entreprises est toujours en hausse sur un 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88827"/>
              </p:ext>
            </p:extLst>
          </p:nvPr>
        </p:nvGraphicFramePr>
        <p:xfrm>
          <a:off x="300251" y="1283833"/>
          <a:ext cx="8439147" cy="504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lié à la fois à l’emploi hors intérim et à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-50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- 90 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2024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15901"/>
              </p:ext>
            </p:extLst>
          </p:nvPr>
        </p:nvGraphicFramePr>
        <p:xfrm>
          <a:off x="343509" y="1297953"/>
          <a:ext cx="7894903" cy="4900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de l’emploi intérimaire pénalise surtout le secteur industriel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77809"/>
              </p:ext>
            </p:extLst>
          </p:nvPr>
        </p:nvGraphicFramePr>
        <p:xfrm>
          <a:off x="796066" y="1308100"/>
          <a:ext cx="7551868" cy="465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 l’exception du tertiaire non-marchand, l’emploi se contracte dans tous les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932648"/>
              </p:ext>
            </p:extLst>
          </p:nvPr>
        </p:nvGraphicFramePr>
        <p:xfrm>
          <a:off x="350982" y="1305877"/>
          <a:ext cx="8127999" cy="479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recul dans l’industrie en six ans et dans la construction en sept ans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E58C70-06E6-119A-DC96-E84064BD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02" y="1656887"/>
            <a:ext cx="8437796" cy="33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toujours modérée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D1975C3-3205-B5B9-102E-E47A552152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910211"/>
              </p:ext>
            </p:extLst>
          </p:nvPr>
        </p:nvGraphicFramePr>
        <p:xfrm>
          <a:off x="245660" y="1148193"/>
          <a:ext cx="8656260" cy="499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242291" y="1392782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1 900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479573" y="1794535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194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baisse en rythme trimestriel et annuel…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7,1 % (-0,2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7,7 % (-0,4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50498" y="3596229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7,7 % (-0,5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2024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2023)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570892"/>
              </p:ext>
            </p:extLst>
          </p:nvPr>
        </p:nvGraphicFramePr>
        <p:xfrm>
          <a:off x="346229" y="942686"/>
          <a:ext cx="7794594" cy="533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mais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2025</a:t>
            </a:r>
            <a:endParaRPr lang="fr-FR" dirty="0"/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267DAF98-C69E-3CE2-9512-17DA1565A638}"/>
              </a:ext>
            </a:extLst>
          </p:cNvPr>
          <p:cNvSpPr txBox="1"/>
          <p:nvPr/>
        </p:nvSpPr>
        <p:spPr>
          <a:xfrm>
            <a:off x="1108075" y="1137677"/>
            <a:ext cx="6889747" cy="3746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T4 2024</a:t>
            </a:r>
            <a:endParaRPr lang="fr-FR" sz="110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6B1F33A9-4D8A-FB1E-7783-EE14342A8680}"/>
              </a:ext>
            </a:extLst>
          </p:cNvPr>
          <p:cNvGraphicFramePr>
            <a:graphicFrameLocks/>
          </p:cNvGraphicFramePr>
          <p:nvPr/>
        </p:nvGraphicFramePr>
        <p:xfrm>
          <a:off x="1104900" y="1137677"/>
          <a:ext cx="6924675" cy="458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">
            <a:extLst>
              <a:ext uri="{FF2B5EF4-FFF2-40B4-BE49-F238E27FC236}">
                <a16:creationId xmlns:a16="http://schemas.microsoft.com/office/drawing/2014/main" id="{3D12000C-870F-92B9-F67D-7B9AE768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4927350"/>
            <a:ext cx="6924675" cy="78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</a:r>
          </a:p>
          <a:p>
            <a:pPr algn="l" rtl="0">
              <a:defRPr sz="1000"/>
            </a:pPr>
            <a:r>
              <a:rPr lang="fr-FR" sz="1000" b="1" i="0" u="none" strike="noStrike" baseline="0">
                <a:solidFill>
                  <a:srgbClr val="000000"/>
                </a:solidFill>
                <a:latin typeface="+mn-lt"/>
              </a:rPr>
              <a:t>Note : </a:t>
            </a:r>
            <a:r>
              <a:rPr lang="fr-FR" sz="1000" b="0" i="0" u="none" strike="noStrike" baseline="0">
                <a:solidFill>
                  <a:srgbClr val="000000"/>
                </a:solidFill>
                <a:latin typeface="+mn-lt"/>
              </a:rPr>
              <a:t>données trimestrielles provisoires, corrigées des variations saisonnières ; estimation à +/- 0,3 point près du niveau du taux de chômage national 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>
                <a:solidFill>
                  <a:srgbClr val="000000"/>
                </a:solidFill>
                <a:latin typeface="Calibri"/>
              </a:rPr>
              <a:t>Source :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Insee, taux de chômage au sens du BIT (national ) et taux de chômage localisés (régional et départementaux)</a:t>
            </a:r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1857</Words>
  <Application>Microsoft Office PowerPoint</Application>
  <PresentationFormat>Affichage à l'écran (4:3)</PresentationFormat>
  <Paragraphs>347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978</cp:revision>
  <cp:lastPrinted>2018-10-09T12:30:48Z</cp:lastPrinted>
  <dcterms:created xsi:type="dcterms:W3CDTF">2018-05-30T13:27:07Z</dcterms:created>
  <dcterms:modified xsi:type="dcterms:W3CDTF">2025-03-25T09:28:22Z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