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300" r:id="rId6"/>
    <p:sldId id="299" r:id="rId7"/>
    <p:sldId id="264" r:id="rId8"/>
    <p:sldId id="290" r:id="rId9"/>
    <p:sldId id="292" r:id="rId10"/>
    <p:sldId id="293" r:id="rId11"/>
    <p:sldId id="317" r:id="rId12"/>
    <p:sldId id="261" r:id="rId13"/>
    <p:sldId id="315" r:id="rId14"/>
    <p:sldId id="306" r:id="rId15"/>
    <p:sldId id="302" r:id="rId16"/>
    <p:sldId id="307" r:id="rId17"/>
    <p:sldId id="308" r:id="rId18"/>
    <p:sldId id="309" r:id="rId19"/>
    <p:sldId id="310" r:id="rId20"/>
    <p:sldId id="318" r:id="rId21"/>
    <p:sldId id="319" r:id="rId22"/>
    <p:sldId id="316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88" d="100"/>
          <a:sy n="88" d="100"/>
        </p:scale>
        <p:origin x="600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Prestations%20sociales\2023-T1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1\01%20-%20Fichiers%20de%20travail\DPAE\dpae-par-departement-x-grand-secteur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1\01%20-%20Fichiers%20de%20travail\Politiques%20emploi\2022_T4_Politiques%20de%20l'emploi_note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3\2023-T1\01%20-%20Fichiers%20de%20travail\Politiques%20emploi\2022_T4_Politiques%20de%20l'emploi_note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2013)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100.08350112143911</c:v>
                </c:pt>
                <c:pt idx="2">
                  <c:v>100.25325306456267</c:v>
                </c:pt>
                <c:pt idx="3">
                  <c:v>100.62042230904862</c:v>
                </c:pt>
                <c:pt idx="4">
                  <c:v>100.73697595774911</c:v>
                </c:pt>
                <c:pt idx="5">
                  <c:v>100.66441752337415</c:v>
                </c:pt>
                <c:pt idx="6">
                  <c:v>100.68714464309731</c:v>
                </c:pt>
                <c:pt idx="7">
                  <c:v>100.87580779487242</c:v>
                </c:pt>
                <c:pt idx="8">
                  <c:v>100.81043225331008</c:v>
                </c:pt>
                <c:pt idx="9">
                  <c:v>101.18220303830647</c:v>
                </c:pt>
                <c:pt idx="10">
                  <c:v>101.09971201079124</c:v>
                </c:pt>
                <c:pt idx="11">
                  <c:v>101.54757655966691</c:v>
                </c:pt>
                <c:pt idx="12">
                  <c:v>101.94207446453404</c:v>
                </c:pt>
                <c:pt idx="13">
                  <c:v>102.3333176209799</c:v>
                </c:pt>
                <c:pt idx="14">
                  <c:v>102.51968000239069</c:v>
                </c:pt>
                <c:pt idx="15">
                  <c:v>102.60862440899969</c:v>
                </c:pt>
                <c:pt idx="16">
                  <c:v>103.10216766207169</c:v>
                </c:pt>
                <c:pt idx="17">
                  <c:v>103.55906694255026</c:v>
                </c:pt>
                <c:pt idx="18">
                  <c:v>103.65165891159343</c:v>
                </c:pt>
                <c:pt idx="19">
                  <c:v>103.93807673592568</c:v>
                </c:pt>
                <c:pt idx="20">
                  <c:v>104.56495242442672</c:v>
                </c:pt>
                <c:pt idx="21">
                  <c:v>104.56843163801591</c:v>
                </c:pt>
                <c:pt idx="22">
                  <c:v>104.53133873422682</c:v>
                </c:pt>
                <c:pt idx="23">
                  <c:v>104.72684807970765</c:v>
                </c:pt>
                <c:pt idx="24">
                  <c:v>105.28520571118192</c:v>
                </c:pt>
                <c:pt idx="25">
                  <c:v>105.78699806767689</c:v>
                </c:pt>
                <c:pt idx="26">
                  <c:v>106.11505421966237</c:v>
                </c:pt>
                <c:pt idx="27">
                  <c:v>106.54221183686747</c:v>
                </c:pt>
                <c:pt idx="28">
                  <c:v>104.43358406132958</c:v>
                </c:pt>
                <c:pt idx="29">
                  <c:v>103.78465464872552</c:v>
                </c:pt>
                <c:pt idx="30">
                  <c:v>106.1447958824733</c:v>
                </c:pt>
                <c:pt idx="31">
                  <c:v>106.41617452656176</c:v>
                </c:pt>
                <c:pt idx="32">
                  <c:v>107.080984864196</c:v>
                </c:pt>
                <c:pt idx="33">
                  <c:v>108.77356605901679</c:v>
                </c:pt>
                <c:pt idx="34">
                  <c:v>109.94729552889191</c:v>
                </c:pt>
                <c:pt idx="35">
                  <c:v>111.12989138152014</c:v>
                </c:pt>
                <c:pt idx="36">
                  <c:v>111.46170732871869</c:v>
                </c:pt>
                <c:pt idx="37">
                  <c:v>112.09492416441758</c:v>
                </c:pt>
                <c:pt idx="38">
                  <c:v>112.1698956012261</c:v>
                </c:pt>
                <c:pt idx="39">
                  <c:v>112.45659400745555</c:v>
                </c:pt>
                <c:pt idx="40">
                  <c:v>112.98734239750394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50-41F3-9EFF-159886FFB4EB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99.845812491309744</c:v>
                </c:pt>
                <c:pt idx="2">
                  <c:v>100.04588336485369</c:v>
                </c:pt>
                <c:pt idx="3">
                  <c:v>100.33572653434793</c:v>
                </c:pt>
                <c:pt idx="4">
                  <c:v>100.33334600034949</c:v>
                </c:pt>
                <c:pt idx="5">
                  <c:v>100.38830368571314</c:v>
                </c:pt>
                <c:pt idx="6">
                  <c:v>100.25079745396435</c:v>
                </c:pt>
                <c:pt idx="7">
                  <c:v>100.34758993117903</c:v>
                </c:pt>
                <c:pt idx="8">
                  <c:v>100.27868954503576</c:v>
                </c:pt>
                <c:pt idx="9">
                  <c:v>100.50224246779042</c:v>
                </c:pt>
                <c:pt idx="10">
                  <c:v>100.58857052664149</c:v>
                </c:pt>
                <c:pt idx="11">
                  <c:v>100.73410045529134</c:v>
                </c:pt>
                <c:pt idx="12">
                  <c:v>100.92772774443614</c:v>
                </c:pt>
                <c:pt idx="13">
                  <c:v>101.14235706565049</c:v>
                </c:pt>
                <c:pt idx="14">
                  <c:v>101.47265642122976</c:v>
                </c:pt>
                <c:pt idx="15">
                  <c:v>101.51835892119456</c:v>
                </c:pt>
                <c:pt idx="16">
                  <c:v>102.01767291044423</c:v>
                </c:pt>
                <c:pt idx="17">
                  <c:v>102.48964505083961</c:v>
                </c:pt>
                <c:pt idx="18">
                  <c:v>102.50912606440082</c:v>
                </c:pt>
                <c:pt idx="19">
                  <c:v>102.84538109019141</c:v>
                </c:pt>
                <c:pt idx="20">
                  <c:v>103.18046993266508</c:v>
                </c:pt>
                <c:pt idx="21">
                  <c:v>103.29952920418812</c:v>
                </c:pt>
                <c:pt idx="22">
                  <c:v>103.18047086139251</c:v>
                </c:pt>
                <c:pt idx="23">
                  <c:v>103.46198953350205</c:v>
                </c:pt>
                <c:pt idx="24">
                  <c:v>104.046405221783</c:v>
                </c:pt>
                <c:pt idx="25">
                  <c:v>104.39073726986425</c:v>
                </c:pt>
                <c:pt idx="26">
                  <c:v>104.58752441658248</c:v>
                </c:pt>
                <c:pt idx="27">
                  <c:v>104.95309281185837</c:v>
                </c:pt>
                <c:pt idx="28">
                  <c:v>103.03627387531829</c:v>
                </c:pt>
                <c:pt idx="29">
                  <c:v>102.87993827391114</c:v>
                </c:pt>
                <c:pt idx="30">
                  <c:v>104.72185179183136</c:v>
                </c:pt>
                <c:pt idx="31">
                  <c:v>104.62586625184218</c:v>
                </c:pt>
                <c:pt idx="32">
                  <c:v>105.28380709042402</c:v>
                </c:pt>
                <c:pt idx="33">
                  <c:v>106.58780563473724</c:v>
                </c:pt>
                <c:pt idx="34">
                  <c:v>107.61381192217803</c:v>
                </c:pt>
                <c:pt idx="35">
                  <c:v>108.2696648790714</c:v>
                </c:pt>
                <c:pt idx="36">
                  <c:v>108.61883898850584</c:v>
                </c:pt>
                <c:pt idx="37">
                  <c:v>109.06908899377783</c:v>
                </c:pt>
                <c:pt idx="38">
                  <c:v>109.42929782631504</c:v>
                </c:pt>
                <c:pt idx="39">
                  <c:v>109.63741184606877</c:v>
                </c:pt>
                <c:pt idx="40">
                  <c:v>110.01931517222006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50-41F3-9EFF-159886FFB4EB}"/>
            </c:ext>
          </c:extLst>
        </c:ser>
        <c:ser>
          <c:idx val="2"/>
          <c:order val="2"/>
          <c:tx>
            <c:strRef>
              <c:f>'Données graph 1 et 2'!$H$8:$H$9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2'!$H$10:$H$50</c:f>
              <c:numCache>
                <c:formatCode>#\ ##0.0</c:formatCode>
                <c:ptCount val="41"/>
                <c:pt idx="0">
                  <c:v>100</c:v>
                </c:pt>
                <c:pt idx="1">
                  <c:v>98.555734527398485</c:v>
                </c:pt>
                <c:pt idx="2">
                  <c:v>99.449994175546237</c:v>
                </c:pt>
                <c:pt idx="3">
                  <c:v>100.12174312471194</c:v>
                </c:pt>
                <c:pt idx="4">
                  <c:v>100.38393115969642</c:v>
                </c:pt>
                <c:pt idx="5">
                  <c:v>99.073738868036017</c:v>
                </c:pt>
                <c:pt idx="6">
                  <c:v>99.027167081303332</c:v>
                </c:pt>
                <c:pt idx="7">
                  <c:v>99.538085227893973</c:v>
                </c:pt>
                <c:pt idx="8">
                  <c:v>98.704796232007268</c:v>
                </c:pt>
                <c:pt idx="9">
                  <c:v>98.616264975540076</c:v>
                </c:pt>
                <c:pt idx="10">
                  <c:v>98.227398340393606</c:v>
                </c:pt>
                <c:pt idx="11">
                  <c:v>98.706447322295674</c:v>
                </c:pt>
                <c:pt idx="12">
                  <c:v>99.063701857898337</c:v>
                </c:pt>
                <c:pt idx="13">
                  <c:v>98.880928193666279</c:v>
                </c:pt>
                <c:pt idx="14">
                  <c:v>98.695466275379673</c:v>
                </c:pt>
                <c:pt idx="15">
                  <c:v>98.535997203846634</c:v>
                </c:pt>
                <c:pt idx="16">
                  <c:v>99.038186781484868</c:v>
                </c:pt>
                <c:pt idx="17">
                  <c:v>100.06918602497321</c:v>
                </c:pt>
                <c:pt idx="18">
                  <c:v>99.544371651529502</c:v>
                </c:pt>
                <c:pt idx="19">
                  <c:v>100.25170200347237</c:v>
                </c:pt>
                <c:pt idx="20">
                  <c:v>100.3669582779271</c:v>
                </c:pt>
                <c:pt idx="21">
                  <c:v>100.13065397683052</c:v>
                </c:pt>
                <c:pt idx="22">
                  <c:v>99.314012275313928</c:v>
                </c:pt>
                <c:pt idx="23">
                  <c:v>100.32282182452819</c:v>
                </c:pt>
                <c:pt idx="24">
                  <c:v>100.54975678827616</c:v>
                </c:pt>
                <c:pt idx="25">
                  <c:v>99.754043773998845</c:v>
                </c:pt>
                <c:pt idx="26">
                  <c:v>99.757024284414101</c:v>
                </c:pt>
                <c:pt idx="27">
                  <c:v>100.8241700579912</c:v>
                </c:pt>
                <c:pt idx="28">
                  <c:v>98.115808037641187</c:v>
                </c:pt>
                <c:pt idx="29">
                  <c:v>96.64108003031788</c:v>
                </c:pt>
                <c:pt idx="30">
                  <c:v>99.774150021792536</c:v>
                </c:pt>
                <c:pt idx="31">
                  <c:v>94.004070088938448</c:v>
                </c:pt>
                <c:pt idx="32">
                  <c:v>95.526693128489839</c:v>
                </c:pt>
                <c:pt idx="33">
                  <c:v>100.09447280459007</c:v>
                </c:pt>
                <c:pt idx="34">
                  <c:v>100.59501377254709</c:v>
                </c:pt>
                <c:pt idx="35">
                  <c:v>101.24590040902382</c:v>
                </c:pt>
                <c:pt idx="36">
                  <c:v>101.68893928640044</c:v>
                </c:pt>
                <c:pt idx="37">
                  <c:v>101.66361397853119</c:v>
                </c:pt>
                <c:pt idx="38">
                  <c:v>101.44641516004205</c:v>
                </c:pt>
                <c:pt idx="39">
                  <c:v>102.02610339010447</c:v>
                </c:pt>
                <c:pt idx="40">
                  <c:v>101.47733641869097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50-41F3-9EFF-159886FFB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0381440"/>
        <c:scaling>
          <c:orientation val="minMax"/>
          <c:max val="114"/>
          <c:min val="9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dep05_trim!$BG$79:$BG$120</c:f>
              <c:numCache>
                <c:formatCode>#\ ##0.0</c:formatCode>
                <c:ptCount val="42"/>
                <c:pt idx="0">
                  <c:v>3.5606315082297391</c:v>
                </c:pt>
                <c:pt idx="1">
                  <c:v>2.5948751216347876</c:v>
                </c:pt>
                <c:pt idx="2">
                  <c:v>0.7903888713246765</c:v>
                </c:pt>
                <c:pt idx="3">
                  <c:v>1.0664993726474226</c:v>
                </c:pt>
                <c:pt idx="4">
                  <c:v>1.0242085661080091</c:v>
                </c:pt>
                <c:pt idx="5">
                  <c:v>1.7511520737327091</c:v>
                </c:pt>
                <c:pt idx="6">
                  <c:v>1.9927536231884035</c:v>
                </c:pt>
                <c:pt idx="7">
                  <c:v>2.1314387211367691</c:v>
                </c:pt>
                <c:pt idx="8">
                  <c:v>3.7391304347826004</c:v>
                </c:pt>
                <c:pt idx="9">
                  <c:v>1.4808605755797677</c:v>
                </c:pt>
                <c:pt idx="10">
                  <c:v>0.88105726872247381</c:v>
                </c:pt>
                <c:pt idx="11">
                  <c:v>1.5010917030567672</c:v>
                </c:pt>
                <c:pt idx="12">
                  <c:v>1.3444474321054223</c:v>
                </c:pt>
                <c:pt idx="13">
                  <c:v>-1.0612894667020423</c:v>
                </c:pt>
                <c:pt idx="14">
                  <c:v>1.3408420488066453</c:v>
                </c:pt>
                <c:pt idx="15">
                  <c:v>0.97909499867689931</c:v>
                </c:pt>
                <c:pt idx="16">
                  <c:v>1.2316561844863738</c:v>
                </c:pt>
                <c:pt idx="17">
                  <c:v>0.56950556562258559</c:v>
                </c:pt>
                <c:pt idx="18">
                  <c:v>1.8790218790218916</c:v>
                </c:pt>
                <c:pt idx="19">
                  <c:v>1.1622031328953897</c:v>
                </c:pt>
                <c:pt idx="20">
                  <c:v>0.14985014985013922</c:v>
                </c:pt>
                <c:pt idx="21">
                  <c:v>0.47381546134663832</c:v>
                </c:pt>
                <c:pt idx="22">
                  <c:v>1.4395631670389708</c:v>
                </c:pt>
                <c:pt idx="23">
                  <c:v>-0.14680694886224366</c:v>
                </c:pt>
                <c:pt idx="24">
                  <c:v>0.41656456750795989</c:v>
                </c:pt>
                <c:pt idx="25">
                  <c:v>-2.4402147388979945E-2</c:v>
                </c:pt>
                <c:pt idx="26">
                  <c:v>-0.5857944837686091</c:v>
                </c:pt>
                <c:pt idx="27">
                  <c:v>-0.29462312791553869</c:v>
                </c:pt>
                <c:pt idx="28">
                  <c:v>0.71410982516622035</c:v>
                </c:pt>
                <c:pt idx="29">
                  <c:v>3.9853300733496244</c:v>
                </c:pt>
                <c:pt idx="30">
                  <c:v>0.188102515871158</c:v>
                </c:pt>
                <c:pt idx="31">
                  <c:v>0.42243604787608469</c:v>
                </c:pt>
                <c:pt idx="32">
                  <c:v>7.9224117784529202</c:v>
                </c:pt>
                <c:pt idx="33">
                  <c:v>-7.8388912949328819</c:v>
                </c:pt>
                <c:pt idx="34">
                  <c:v>-3.171992481203012</c:v>
                </c:pt>
                <c:pt idx="35">
                  <c:v>-2.0383402086872171</c:v>
                </c:pt>
                <c:pt idx="36">
                  <c:v>-2.8486499876145599</c:v>
                </c:pt>
                <c:pt idx="37">
                  <c:v>-0.56093829678736107</c:v>
                </c:pt>
                <c:pt idx="38">
                  <c:v>-0.92307692307692646</c:v>
                </c:pt>
                <c:pt idx="39">
                  <c:v>0.95755693581780488</c:v>
                </c:pt>
                <c:pt idx="40">
                  <c:v>-1.4611638041527764</c:v>
                </c:pt>
                <c:pt idx="41">
                  <c:v>0.75442247658688011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4-49BA-90AB-22778EFE9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03008"/>
        <c:axId val="151804544"/>
      </c:barChart>
      <c:catAx>
        <c:axId val="151803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045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1804544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0300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dep05_trim!$BH$103:$BH$120</c:f>
              <c:numCache>
                <c:formatCode>#\ ##0.0</c:formatCode>
                <c:ptCount val="18"/>
                <c:pt idx="0">
                  <c:v>0.40753948038716459</c:v>
                </c:pt>
                <c:pt idx="1">
                  <c:v>0.50735667174022225</c:v>
                </c:pt>
                <c:pt idx="2">
                  <c:v>0.10095911155982851</c:v>
                </c:pt>
                <c:pt idx="3">
                  <c:v>-0.958144225920321</c:v>
                </c:pt>
                <c:pt idx="4">
                  <c:v>1.3747454175152773</c:v>
                </c:pt>
                <c:pt idx="5">
                  <c:v>5.4746358613761981</c:v>
                </c:pt>
                <c:pt idx="6">
                  <c:v>0.28571428571428914</c:v>
                </c:pt>
                <c:pt idx="7">
                  <c:v>0.99715099715098621</c:v>
                </c:pt>
                <c:pt idx="8">
                  <c:v>8.2275505406675933</c:v>
                </c:pt>
                <c:pt idx="9">
                  <c:v>-9.1659426585577677</c:v>
                </c:pt>
                <c:pt idx="10">
                  <c:v>-3.3955045432807363</c:v>
                </c:pt>
                <c:pt idx="11">
                  <c:v>-1.9801980198019709</c:v>
                </c:pt>
                <c:pt idx="12">
                  <c:v>-3.8383838383838298</c:v>
                </c:pt>
                <c:pt idx="13">
                  <c:v>-0.47268907563025042</c:v>
                </c:pt>
                <c:pt idx="14">
                  <c:v>-0.84432717678101232</c:v>
                </c:pt>
                <c:pt idx="15">
                  <c:v>1.9691325172964458</c:v>
                </c:pt>
                <c:pt idx="16">
                  <c:v>-1.9311064718162907</c:v>
                </c:pt>
                <c:pt idx="17">
                  <c:v>0.79829696647153447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4-4F8C-9A62-0B9B7F9B785F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dep05_trim!$BI$103:$BI$120</c:f>
              <c:numCache>
                <c:formatCode>#\ ##0.0</c:formatCode>
                <c:ptCount val="18"/>
                <c:pt idx="0">
                  <c:v>0.42492917847025691</c:v>
                </c:pt>
                <c:pt idx="1">
                  <c:v>-0.51716031969910592</c:v>
                </c:pt>
                <c:pt idx="2">
                  <c:v>-1.2287334593572674</c:v>
                </c:pt>
                <c:pt idx="3">
                  <c:v>0.33492822966507685</c:v>
                </c:pt>
                <c:pt idx="4">
                  <c:v>9.5374344301379921E-2</c:v>
                </c:pt>
                <c:pt idx="5">
                  <c:v>2.5726536445926707</c:v>
                </c:pt>
                <c:pt idx="6">
                  <c:v>9.2893636785862377E-2</c:v>
                </c:pt>
                <c:pt idx="7">
                  <c:v>-0.13921113689094877</c:v>
                </c:pt>
                <c:pt idx="8">
                  <c:v>7.6208178438661678</c:v>
                </c:pt>
                <c:pt idx="9">
                  <c:v>-6.5198618307426575</c:v>
                </c:pt>
                <c:pt idx="10">
                  <c:v>-2.9561200923787556</c:v>
                </c:pt>
                <c:pt idx="11">
                  <c:v>-2.0942408376963262</c:v>
                </c:pt>
                <c:pt idx="12">
                  <c:v>-1.8959649975692772</c:v>
                </c:pt>
                <c:pt idx="13">
                  <c:v>-0.64420218037661847</c:v>
                </c:pt>
                <c:pt idx="14">
                  <c:v>-0.99750623441395847</c:v>
                </c:pt>
                <c:pt idx="15">
                  <c:v>0</c:v>
                </c:pt>
                <c:pt idx="16">
                  <c:v>-1.0075566750629816</c:v>
                </c:pt>
                <c:pt idx="17">
                  <c:v>0.71246819338421918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64-4F8C-9A62-0B9B7F9B7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95616"/>
        <c:axId val="172497152"/>
      </c:barChart>
      <c:catAx>
        <c:axId val="1724956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971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497152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9561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dep05_trim!$BJ$103:$BJ$120</c:f>
              <c:numCache>
                <c:formatCode>#\ ##0.0</c:formatCode>
                <c:ptCount val="18"/>
                <c:pt idx="0">
                  <c:v>-2.3809523809523836</c:v>
                </c:pt>
                <c:pt idx="1">
                  <c:v>0.88691796008870671</c:v>
                </c:pt>
                <c:pt idx="2">
                  <c:v>-0.8791208791208871</c:v>
                </c:pt>
                <c:pt idx="3">
                  <c:v>0.44345898004434225</c:v>
                </c:pt>
                <c:pt idx="4">
                  <c:v>-1.3245033112582738</c:v>
                </c:pt>
                <c:pt idx="5">
                  <c:v>7.1588366890380284</c:v>
                </c:pt>
                <c:pt idx="6">
                  <c:v>0.20876826722338038</c:v>
                </c:pt>
                <c:pt idx="7">
                  <c:v>-2.5000000000000022</c:v>
                </c:pt>
                <c:pt idx="8">
                  <c:v>13.461538461538458</c:v>
                </c:pt>
                <c:pt idx="9">
                  <c:v>-13.559322033898303</c:v>
                </c:pt>
                <c:pt idx="10">
                  <c:v>-5.010893246187365</c:v>
                </c:pt>
                <c:pt idx="11">
                  <c:v>-5.7339449541284342</c:v>
                </c:pt>
                <c:pt idx="12">
                  <c:v>-8.7591240875912408</c:v>
                </c:pt>
                <c:pt idx="13">
                  <c:v>0</c:v>
                </c:pt>
                <c:pt idx="14">
                  <c:v>-1.0666666666666602</c:v>
                </c:pt>
                <c:pt idx="15">
                  <c:v>3.7735849056603543</c:v>
                </c:pt>
                <c:pt idx="16">
                  <c:v>-0.25974025974024872</c:v>
                </c:pt>
                <c:pt idx="17">
                  <c:v>-0.26041666666666297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6-43C3-8126-1694B26004E7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dep05_trim!$BK$103:$BK$120</c:f>
              <c:numCache>
                <c:formatCode>#\ ##0.0</c:formatCode>
                <c:ptCount val="18"/>
                <c:pt idx="0">
                  <c:v>0.58252427184466438</c:v>
                </c:pt>
                <c:pt idx="1">
                  <c:v>-0.50193050193051425</c:v>
                </c:pt>
                <c:pt idx="2">
                  <c:v>-0.31043849437329962</c:v>
                </c:pt>
                <c:pt idx="3">
                  <c:v>-0.58388478007006528</c:v>
                </c:pt>
                <c:pt idx="4">
                  <c:v>1.2920908379013385</c:v>
                </c:pt>
                <c:pt idx="5">
                  <c:v>3.5948975647468018</c:v>
                </c:pt>
                <c:pt idx="6">
                  <c:v>0.48507462686566694</c:v>
                </c:pt>
                <c:pt idx="7">
                  <c:v>0.55699962866690989</c:v>
                </c:pt>
                <c:pt idx="8">
                  <c:v>7.7178729689808101</c:v>
                </c:pt>
                <c:pt idx="9">
                  <c:v>-8.8104216660953139</c:v>
                </c:pt>
                <c:pt idx="10">
                  <c:v>-3.9849624060150246</c:v>
                </c:pt>
                <c:pt idx="11">
                  <c:v>-1.6836335160532623</c:v>
                </c:pt>
                <c:pt idx="12">
                  <c:v>-2.2301871764237369</c:v>
                </c:pt>
                <c:pt idx="13">
                  <c:v>-0.85539714867617356</c:v>
                </c:pt>
                <c:pt idx="14">
                  <c:v>-0.28759244042727561</c:v>
                </c:pt>
                <c:pt idx="15">
                  <c:v>8.2406262875989178E-2</c:v>
                </c:pt>
                <c:pt idx="16">
                  <c:v>-1.4409221902017322</c:v>
                </c:pt>
                <c:pt idx="17">
                  <c:v>0.87719298245614308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6-43C3-8126-1694B26004E7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dep05_trim!$BL$103:$BL$120</c:f>
              <c:numCache>
                <c:formatCode>#\ ##0.0</c:formatCode>
                <c:ptCount val="18"/>
                <c:pt idx="0">
                  <c:v>1.2452107279693481</c:v>
                </c:pt>
                <c:pt idx="1">
                  <c:v>0.75685903500473106</c:v>
                </c:pt>
                <c:pt idx="2">
                  <c:v>-1.1267605633802802</c:v>
                </c:pt>
                <c:pt idx="3">
                  <c:v>9.496676163343043E-2</c:v>
                </c:pt>
                <c:pt idx="4">
                  <c:v>0.18975332068311701</c:v>
                </c:pt>
                <c:pt idx="5">
                  <c:v>3.5984848484848397</c:v>
                </c:pt>
                <c:pt idx="6">
                  <c:v>-0.54844606946983232</c:v>
                </c:pt>
                <c:pt idx="7">
                  <c:v>1.3786764705882248</c:v>
                </c:pt>
                <c:pt idx="8">
                  <c:v>6.0743427017225793</c:v>
                </c:pt>
                <c:pt idx="9">
                  <c:v>-2.8205128205128216</c:v>
                </c:pt>
                <c:pt idx="10">
                  <c:v>-0.52770448548812299</c:v>
                </c:pt>
                <c:pt idx="11">
                  <c:v>-1.4146772767462457</c:v>
                </c:pt>
                <c:pt idx="12">
                  <c:v>-2.0627802690582953</c:v>
                </c:pt>
                <c:pt idx="13">
                  <c:v>-9.157509157509125E-2</c:v>
                </c:pt>
                <c:pt idx="14">
                  <c:v>-2.2914757103574601</c:v>
                </c:pt>
                <c:pt idx="15">
                  <c:v>1.9699812382739212</c:v>
                </c:pt>
                <c:pt idx="16">
                  <c:v>-1.9319227230910729</c:v>
                </c:pt>
                <c:pt idx="17">
                  <c:v>0.84427767354595673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06-43C3-8126-1694B2600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75072"/>
        <c:axId val="171076608"/>
      </c:barChart>
      <c:catAx>
        <c:axId val="171075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07660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076608"/>
        <c:scaling>
          <c:orientation val="minMax"/>
          <c:max val="16"/>
          <c:min val="-1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07507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dep05_trim!$BS$103:$BS$120</c:f>
              <c:numCache>
                <c:formatCode>#\ ##0.0</c:formatCode>
                <c:ptCount val="18"/>
                <c:pt idx="0">
                  <c:v>9.2635479388603059E-2</c:v>
                </c:pt>
                <c:pt idx="1">
                  <c:v>-1.2956964368347923</c:v>
                </c:pt>
                <c:pt idx="2">
                  <c:v>-0.32817627754335721</c:v>
                </c:pt>
                <c:pt idx="3">
                  <c:v>0.2822201317027373</c:v>
                </c:pt>
                <c:pt idx="4">
                  <c:v>1.4071294559099501</c:v>
                </c:pt>
                <c:pt idx="5">
                  <c:v>4.7178538390379332</c:v>
                </c:pt>
                <c:pt idx="6">
                  <c:v>-4.0194346289752714</c:v>
                </c:pt>
                <c:pt idx="7">
                  <c:v>-2.4850437183617125</c:v>
                </c:pt>
                <c:pt idx="8">
                  <c:v>9.3440302029259126</c:v>
                </c:pt>
                <c:pt idx="9">
                  <c:v>-13.120414328873542</c:v>
                </c:pt>
                <c:pt idx="10">
                  <c:v>-2.1857923497267784</c:v>
                </c:pt>
                <c:pt idx="11">
                  <c:v>-1.1173184357541888</c:v>
                </c:pt>
                <c:pt idx="12">
                  <c:v>-0.9244992295839749</c:v>
                </c:pt>
                <c:pt idx="13">
                  <c:v>2.7993779160186527</c:v>
                </c:pt>
                <c:pt idx="14">
                  <c:v>1.3111447302067702</c:v>
                </c:pt>
                <c:pt idx="15">
                  <c:v>2.6381284221005386</c:v>
                </c:pt>
                <c:pt idx="16">
                  <c:v>-9.6993210475260216E-2</c:v>
                </c:pt>
                <c:pt idx="17">
                  <c:v>0.77669902912620437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3-4CE7-BE42-92C6FDB57AE1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dep05_trim!$BT$103:$BT$120</c:f>
              <c:numCache>
                <c:formatCode>#\ ##0.0</c:formatCode>
                <c:ptCount val="18"/>
                <c:pt idx="0">
                  <c:v>0.7804370447450637</c:v>
                </c:pt>
                <c:pt idx="1">
                  <c:v>1.3939081053174984</c:v>
                </c:pt>
                <c:pt idx="2">
                  <c:v>-0.86558044806517298</c:v>
                </c:pt>
                <c:pt idx="3">
                  <c:v>-0.9244992295839749</c:v>
                </c:pt>
                <c:pt idx="4">
                  <c:v>-5.1840331778119086E-2</c:v>
                </c:pt>
                <c:pt idx="5">
                  <c:v>3.1639004149377481</c:v>
                </c:pt>
                <c:pt idx="6">
                  <c:v>4.9773755656108642</c:v>
                </c:pt>
                <c:pt idx="7">
                  <c:v>3.4482758620689724</c:v>
                </c:pt>
                <c:pt idx="8">
                  <c:v>6.5277777777777768</c:v>
                </c:pt>
                <c:pt idx="9">
                  <c:v>-2.5206431986092959</c:v>
                </c:pt>
                <c:pt idx="10">
                  <c:v>-4.0570664288898879</c:v>
                </c:pt>
                <c:pt idx="11">
                  <c:v>-2.8810408921932984</c:v>
                </c:pt>
                <c:pt idx="12">
                  <c:v>-4.6411483253588575</c:v>
                </c:pt>
                <c:pt idx="13">
                  <c:v>-3.8133467134972343</c:v>
                </c:pt>
                <c:pt idx="14">
                  <c:v>-3.234220135628596</c:v>
                </c:pt>
                <c:pt idx="15">
                  <c:v>-0.86253369272236702</c:v>
                </c:pt>
                <c:pt idx="16">
                  <c:v>-2.9907558455682381</c:v>
                </c:pt>
                <c:pt idx="17">
                  <c:v>0.72869955156951161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23-4CE7-BE42-92C6FDB57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54400"/>
        <c:axId val="172055936"/>
      </c:barChart>
      <c:catAx>
        <c:axId val="172054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0559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055936"/>
        <c:scaling>
          <c:orientation val="minMax"/>
          <c:max val="12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0544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9334645589960751E-2"/>
          <c:y val="0.21735345716294302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RSA!$AS$40:$AS$77</c:f>
              <c:numCache>
                <c:formatCode>0.0</c:formatCode>
                <c:ptCount val="38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114.42953020134227</c:v>
                </c:pt>
                <c:pt idx="13">
                  <c:v>111.74496644295301</c:v>
                </c:pt>
                <c:pt idx="14">
                  <c:v>112.08053691275168</c:v>
                </c:pt>
                <c:pt idx="15">
                  <c:v>110.73825503355705</c:v>
                </c:pt>
                <c:pt idx="16">
                  <c:v>108.38926174496643</c:v>
                </c:pt>
                <c:pt idx="17">
                  <c:v>108.7248322147651</c:v>
                </c:pt>
                <c:pt idx="18">
                  <c:v>108.38926174496643</c:v>
                </c:pt>
                <c:pt idx="19">
                  <c:v>108.7248322147651</c:v>
                </c:pt>
                <c:pt idx="20">
                  <c:v>109.06040268456377</c:v>
                </c:pt>
                <c:pt idx="21">
                  <c:v>109.39597315436242</c:v>
                </c:pt>
                <c:pt idx="22">
                  <c:v>108.38926174496643</c:v>
                </c:pt>
                <c:pt idx="23">
                  <c:v>107.38255033557047</c:v>
                </c:pt>
                <c:pt idx="24">
                  <c:v>106.71140939597315</c:v>
                </c:pt>
                <c:pt idx="25">
                  <c:v>105.36912751677852</c:v>
                </c:pt>
                <c:pt idx="26">
                  <c:v>106.37583892617451</c:v>
                </c:pt>
                <c:pt idx="27">
                  <c:v>106.71140939597315</c:v>
                </c:pt>
                <c:pt idx="28">
                  <c:v>105.03355704697988</c:v>
                </c:pt>
                <c:pt idx="29">
                  <c:v>104.36241610738254</c:v>
                </c:pt>
                <c:pt idx="30">
                  <c:v>102.68456375838926</c:v>
                </c:pt>
                <c:pt idx="31">
                  <c:v>104.36241610738254</c:v>
                </c:pt>
                <c:pt idx="32">
                  <c:v>105.03355704697988</c:v>
                </c:pt>
                <c:pt idx="33">
                  <c:v>108.7248322147651</c:v>
                </c:pt>
                <c:pt idx="34">
                  <c:v>106.37583892617451</c:v>
                </c:pt>
                <c:pt idx="35">
                  <c:v>107.38255033557047</c:v>
                </c:pt>
                <c:pt idx="36">
                  <c:v>106.04026845637584</c:v>
                </c:pt>
                <c:pt idx="37">
                  <c:v>102.01342281879195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7C-4253-92B3-6054AFAD6CCA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ASS!$AS$40:$AS$76</c:f>
              <c:numCache>
                <c:formatCode>0.0</c:formatCode>
                <c:ptCount val="37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107.40740740740742</c:v>
                </c:pt>
                <c:pt idx="10">
                  <c:v>100</c:v>
                </c:pt>
                <c:pt idx="11">
                  <c:v>96.296296296296291</c:v>
                </c:pt>
                <c:pt idx="12">
                  <c:v>94.444444444444443</c:v>
                </c:pt>
                <c:pt idx="13">
                  <c:v>90.740740740740748</c:v>
                </c:pt>
                <c:pt idx="14">
                  <c:v>87.037037037037038</c:v>
                </c:pt>
                <c:pt idx="15">
                  <c:v>85.18518518518519</c:v>
                </c:pt>
                <c:pt idx="16">
                  <c:v>83.333333333333343</c:v>
                </c:pt>
                <c:pt idx="17">
                  <c:v>109.25925925925925</c:v>
                </c:pt>
                <c:pt idx="18">
                  <c:v>103.7037037037037</c:v>
                </c:pt>
                <c:pt idx="19">
                  <c:v>103.7037037037037</c:v>
                </c:pt>
                <c:pt idx="20">
                  <c:v>96.296296296296291</c:v>
                </c:pt>
                <c:pt idx="21">
                  <c:v>96.296296296296291</c:v>
                </c:pt>
                <c:pt idx="22">
                  <c:v>94.444444444444443</c:v>
                </c:pt>
                <c:pt idx="23">
                  <c:v>94.444444444444443</c:v>
                </c:pt>
                <c:pt idx="24">
                  <c:v>92.592592592592595</c:v>
                </c:pt>
                <c:pt idx="25">
                  <c:v>87.037037037037038</c:v>
                </c:pt>
                <c:pt idx="26">
                  <c:v>85.18518518518519</c:v>
                </c:pt>
                <c:pt idx="27">
                  <c:v>85.18518518518519</c:v>
                </c:pt>
                <c:pt idx="28">
                  <c:v>79.629629629629633</c:v>
                </c:pt>
                <c:pt idx="29">
                  <c:v>79.629629629629633</c:v>
                </c:pt>
                <c:pt idx="30">
                  <c:v>77.777777777777786</c:v>
                </c:pt>
                <c:pt idx="31">
                  <c:v>77.777777777777786</c:v>
                </c:pt>
                <c:pt idx="32">
                  <c:v>74.074074074074076</c:v>
                </c:pt>
                <c:pt idx="33">
                  <c:v>74.074074074074076</c:v>
                </c:pt>
                <c:pt idx="34">
                  <c:v>75.925925925925924</c:v>
                </c:pt>
                <c:pt idx="35">
                  <c:v>72.222222222222214</c:v>
                </c:pt>
                <c:pt idx="36">
                  <c:v>68.518518518518519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7C-4253-92B3-6054AFAD6CCA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AAH!$AS$40:$AS$77</c:f>
              <c:numCache>
                <c:formatCode>0.0</c:formatCode>
                <c:ptCount val="38"/>
                <c:pt idx="0">
                  <c:v>100</c:v>
                </c:pt>
                <c:pt idx="1">
                  <c:v>101.09090909090909</c:v>
                </c:pt>
                <c:pt idx="2">
                  <c:v>102.54545454545453</c:v>
                </c:pt>
                <c:pt idx="3">
                  <c:v>102.90909090909091</c:v>
                </c:pt>
                <c:pt idx="4">
                  <c:v>103.27272727272727</c:v>
                </c:pt>
                <c:pt idx="5">
                  <c:v>103.27272727272727</c:v>
                </c:pt>
                <c:pt idx="6">
                  <c:v>104</c:v>
                </c:pt>
                <c:pt idx="7">
                  <c:v>103.63636363636364</c:v>
                </c:pt>
                <c:pt idx="8">
                  <c:v>103.63636363636364</c:v>
                </c:pt>
                <c:pt idx="9">
                  <c:v>104</c:v>
                </c:pt>
                <c:pt idx="10">
                  <c:v>104.36363636363637</c:v>
                </c:pt>
                <c:pt idx="11">
                  <c:v>102.90909090909091</c:v>
                </c:pt>
                <c:pt idx="12">
                  <c:v>102.90909090909091</c:v>
                </c:pt>
                <c:pt idx="13">
                  <c:v>104</c:v>
                </c:pt>
                <c:pt idx="14">
                  <c:v>104.72727272727273</c:v>
                </c:pt>
                <c:pt idx="15">
                  <c:v>105.09090909090911</c:v>
                </c:pt>
                <c:pt idx="16">
                  <c:v>105.09090909090911</c:v>
                </c:pt>
                <c:pt idx="17">
                  <c:v>104.72727272727273</c:v>
                </c:pt>
                <c:pt idx="18">
                  <c:v>105.45454545454544</c:v>
                </c:pt>
                <c:pt idx="19">
                  <c:v>105.09090909090911</c:v>
                </c:pt>
                <c:pt idx="20">
                  <c:v>105.09090909090911</c:v>
                </c:pt>
                <c:pt idx="21">
                  <c:v>104.36363636363637</c:v>
                </c:pt>
                <c:pt idx="22">
                  <c:v>104.72727272727273</c:v>
                </c:pt>
                <c:pt idx="23">
                  <c:v>104</c:v>
                </c:pt>
                <c:pt idx="24">
                  <c:v>104.36363636363637</c:v>
                </c:pt>
                <c:pt idx="25">
                  <c:v>104</c:v>
                </c:pt>
                <c:pt idx="26">
                  <c:v>104.36363636363637</c:v>
                </c:pt>
                <c:pt idx="27">
                  <c:v>104.72727272727273</c:v>
                </c:pt>
                <c:pt idx="28">
                  <c:v>105.81818181818181</c:v>
                </c:pt>
                <c:pt idx="29">
                  <c:v>106.18181818181817</c:v>
                </c:pt>
                <c:pt idx="30">
                  <c:v>106.90909090909091</c:v>
                </c:pt>
                <c:pt idx="31">
                  <c:v>106.90909090909091</c:v>
                </c:pt>
                <c:pt idx="32">
                  <c:v>106.90909090909091</c:v>
                </c:pt>
                <c:pt idx="33">
                  <c:v>105.09090909090911</c:v>
                </c:pt>
                <c:pt idx="34">
                  <c:v>106.18181818181817</c:v>
                </c:pt>
                <c:pt idx="35">
                  <c:v>106.18181818181817</c:v>
                </c:pt>
                <c:pt idx="36">
                  <c:v>106.90909090909091</c:v>
                </c:pt>
                <c:pt idx="37">
                  <c:v>106.90909090909091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7C-4253-92B3-6054AFAD6CCA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PA!$AS$40:$AS$77</c:f>
              <c:numCache>
                <c:formatCode>0.0</c:formatCode>
                <c:ptCount val="38"/>
                <c:pt idx="0">
                  <c:v>100</c:v>
                </c:pt>
                <c:pt idx="1">
                  <c:v>101.37120470127326</c:v>
                </c:pt>
                <c:pt idx="2">
                  <c:v>103.72184133202742</c:v>
                </c:pt>
                <c:pt idx="3">
                  <c:v>105.68070519098922</c:v>
                </c:pt>
                <c:pt idx="4">
                  <c:v>105.48481880509304</c:v>
                </c:pt>
                <c:pt idx="5">
                  <c:v>101.37120470127326</c:v>
                </c:pt>
                <c:pt idx="6">
                  <c:v>99.804113614103812</c:v>
                </c:pt>
                <c:pt idx="7">
                  <c:v>99.314397649363372</c:v>
                </c:pt>
                <c:pt idx="8">
                  <c:v>101.86092066601371</c:v>
                </c:pt>
                <c:pt idx="9">
                  <c:v>105.19098922624876</c:v>
                </c:pt>
                <c:pt idx="10">
                  <c:v>105.58276199804114</c:v>
                </c:pt>
                <c:pt idx="11">
                  <c:v>103.03623898139081</c:v>
                </c:pt>
                <c:pt idx="12">
                  <c:v>101.17531831537707</c:v>
                </c:pt>
                <c:pt idx="13">
                  <c:v>100.48971596474045</c:v>
                </c:pt>
                <c:pt idx="14">
                  <c:v>99.902056807051906</c:v>
                </c:pt>
                <c:pt idx="15">
                  <c:v>100.29382957884427</c:v>
                </c:pt>
                <c:pt idx="16">
                  <c:v>100.48971596474045</c:v>
                </c:pt>
                <c:pt idx="17">
                  <c:v>99.020568070519104</c:v>
                </c:pt>
                <c:pt idx="18">
                  <c:v>99.216454456415278</c:v>
                </c:pt>
                <c:pt idx="19">
                  <c:v>100.68560235063664</c:v>
                </c:pt>
                <c:pt idx="20">
                  <c:v>102.64446620959843</c:v>
                </c:pt>
                <c:pt idx="21">
                  <c:v>104.01567091087169</c:v>
                </c:pt>
                <c:pt idx="22">
                  <c:v>104.11361410381978</c:v>
                </c:pt>
                <c:pt idx="23">
                  <c:v>102.35063663075417</c:v>
                </c:pt>
                <c:pt idx="24">
                  <c:v>101.56709108716943</c:v>
                </c:pt>
                <c:pt idx="25">
                  <c:v>102.44857982370226</c:v>
                </c:pt>
                <c:pt idx="26">
                  <c:v>103.62389813907933</c:v>
                </c:pt>
                <c:pt idx="27">
                  <c:v>104.30950048971597</c:v>
                </c:pt>
                <c:pt idx="28">
                  <c:v>104.89715964740452</c:v>
                </c:pt>
                <c:pt idx="29">
                  <c:v>104.40744368266405</c:v>
                </c:pt>
                <c:pt idx="30">
                  <c:v>104.70127326150833</c:v>
                </c:pt>
                <c:pt idx="31">
                  <c:v>106.07247796278159</c:v>
                </c:pt>
                <c:pt idx="32">
                  <c:v>107.14985308521057</c:v>
                </c:pt>
                <c:pt idx="33">
                  <c:v>107.44368266405485</c:v>
                </c:pt>
                <c:pt idx="34">
                  <c:v>105.58276199804114</c:v>
                </c:pt>
                <c:pt idx="35">
                  <c:v>102.25269343780607</c:v>
                </c:pt>
                <c:pt idx="36">
                  <c:v>101.66503428011752</c:v>
                </c:pt>
                <c:pt idx="37">
                  <c:v>102.35063663075417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7C-4253-92B3-6054AFAD6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dateAx>
        <c:axId val="230537856"/>
        <c:scaling>
          <c:orientation val="minMax"/>
          <c:max val="44986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900" baseline="0"/>
            </a:pPr>
            <a:endParaRPr lang="fr-FR"/>
          </a:p>
        </c:txPr>
        <c:crossAx val="230547840"/>
        <c:crossesAt val="100"/>
        <c:auto val="1"/>
        <c:lblOffset val="100"/>
        <c:baseTimeUnit val="months"/>
      </c:dateAx>
      <c:valAx>
        <c:axId val="230547840"/>
        <c:scaling>
          <c:orientation val="minMax"/>
          <c:max val="116"/>
          <c:min val="7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3053785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706346973243997"/>
          <c:y val="0.71670826085485639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Graph3'!$J$10:$J$50</c:f>
              <c:numCache>
                <c:formatCode>#,##0</c:formatCode>
                <c:ptCount val="41"/>
                <c:pt idx="0">
                  <c:v>249.52561751999747</c:v>
                </c:pt>
                <c:pt idx="1">
                  <c:v>-654.2627680900041</c:v>
                </c:pt>
                <c:pt idx="2">
                  <c:v>416.34343025999988</c:v>
                </c:pt>
                <c:pt idx="3">
                  <c:v>352.50505024999438</c:v>
                </c:pt>
                <c:pt idx="4">
                  <c:v>89.640552320008283</c:v>
                </c:pt>
                <c:pt idx="5">
                  <c:v>-574.79504774999805</c:v>
                </c:pt>
                <c:pt idx="6">
                  <c:v>-131.70664349000435</c:v>
                </c:pt>
                <c:pt idx="7">
                  <c:v>250.53596572000242</c:v>
                </c:pt>
                <c:pt idx="8">
                  <c:v>-392.62269422999816</c:v>
                </c:pt>
                <c:pt idx="9">
                  <c:v>-84.015828330004297</c:v>
                </c:pt>
                <c:pt idx="10">
                  <c:v>-192.89521271000558</c:v>
                </c:pt>
                <c:pt idx="11">
                  <c:v>196.71460444000695</c:v>
                </c:pt>
                <c:pt idx="12">
                  <c:v>190.39923220000492</c:v>
                </c:pt>
                <c:pt idx="13">
                  <c:v>-157.07953974999691</c:v>
                </c:pt>
                <c:pt idx="14">
                  <c:v>-50.833824440014723</c:v>
                </c:pt>
                <c:pt idx="15">
                  <c:v>-100.46293105999212</c:v>
                </c:pt>
                <c:pt idx="16">
                  <c:v>202.90745995000179</c:v>
                </c:pt>
                <c:pt idx="17">
                  <c:v>507.21619771000405</c:v>
                </c:pt>
                <c:pt idx="18">
                  <c:v>-319.38068244001624</c:v>
                </c:pt>
                <c:pt idx="19">
                  <c:v>303.90842091001105</c:v>
                </c:pt>
                <c:pt idx="20">
                  <c:v>50.585116220005148</c:v>
                </c:pt>
                <c:pt idx="21">
                  <c:v>-130.32610507000936</c:v>
                </c:pt>
                <c:pt idx="22">
                  <c:v>-474.80170849999558</c:v>
                </c:pt>
                <c:pt idx="23">
                  <c:v>557.48193564999383</c:v>
                </c:pt>
                <c:pt idx="24">
                  <c:v>59.33835314001044</c:v>
                </c:pt>
                <c:pt idx="25">
                  <c:v>-392.39775074001227</c:v>
                </c:pt>
                <c:pt idx="26">
                  <c:v>-38.733714519992645</c:v>
                </c:pt>
                <c:pt idx="27">
                  <c:v>575.78249566000159</c:v>
                </c:pt>
                <c:pt idx="28">
                  <c:v>-985.137753230003</c:v>
                </c:pt>
                <c:pt idx="29">
                  <c:v>-1010.157192639992</c:v>
                </c:pt>
                <c:pt idx="30">
                  <c:v>1489.2269651599854</c:v>
                </c:pt>
                <c:pt idx="31">
                  <c:v>-2886.3211988399926</c:v>
                </c:pt>
                <c:pt idx="32">
                  <c:v>736.34126199000457</c:v>
                </c:pt>
                <c:pt idx="33">
                  <c:v>2134.7291205099973</c:v>
                </c:pt>
                <c:pt idx="34">
                  <c:v>294.73823591999826</c:v>
                </c:pt>
                <c:pt idx="35">
                  <c:v>322.84165501000098</c:v>
                </c:pt>
                <c:pt idx="36">
                  <c:v>173.67643217000295</c:v>
                </c:pt>
                <c:pt idx="37">
                  <c:v>-1.8480720300067333</c:v>
                </c:pt>
                <c:pt idx="38">
                  <c:v>-140.83975023999665</c:v>
                </c:pt>
                <c:pt idx="39">
                  <c:v>209.48245203000261</c:v>
                </c:pt>
                <c:pt idx="40">
                  <c:v>-199.06846161000431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1-4E4E-B81F-517A0706233C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Graph3'!$K$10:$K$50</c:f>
              <c:numCache>
                <c:formatCode>#,##0</c:formatCode>
                <c:ptCount val="41"/>
                <c:pt idx="0">
                  <c:v>-16.93293676706196</c:v>
                </c:pt>
                <c:pt idx="1">
                  <c:v>-54.076563756799771</c:v>
                </c:pt>
                <c:pt idx="2">
                  <c:v>22.245799824921107</c:v>
                </c:pt>
                <c:pt idx="3">
                  <c:v>-23.046089381992772</c:v>
                </c:pt>
                <c:pt idx="4">
                  <c:v>38.949447955077687</c:v>
                </c:pt>
                <c:pt idx="5">
                  <c:v>-67.788154626128403</c:v>
                </c:pt>
                <c:pt idx="6">
                  <c:v>108.86553226567787</c:v>
                </c:pt>
                <c:pt idx="7">
                  <c:v>4.3602544915643193E-2</c:v>
                </c:pt>
                <c:pt idx="8">
                  <c:v>-16.063507703830624</c:v>
                </c:pt>
                <c:pt idx="9">
                  <c:v>40.595714616023997</c:v>
                </c:pt>
                <c:pt idx="10">
                  <c:v>2.1757516811385358</c:v>
                </c:pt>
                <c:pt idx="11">
                  <c:v>38.23474676977105</c:v>
                </c:pt>
                <c:pt idx="12">
                  <c:v>-15.183910745151138</c:v>
                </c:pt>
                <c:pt idx="13">
                  <c:v>67.4382808143273</c:v>
                </c:pt>
                <c:pt idx="14">
                  <c:v>-40.125887451131121</c:v>
                </c:pt>
                <c:pt idx="15">
                  <c:v>22.251398815526841</c:v>
                </c:pt>
                <c:pt idx="16">
                  <c:v>43.391185716535006</c:v>
                </c:pt>
                <c:pt idx="17">
                  <c:v>-1.5630964476531517</c:v>
                </c:pt>
                <c:pt idx="18">
                  <c:v>61.985716153730436</c:v>
                </c:pt>
                <c:pt idx="19">
                  <c:v>43.001422463646236</c:v>
                </c:pt>
                <c:pt idx="20">
                  <c:v>5.9422701831005043</c:v>
                </c:pt>
                <c:pt idx="21">
                  <c:v>14.430770087197516</c:v>
                </c:pt>
                <c:pt idx="22">
                  <c:v>74.280164376570838</c:v>
                </c:pt>
                <c:pt idx="23">
                  <c:v>-62.711759662928898</c:v>
                </c:pt>
                <c:pt idx="24">
                  <c:v>51.961794681412016</c:v>
                </c:pt>
                <c:pt idx="25">
                  <c:v>2.1406715759270583</c:v>
                </c:pt>
                <c:pt idx="26">
                  <c:v>40.195504472156699</c:v>
                </c:pt>
                <c:pt idx="27">
                  <c:v>-52.401345463863663</c:v>
                </c:pt>
                <c:pt idx="28">
                  <c:v>-343.17714474949355</c:v>
                </c:pt>
                <c:pt idx="29">
                  <c:v>286.8775247534976</c:v>
                </c:pt>
                <c:pt idx="30">
                  <c:v>47.385760472025027</c:v>
                </c:pt>
                <c:pt idx="31">
                  <c:v>56.388169299105471</c:v>
                </c:pt>
                <c:pt idx="32">
                  <c:v>10.428502260918776</c:v>
                </c:pt>
                <c:pt idx="33">
                  <c:v>105.53630518363002</c:v>
                </c:pt>
                <c:pt idx="34">
                  <c:v>-49.248150107733409</c:v>
                </c:pt>
                <c:pt idx="35">
                  <c:v>-3.6146057339002482</c:v>
                </c:pt>
                <c:pt idx="36">
                  <c:v>43.611779960304261</c:v>
                </c:pt>
                <c:pt idx="37">
                  <c:v>-10.572713480156381</c:v>
                </c:pt>
                <c:pt idx="38">
                  <c:v>34.314690349597868</c:v>
                </c:pt>
                <c:pt idx="39">
                  <c:v>74.825371809500894</c:v>
                </c:pt>
                <c:pt idx="40">
                  <c:v>-70.074045252293672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1-4E4E-B81F-517A07062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Graph3'!$I$10:$I$50</c:f>
              <c:numCache>
                <c:formatCode>#,##0</c:formatCode>
                <c:ptCount val="41"/>
                <c:pt idx="0">
                  <c:v>232.59268075293221</c:v>
                </c:pt>
                <c:pt idx="1">
                  <c:v>-708.33933184680063</c:v>
                </c:pt>
                <c:pt idx="2">
                  <c:v>438.58923008492275</c:v>
                </c:pt>
                <c:pt idx="3">
                  <c:v>329.45896086799621</c:v>
                </c:pt>
                <c:pt idx="4">
                  <c:v>128.59000027508591</c:v>
                </c:pt>
                <c:pt idx="5">
                  <c:v>-642.58320237612497</c:v>
                </c:pt>
                <c:pt idx="6">
                  <c:v>-22.841111224326596</c:v>
                </c:pt>
                <c:pt idx="7">
                  <c:v>250.57956826491863</c:v>
                </c:pt>
                <c:pt idx="8">
                  <c:v>-408.68620193382958</c:v>
                </c:pt>
                <c:pt idx="9">
                  <c:v>-43.420113713975297</c:v>
                </c:pt>
                <c:pt idx="10">
                  <c:v>-190.71946102887159</c:v>
                </c:pt>
                <c:pt idx="11">
                  <c:v>234.94935120977607</c:v>
                </c:pt>
                <c:pt idx="12">
                  <c:v>175.2153214548598</c:v>
                </c:pt>
                <c:pt idx="13">
                  <c:v>-89.641258935669612</c:v>
                </c:pt>
                <c:pt idx="14">
                  <c:v>-90.95971189114789</c:v>
                </c:pt>
                <c:pt idx="15">
                  <c:v>-78.211532244466071</c:v>
                </c:pt>
                <c:pt idx="16">
                  <c:v>246.2986456665385</c:v>
                </c:pt>
                <c:pt idx="17">
                  <c:v>505.65310126235272</c:v>
                </c:pt>
                <c:pt idx="18">
                  <c:v>-257.39496628628694</c:v>
                </c:pt>
                <c:pt idx="19">
                  <c:v>346.90984337365808</c:v>
                </c:pt>
                <c:pt idx="20">
                  <c:v>56.527386403104174</c:v>
                </c:pt>
                <c:pt idx="21">
                  <c:v>-115.89533498281526</c:v>
                </c:pt>
                <c:pt idx="22">
                  <c:v>-400.52154412342497</c:v>
                </c:pt>
                <c:pt idx="23">
                  <c:v>494.7701759870688</c:v>
                </c:pt>
                <c:pt idx="24">
                  <c:v>111.30014782142098</c:v>
                </c:pt>
                <c:pt idx="25">
                  <c:v>-390.25707916408282</c:v>
                </c:pt>
                <c:pt idx="26">
                  <c:v>1.4617899521617801</c:v>
                </c:pt>
                <c:pt idx="27">
                  <c:v>523.38115019613906</c:v>
                </c:pt>
                <c:pt idx="28">
                  <c:v>-1328.3148979795005</c:v>
                </c:pt>
                <c:pt idx="29">
                  <c:v>-723.27966788649064</c:v>
                </c:pt>
                <c:pt idx="30">
                  <c:v>1536.6127256320106</c:v>
                </c:pt>
                <c:pt idx="31">
                  <c:v>-2829.9330295408872</c:v>
                </c:pt>
                <c:pt idx="32">
                  <c:v>746.76976425092289</c:v>
                </c:pt>
                <c:pt idx="33">
                  <c:v>2240.2654256936294</c:v>
                </c:pt>
                <c:pt idx="34">
                  <c:v>245.49008581226371</c:v>
                </c:pt>
                <c:pt idx="35">
                  <c:v>319.22704927610175</c:v>
                </c:pt>
                <c:pt idx="36">
                  <c:v>217.2882121303046</c:v>
                </c:pt>
                <c:pt idx="37">
                  <c:v>-12.420785510163114</c:v>
                </c:pt>
                <c:pt idx="38">
                  <c:v>-106.52505989040219</c:v>
                </c:pt>
                <c:pt idx="39">
                  <c:v>284.30782383951009</c:v>
                </c:pt>
                <c:pt idx="40">
                  <c:v>-269.14250686229934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61-4E4E-B81F-517A07062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10631296"/>
        <c:scaling>
          <c:orientation val="minMax"/>
          <c:max val="2500"/>
          <c:min val="-3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B6-4070-A36D-2BFD2880D9D0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B6-4070-A36D-2BFD2880D9D0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B6-4070-A36D-2BFD2880D9D0}"/>
                </c:ext>
              </c:extLst>
            </c:dLbl>
            <c:dLbl>
              <c:idx val="3"/>
              <c:layout>
                <c:manualLayout>
                  <c:x val="0"/>
                  <c:y val="-2.8749898971238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B6-4070-A36D-2BFD2880D9D0}"/>
                </c:ext>
              </c:extLst>
            </c:dLbl>
            <c:dLbl>
              <c:idx val="4"/>
              <c:layout>
                <c:manualLayout>
                  <c:x val="0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6-4070-A36D-2BFD2880D9D0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graph4'!$AQ$49:$AU$49</c:f>
              <c:numCache>
                <c:formatCode>#,##0</c:formatCode>
                <c:ptCount val="5"/>
                <c:pt idx="0">
                  <c:v>-200</c:v>
                </c:pt>
                <c:pt idx="1">
                  <c:v>70</c:v>
                </c:pt>
                <c:pt idx="2">
                  <c:v>-160</c:v>
                </c:pt>
                <c:pt idx="3">
                  <c:v>10</c:v>
                </c:pt>
                <c:pt idx="4">
                  <c:v>-120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B6-4070-A36D-2BFD2880D9D0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1B6-4070-A36D-2BFD2880D9D0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B6-4070-A36D-2BFD2880D9D0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B6-4070-A36D-2BFD2880D9D0}"/>
                </c:ext>
              </c:extLst>
            </c:dLbl>
            <c:dLbl>
              <c:idx val="2"/>
              <c:layout>
                <c:manualLayout>
                  <c:x val="7.3555998109386513E-3"/>
                  <c:y val="3.7078607449338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B6-4070-A36D-2BFD2880D9D0}"/>
                </c:ext>
              </c:extLst>
            </c:dLbl>
            <c:dLbl>
              <c:idx val="3"/>
              <c:layout>
                <c:manualLayout>
                  <c:x val="1.7993704753625093E-3"/>
                  <c:y val="-5.3104826513467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B6-4070-A36D-2BFD2880D9D0}"/>
                </c:ext>
              </c:extLst>
            </c:dLbl>
            <c:dLbl>
              <c:idx val="4"/>
              <c:layout>
                <c:manualLayout>
                  <c:x val="-1.7993704753625093E-3"/>
                  <c:y val="-1.7454858186349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B6-4070-A36D-2BFD2880D9D0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graph4'!$AW$49:$BA$49</c:f>
              <c:numCache>
                <c:formatCode>#,##0</c:formatCode>
                <c:ptCount val="5"/>
                <c:pt idx="0">
                  <c:v>-70</c:v>
                </c:pt>
                <c:pt idx="1">
                  <c:v>-20</c:v>
                </c:pt>
                <c:pt idx="2">
                  <c:v>-30</c:v>
                </c:pt>
                <c:pt idx="3">
                  <c:v>-10</c:v>
                </c:pt>
                <c:pt idx="4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B6-4070-A36D-2BFD2880D9D0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13805677056357E-5"/>
                  <c:y val="0.143184173989120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B6-4070-A36D-2BFD2880D9D0}"/>
                </c:ext>
              </c:extLst>
            </c:dLbl>
            <c:dLbl>
              <c:idx val="1"/>
              <c:layout>
                <c:manualLayout>
                  <c:x val="-1.6066819835133255E-4"/>
                  <c:y val="-2.77100213016851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427735581516864E-2"/>
                      <c:h val="6.83876811594202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11B6-4070-A36D-2BFD2880D9D0}"/>
                </c:ext>
              </c:extLst>
            </c:dLbl>
            <c:dLbl>
              <c:idx val="2"/>
              <c:layout>
                <c:manualLayout>
                  <c:x val="5.0526889679036987E-3"/>
                  <c:y val="8.46955951158279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B6-4070-A36D-2BFD2880D9D0}"/>
                </c:ext>
              </c:extLst>
            </c:dLbl>
            <c:dLbl>
              <c:idx val="3"/>
              <c:layout>
                <c:manualLayout>
                  <c:x val="3.7316393370154409E-3"/>
                  <c:y val="-2.19980314960629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B6-4070-A36D-2BFD2880D9D0}"/>
                </c:ext>
              </c:extLst>
            </c:dLbl>
            <c:dLbl>
              <c:idx val="4"/>
              <c:layout>
                <c:manualLayout>
                  <c:x val="1.7077017590192381E-3"/>
                  <c:y val="5.05872227928030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B6-4070-A36D-2BFD2880D9D0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graph4'!$AK$49:$AO$49</c:f>
              <c:numCache>
                <c:formatCode>#,##0</c:formatCode>
                <c:ptCount val="5"/>
                <c:pt idx="0">
                  <c:v>-270</c:v>
                </c:pt>
                <c:pt idx="1">
                  <c:v>40</c:v>
                </c:pt>
                <c:pt idx="2">
                  <c:v>-190</c:v>
                </c:pt>
                <c:pt idx="3">
                  <c:v>10</c:v>
                </c:pt>
                <c:pt idx="4">
                  <c:v>-130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1B6-4070-A36D-2BFD2880D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60896"/>
        <c:axId val="210562432"/>
      </c:barChart>
      <c:catAx>
        <c:axId val="210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562432"/>
        <c:crosses val="autoZero"/>
        <c:auto val="1"/>
        <c:lblAlgn val="ctr"/>
        <c:lblOffset val="100"/>
        <c:noMultiLvlLbl val="0"/>
      </c:catAx>
      <c:valAx>
        <c:axId val="210562432"/>
        <c:scaling>
          <c:orientation val="minMax"/>
          <c:max val="100"/>
          <c:min val="-3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56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6097702113555648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2'!$Y$10:$Y$50</c:f>
              <c:numCache>
                <c:formatCode>#\ ##0.0</c:formatCode>
                <c:ptCount val="41"/>
                <c:pt idx="0">
                  <c:v>100</c:v>
                </c:pt>
                <c:pt idx="1">
                  <c:v>99.835564608852678</c:v>
                </c:pt>
                <c:pt idx="2">
                  <c:v>100.23479855086588</c:v>
                </c:pt>
                <c:pt idx="3">
                  <c:v>98.727966916722124</c:v>
                </c:pt>
                <c:pt idx="4">
                  <c:v>99.532484050667975</c:v>
                </c:pt>
                <c:pt idx="5">
                  <c:v>96.428146124683337</c:v>
                </c:pt>
                <c:pt idx="6">
                  <c:v>97.275290433200283</c:v>
                </c:pt>
                <c:pt idx="7">
                  <c:v>97.037133433954793</c:v>
                </c:pt>
                <c:pt idx="8">
                  <c:v>94.572014555446174</c:v>
                </c:pt>
                <c:pt idx="9">
                  <c:v>94.774728362730784</c:v>
                </c:pt>
                <c:pt idx="10">
                  <c:v>94.108246479933214</c:v>
                </c:pt>
                <c:pt idx="11">
                  <c:v>94.894634090003663</c:v>
                </c:pt>
                <c:pt idx="12">
                  <c:v>93.440040628641484</c:v>
                </c:pt>
                <c:pt idx="13">
                  <c:v>94.315479763350623</c:v>
                </c:pt>
                <c:pt idx="14">
                  <c:v>93.608994352489361</c:v>
                </c:pt>
                <c:pt idx="15">
                  <c:v>93.165547530467947</c:v>
                </c:pt>
                <c:pt idx="16">
                  <c:v>95.34196709820948</c:v>
                </c:pt>
                <c:pt idx="17">
                  <c:v>95.635194532754525</c:v>
                </c:pt>
                <c:pt idx="18">
                  <c:v>96.257400953019967</c:v>
                </c:pt>
                <c:pt idx="19">
                  <c:v>97.994608646094292</c:v>
                </c:pt>
                <c:pt idx="20">
                  <c:v>98.305689216580561</c:v>
                </c:pt>
                <c:pt idx="21">
                  <c:v>100.49081430064571</c:v>
                </c:pt>
                <c:pt idx="22">
                  <c:v>100.93363756280453</c:v>
                </c:pt>
                <c:pt idx="23">
                  <c:v>99.25117536883856</c:v>
                </c:pt>
                <c:pt idx="24">
                  <c:v>99.492500268400448</c:v>
                </c:pt>
                <c:pt idx="25">
                  <c:v>99.849431233606794</c:v>
                </c:pt>
                <c:pt idx="26">
                  <c:v>99.882451201121185</c:v>
                </c:pt>
                <c:pt idx="27">
                  <c:v>97.866011065151653</c:v>
                </c:pt>
                <c:pt idx="28">
                  <c:v>93.81468475835382</c:v>
                </c:pt>
                <c:pt idx="29">
                  <c:v>97.505702492405291</c:v>
                </c:pt>
                <c:pt idx="30">
                  <c:v>98.49336940552071</c:v>
                </c:pt>
                <c:pt idx="31">
                  <c:v>100.08338939402491</c:v>
                </c:pt>
                <c:pt idx="32">
                  <c:v>103.14455283631065</c:v>
                </c:pt>
                <c:pt idx="33">
                  <c:v>100.78978631777602</c:v>
                </c:pt>
                <c:pt idx="34">
                  <c:v>103.15739406965527</c:v>
                </c:pt>
                <c:pt idx="35">
                  <c:v>103.4826755269028</c:v>
                </c:pt>
                <c:pt idx="36">
                  <c:v>104.09871323953523</c:v>
                </c:pt>
                <c:pt idx="37">
                  <c:v>103.98802368195743</c:v>
                </c:pt>
                <c:pt idx="38">
                  <c:v>102.69645150523019</c:v>
                </c:pt>
                <c:pt idx="39">
                  <c:v>105.6389333683365</c:v>
                </c:pt>
                <c:pt idx="40">
                  <c:v>102.38890259890405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94-40D7-9EC8-241809AF599B}"/>
            </c:ext>
          </c:extLst>
        </c:ser>
        <c:ser>
          <c:idx val="1"/>
          <c:order val="1"/>
          <c:tx>
            <c:strRef>
              <c:f>'Données graph 1 et 2'!$X$8:$X$9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2'!$X$10:$X$50</c:f>
              <c:numCache>
                <c:formatCode>#\ ##0.0</c:formatCode>
                <c:ptCount val="41"/>
                <c:pt idx="0">
                  <c:v>100</c:v>
                </c:pt>
                <c:pt idx="1">
                  <c:v>99.099330458915802</c:v>
                </c:pt>
                <c:pt idx="2">
                  <c:v>97.645332664074616</c:v>
                </c:pt>
                <c:pt idx="3">
                  <c:v>98.295927376410631</c:v>
                </c:pt>
                <c:pt idx="4">
                  <c:v>97.176726858485381</c:v>
                </c:pt>
                <c:pt idx="5">
                  <c:v>96.918013756557585</c:v>
                </c:pt>
                <c:pt idx="6">
                  <c:v>97.786368789073606</c:v>
                </c:pt>
                <c:pt idx="7">
                  <c:v>97.664839282957246</c:v>
                </c:pt>
                <c:pt idx="8">
                  <c:v>99.094501651641451</c:v>
                </c:pt>
                <c:pt idx="9">
                  <c:v>99.909269333322811</c:v>
                </c:pt>
                <c:pt idx="10">
                  <c:v>100.07589947092637</c:v>
                </c:pt>
                <c:pt idx="11">
                  <c:v>101.86933309800177</c:v>
                </c:pt>
                <c:pt idx="12">
                  <c:v>100.30702181326183</c:v>
                </c:pt>
                <c:pt idx="13">
                  <c:v>102.00050468252691</c:v>
                </c:pt>
                <c:pt idx="14">
                  <c:v>102.73160515526139</c:v>
                </c:pt>
                <c:pt idx="15">
                  <c:v>102.21342526598178</c:v>
                </c:pt>
                <c:pt idx="16">
                  <c:v>103.94364683875494</c:v>
                </c:pt>
                <c:pt idx="17">
                  <c:v>104.86963760045964</c:v>
                </c:pt>
                <c:pt idx="18">
                  <c:v>102.72464503607355</c:v>
                </c:pt>
                <c:pt idx="19">
                  <c:v>106.1276316000708</c:v>
                </c:pt>
                <c:pt idx="20">
                  <c:v>103.93255665088236</c:v>
                </c:pt>
                <c:pt idx="21">
                  <c:v>104.46706991630921</c:v>
                </c:pt>
                <c:pt idx="22">
                  <c:v>103.43382577405723</c:v>
                </c:pt>
                <c:pt idx="23">
                  <c:v>107.55946379824259</c:v>
                </c:pt>
                <c:pt idx="24">
                  <c:v>105.88465747401195</c:v>
                </c:pt>
                <c:pt idx="25">
                  <c:v>104.46919786063449</c:v>
                </c:pt>
                <c:pt idx="26">
                  <c:v>103.59728005751569</c:v>
                </c:pt>
                <c:pt idx="27">
                  <c:v>108.53143124691536</c:v>
                </c:pt>
                <c:pt idx="28">
                  <c:v>103.99741616672542</c:v>
                </c:pt>
                <c:pt idx="29">
                  <c:v>106.00634659756703</c:v>
                </c:pt>
                <c:pt idx="30">
                  <c:v>105.47444785620097</c:v>
                </c:pt>
                <c:pt idx="31">
                  <c:v>109.01071268618242</c:v>
                </c:pt>
                <c:pt idx="32">
                  <c:v>111.89924547232275</c:v>
                </c:pt>
                <c:pt idx="33">
                  <c:v>116.56425265033832</c:v>
                </c:pt>
                <c:pt idx="34">
                  <c:v>116.50426491981021</c:v>
                </c:pt>
                <c:pt idx="35">
                  <c:v>117.76234278418696</c:v>
                </c:pt>
                <c:pt idx="36">
                  <c:v>118.89626317506669</c:v>
                </c:pt>
                <c:pt idx="37">
                  <c:v>118.05441326337478</c:v>
                </c:pt>
                <c:pt idx="38">
                  <c:v>119.62025469935367</c:v>
                </c:pt>
                <c:pt idx="39">
                  <c:v>120.90058364706108</c:v>
                </c:pt>
                <c:pt idx="40">
                  <c:v>121.12963591788566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94-40D7-9EC8-241809AF599B}"/>
            </c:ext>
          </c:extLst>
        </c:ser>
        <c:ser>
          <c:idx val="2"/>
          <c:order val="2"/>
          <c:tx>
            <c:strRef>
              <c:f>'Données graph 1 et 2'!$Z$8:$Z$9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2'!$Z$10:$Z$50</c:f>
              <c:numCache>
                <c:formatCode>#\ ##0.0</c:formatCode>
                <c:ptCount val="41"/>
                <c:pt idx="0">
                  <c:v>100</c:v>
                </c:pt>
                <c:pt idx="1">
                  <c:v>96.804218232650541</c:v>
                </c:pt>
                <c:pt idx="2">
                  <c:v>97.567477451313906</c:v>
                </c:pt>
                <c:pt idx="3">
                  <c:v>99.466252678108305</c:v>
                </c:pt>
                <c:pt idx="4">
                  <c:v>98.846106950517751</c:v>
                </c:pt>
                <c:pt idx="5">
                  <c:v>97.133362874904819</c:v>
                </c:pt>
                <c:pt idx="6">
                  <c:v>96.991641910024086</c:v>
                </c:pt>
                <c:pt idx="7">
                  <c:v>98.847320675191796</c:v>
                </c:pt>
                <c:pt idx="8">
                  <c:v>97.996338833111082</c:v>
                </c:pt>
                <c:pt idx="9">
                  <c:v>96.608620795209873</c:v>
                </c:pt>
                <c:pt idx="10">
                  <c:v>96.358028445948236</c:v>
                </c:pt>
                <c:pt idx="11">
                  <c:v>97.012743185392267</c:v>
                </c:pt>
                <c:pt idx="12">
                  <c:v>98.291765468466394</c:v>
                </c:pt>
                <c:pt idx="13">
                  <c:v>97.517921080659676</c:v>
                </c:pt>
                <c:pt idx="14">
                  <c:v>96.378535274140177</c:v>
                </c:pt>
                <c:pt idx="15">
                  <c:v>97.40389808676467</c:v>
                </c:pt>
                <c:pt idx="16">
                  <c:v>97.146223737456594</c:v>
                </c:pt>
                <c:pt idx="17">
                  <c:v>98.507573041765013</c:v>
                </c:pt>
                <c:pt idx="18">
                  <c:v>98.138048771424536</c:v>
                </c:pt>
                <c:pt idx="19">
                  <c:v>99.483764415074859</c:v>
                </c:pt>
                <c:pt idx="20">
                  <c:v>99.721469008906638</c:v>
                </c:pt>
                <c:pt idx="21">
                  <c:v>99.727262728188123</c:v>
                </c:pt>
                <c:pt idx="22">
                  <c:v>98.763657872518735</c:v>
                </c:pt>
                <c:pt idx="23">
                  <c:v>99.682338485147213</c:v>
                </c:pt>
                <c:pt idx="24">
                  <c:v>101.2555855111346</c:v>
                </c:pt>
                <c:pt idx="25">
                  <c:v>98.460827954588694</c:v>
                </c:pt>
                <c:pt idx="26">
                  <c:v>98.460543126810293</c:v>
                </c:pt>
                <c:pt idx="27">
                  <c:v>100.79470222706431</c:v>
                </c:pt>
                <c:pt idx="28">
                  <c:v>95.522349199459413</c:v>
                </c:pt>
                <c:pt idx="29">
                  <c:v>92.689683275993858</c:v>
                </c:pt>
                <c:pt idx="30">
                  <c:v>98.814883171534433</c:v>
                </c:pt>
                <c:pt idx="31">
                  <c:v>84.011575665348914</c:v>
                </c:pt>
                <c:pt idx="32">
                  <c:v>86.713681425609053</c:v>
                </c:pt>
                <c:pt idx="33">
                  <c:v>96.981818371220115</c:v>
                </c:pt>
                <c:pt idx="34">
                  <c:v>97.694630532407103</c:v>
                </c:pt>
                <c:pt idx="35">
                  <c:v>98.444500343538678</c:v>
                </c:pt>
                <c:pt idx="36">
                  <c:v>99.025484425201128</c:v>
                </c:pt>
                <c:pt idx="37">
                  <c:v>98.915046238919075</c:v>
                </c:pt>
                <c:pt idx="38">
                  <c:v>98.955955078504047</c:v>
                </c:pt>
                <c:pt idx="39">
                  <c:v>99.498657457586205</c:v>
                </c:pt>
                <c:pt idx="40">
                  <c:v>99.700116012424019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94-40D7-9EC8-241809AF599B}"/>
            </c:ext>
          </c:extLst>
        </c:ser>
        <c:ser>
          <c:idx val="3"/>
          <c:order val="3"/>
          <c:tx>
            <c:strRef>
              <c:f>'Données graph 1 et 2'!$AA$8:$AA$9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2'!$AA$10:$AA$50</c:f>
              <c:numCache>
                <c:formatCode>#\ ##0.0</c:formatCode>
                <c:ptCount val="41"/>
                <c:pt idx="0">
                  <c:v>100</c:v>
                </c:pt>
                <c:pt idx="1">
                  <c:v>100.46906419930602</c:v>
                </c:pt>
                <c:pt idx="2">
                  <c:v>101.62162971108583</c:v>
                </c:pt>
                <c:pt idx="3">
                  <c:v>100.72276133101978</c:v>
                </c:pt>
                <c:pt idx="4">
                  <c:v>101.64127762923678</c:v>
                </c:pt>
                <c:pt idx="5">
                  <c:v>100.08339381161593</c:v>
                </c:pt>
                <c:pt idx="6">
                  <c:v>100.66933833195104</c:v>
                </c:pt>
                <c:pt idx="7">
                  <c:v>100.59986847262566</c:v>
                </c:pt>
                <c:pt idx="8">
                  <c:v>100.71118988449051</c:v>
                </c:pt>
                <c:pt idx="9">
                  <c:v>100.48800519908563</c:v>
                </c:pt>
                <c:pt idx="10">
                  <c:v>100.01296328307509</c:v>
                </c:pt>
                <c:pt idx="11">
                  <c:v>100.61418121076034</c:v>
                </c:pt>
                <c:pt idx="12">
                  <c:v>100.51864175069409</c:v>
                </c:pt>
                <c:pt idx="13">
                  <c:v>100.60720120200072</c:v>
                </c:pt>
                <c:pt idx="14">
                  <c:v>101.23849563775231</c:v>
                </c:pt>
                <c:pt idx="15">
                  <c:v>101.05853112604699</c:v>
                </c:pt>
                <c:pt idx="16">
                  <c:v>100.91161292817175</c:v>
                </c:pt>
                <c:pt idx="17">
                  <c:v>102.09838205312568</c:v>
                </c:pt>
                <c:pt idx="18">
                  <c:v>101.20583728196573</c:v>
                </c:pt>
                <c:pt idx="19">
                  <c:v>100.83707375215221</c:v>
                </c:pt>
                <c:pt idx="20">
                  <c:v>101.29161207360846</c:v>
                </c:pt>
                <c:pt idx="21">
                  <c:v>100.56050396168159</c:v>
                </c:pt>
                <c:pt idx="22">
                  <c:v>99.587774191485039</c:v>
                </c:pt>
                <c:pt idx="23">
                  <c:v>100.82652111894306</c:v>
                </c:pt>
                <c:pt idx="24">
                  <c:v>100.39593963275544</c:v>
                </c:pt>
                <c:pt idx="25">
                  <c:v>101.16774844539785</c:v>
                </c:pt>
                <c:pt idx="26">
                  <c:v>100.85189766370731</c:v>
                </c:pt>
                <c:pt idx="27">
                  <c:v>101.17829611287901</c:v>
                </c:pt>
                <c:pt idx="28">
                  <c:v>101.27090860181053</c:v>
                </c:pt>
                <c:pt idx="29">
                  <c:v>99.940368263964913</c:v>
                </c:pt>
                <c:pt idx="30">
                  <c:v>101.56329498418606</c:v>
                </c:pt>
                <c:pt idx="31">
                  <c:v>101.84125120688579</c:v>
                </c:pt>
                <c:pt idx="32">
                  <c:v>102.03720034983017</c:v>
                </c:pt>
                <c:pt idx="33">
                  <c:v>102.77306158122013</c:v>
                </c:pt>
                <c:pt idx="34">
                  <c:v>102.97924602445751</c:v>
                </c:pt>
                <c:pt idx="35">
                  <c:v>102.64092022925115</c:v>
                </c:pt>
                <c:pt idx="36">
                  <c:v>102.44844673898803</c:v>
                </c:pt>
                <c:pt idx="37">
                  <c:v>102.67595636068252</c:v>
                </c:pt>
                <c:pt idx="38">
                  <c:v>102.29719436414273</c:v>
                </c:pt>
                <c:pt idx="39">
                  <c:v>102.44447623825899</c:v>
                </c:pt>
                <c:pt idx="40">
                  <c:v>101.51317664174231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94-40D7-9EC8-241809AF5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0584704"/>
        <c:scaling>
          <c:orientation val="minMax"/>
          <c:max val="125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Evolution des DPAE par type de contrat, 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Hautes-Alpes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CVS, base 100 au 1</a:t>
            </a:r>
            <a:r>
              <a:rPr lang="fr-FR" sz="1200" b="0" i="1" baseline="30000">
                <a:effectLst/>
              </a:rPr>
              <a:t>er</a:t>
            </a:r>
            <a:r>
              <a:rPr lang="fr-FR" sz="1200" b="0" i="1" baseline="0">
                <a:effectLst/>
              </a:rPr>
              <a:t> trimestre 2013)</a:t>
            </a:r>
            <a:endParaRPr lang="fr-FR" sz="1200">
              <a:effectLst/>
            </a:endParaRPr>
          </a:p>
        </c:rich>
      </c:tx>
      <c:layout>
        <c:manualLayout>
          <c:xMode val="edge"/>
          <c:yMode val="edge"/>
          <c:x val="0.29091766691218929"/>
          <c:y val="0"/>
        </c:manualLayout>
      </c:layout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99010301577903E-2"/>
          <c:y val="0.21001566315074691"/>
          <c:w val="0.86019971469329792"/>
          <c:h val="0.68328684786054095"/>
        </c:manualLayout>
      </c:layout>
      <c:lineChart>
        <c:grouping val="standard"/>
        <c:varyColors val="0"/>
        <c:ser>
          <c:idx val="1"/>
          <c:order val="0"/>
          <c:tx>
            <c:v>CDD de plus d'un mois</c:v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'Dep 04'!$F$2:$F$42</c:f>
              <c:strCache>
                <c:ptCount val="41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</c:strCache>
            </c:strRef>
          </c:cat>
          <c:val>
            <c:numRef>
              <c:f>'Dep 05'!$G$2:$G$42</c:f>
              <c:numCache>
                <c:formatCode>General</c:formatCode>
                <c:ptCount val="41"/>
                <c:pt idx="0">
                  <c:v>100</c:v>
                </c:pt>
                <c:pt idx="1">
                  <c:v>98.598836780402848</c:v>
                </c:pt>
                <c:pt idx="2">
                  <c:v>97.987498045267614</c:v>
                </c:pt>
                <c:pt idx="3">
                  <c:v>101.8710490919442</c:v>
                </c:pt>
                <c:pt idx="4">
                  <c:v>89.020322110476243</c:v>
                </c:pt>
                <c:pt idx="5">
                  <c:v>93.691295484575534</c:v>
                </c:pt>
                <c:pt idx="6">
                  <c:v>100.46652827532718</c:v>
                </c:pt>
                <c:pt idx="7">
                  <c:v>100.50899228047597</c:v>
                </c:pt>
                <c:pt idx="8">
                  <c:v>103.29793737817228</c:v>
                </c:pt>
                <c:pt idx="9">
                  <c:v>103.79349243576823</c:v>
                </c:pt>
                <c:pt idx="10">
                  <c:v>93.767846840638668</c:v>
                </c:pt>
                <c:pt idx="11">
                  <c:v>99.299215557671616</c:v>
                </c:pt>
                <c:pt idx="12">
                  <c:v>115.98720598051759</c:v>
                </c:pt>
                <c:pt idx="13">
                  <c:v>102.40742866681414</c:v>
                </c:pt>
                <c:pt idx="14">
                  <c:v>110.43743609560659</c:v>
                </c:pt>
                <c:pt idx="15">
                  <c:v>109.30572594282278</c:v>
                </c:pt>
                <c:pt idx="16">
                  <c:v>112.69736392467986</c:v>
                </c:pt>
                <c:pt idx="17">
                  <c:v>113.28085407502202</c:v>
                </c:pt>
                <c:pt idx="18">
                  <c:v>113.71554864892741</c:v>
                </c:pt>
                <c:pt idx="19">
                  <c:v>109.12994463029528</c:v>
                </c:pt>
                <c:pt idx="20">
                  <c:v>126.77612910383225</c:v>
                </c:pt>
                <c:pt idx="21">
                  <c:v>120.80187232657534</c:v>
                </c:pt>
                <c:pt idx="22">
                  <c:v>112.07132393307563</c:v>
                </c:pt>
                <c:pt idx="23">
                  <c:v>109.61775978585719</c:v>
                </c:pt>
                <c:pt idx="24">
                  <c:v>108.96221125856758</c:v>
                </c:pt>
                <c:pt idx="25">
                  <c:v>119.3223556204838</c:v>
                </c:pt>
                <c:pt idx="26">
                  <c:v>113.53712895823584</c:v>
                </c:pt>
                <c:pt idx="27">
                  <c:v>120.05461135475251</c:v>
                </c:pt>
                <c:pt idx="28">
                  <c:v>107.69868423027036</c:v>
                </c:pt>
                <c:pt idx="29">
                  <c:v>64.744237967526217</c:v>
                </c:pt>
                <c:pt idx="30">
                  <c:v>117.48107157400985</c:v>
                </c:pt>
                <c:pt idx="31">
                  <c:v>93.405043199392551</c:v>
                </c:pt>
                <c:pt idx="32">
                  <c:v>87.929536059000242</c:v>
                </c:pt>
                <c:pt idx="33">
                  <c:v>113.98077292772406</c:v>
                </c:pt>
                <c:pt idx="34">
                  <c:v>127.35379774269533</c:v>
                </c:pt>
                <c:pt idx="35">
                  <c:v>127.47263363084009</c:v>
                </c:pt>
                <c:pt idx="36">
                  <c:v>129.35615707061572</c:v>
                </c:pt>
                <c:pt idx="37">
                  <c:v>135.87478952131443</c:v>
                </c:pt>
                <c:pt idx="38">
                  <c:v>136.93972220394832</c:v>
                </c:pt>
                <c:pt idx="39">
                  <c:v>134.05476072542032</c:v>
                </c:pt>
                <c:pt idx="40">
                  <c:v>129.80833529082361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56-4283-9E20-94B6C0712398}"/>
            </c:ext>
          </c:extLst>
        </c:ser>
        <c:ser>
          <c:idx val="0"/>
          <c:order val="1"/>
          <c:tx>
            <c:v>CDI</c:v>
          </c:tx>
          <c:spPr>
            <a:ln w="25400">
              <a:solidFill>
                <a:srgbClr val="376092"/>
              </a:solidFill>
            </a:ln>
          </c:spPr>
          <c:marker>
            <c:symbol val="none"/>
          </c:marker>
          <c:cat>
            <c:strRef>
              <c:f>'Dep 04'!$F$2:$F$42</c:f>
              <c:strCache>
                <c:ptCount val="41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</c:strCache>
            </c:strRef>
          </c:cat>
          <c:val>
            <c:numRef>
              <c:f>'Dep 05'!$H$2:$H$42</c:f>
              <c:numCache>
                <c:formatCode>General</c:formatCode>
                <c:ptCount val="41"/>
                <c:pt idx="0">
                  <c:v>100</c:v>
                </c:pt>
                <c:pt idx="1">
                  <c:v>113.94757934657862</c:v>
                </c:pt>
                <c:pt idx="2">
                  <c:v>118.69064246049321</c:v>
                </c:pt>
                <c:pt idx="3">
                  <c:v>105.67180687467463</c:v>
                </c:pt>
                <c:pt idx="4">
                  <c:v>104.22580379103223</c:v>
                </c:pt>
                <c:pt idx="5">
                  <c:v>104.22301329474379</c:v>
                </c:pt>
                <c:pt idx="6">
                  <c:v>98.166937630012825</c:v>
                </c:pt>
                <c:pt idx="7">
                  <c:v>97.998480932685553</c:v>
                </c:pt>
                <c:pt idx="8">
                  <c:v>111.63962705376433</c:v>
                </c:pt>
                <c:pt idx="9">
                  <c:v>102.40706998657029</c:v>
                </c:pt>
                <c:pt idx="10">
                  <c:v>111.81650014936484</c:v>
                </c:pt>
                <c:pt idx="11">
                  <c:v>108.14412983306265</c:v>
                </c:pt>
                <c:pt idx="12">
                  <c:v>105.08136415931088</c:v>
                </c:pt>
                <c:pt idx="13">
                  <c:v>111.42752747653779</c:v>
                </c:pt>
                <c:pt idx="14">
                  <c:v>119.3436141273823</c:v>
                </c:pt>
                <c:pt idx="15">
                  <c:v>112.86840720499099</c:v>
                </c:pt>
                <c:pt idx="16">
                  <c:v>137.75223226513111</c:v>
                </c:pt>
                <c:pt idx="17">
                  <c:v>121.87664874244388</c:v>
                </c:pt>
                <c:pt idx="18">
                  <c:v>120.16354367931703</c:v>
                </c:pt>
                <c:pt idx="19">
                  <c:v>132.10292747905044</c:v>
                </c:pt>
                <c:pt idx="20">
                  <c:v>147.20103851531232</c:v>
                </c:pt>
                <c:pt idx="21">
                  <c:v>139.62810323467195</c:v>
                </c:pt>
                <c:pt idx="22">
                  <c:v>132.86824955971349</c:v>
                </c:pt>
                <c:pt idx="23">
                  <c:v>138.49468888124761</c:v>
                </c:pt>
                <c:pt idx="24">
                  <c:v>136.49041625043935</c:v>
                </c:pt>
                <c:pt idx="25">
                  <c:v>143.35767164495729</c:v>
                </c:pt>
                <c:pt idx="26">
                  <c:v>138.27099254837697</c:v>
                </c:pt>
                <c:pt idx="27">
                  <c:v>144.12574291114561</c:v>
                </c:pt>
                <c:pt idx="28">
                  <c:v>123.36135237491845</c:v>
                </c:pt>
                <c:pt idx="29">
                  <c:v>87.016107632282797</c:v>
                </c:pt>
                <c:pt idx="30">
                  <c:v>131.56076925845861</c:v>
                </c:pt>
                <c:pt idx="31">
                  <c:v>114.12422735994478</c:v>
                </c:pt>
                <c:pt idx="32">
                  <c:v>134.55456568827867</c:v>
                </c:pt>
                <c:pt idx="33">
                  <c:v>155.40060053814659</c:v>
                </c:pt>
                <c:pt idx="34">
                  <c:v>163.01595389804095</c:v>
                </c:pt>
                <c:pt idx="35">
                  <c:v>160.19056380138306</c:v>
                </c:pt>
                <c:pt idx="36">
                  <c:v>171.16553191543545</c:v>
                </c:pt>
                <c:pt idx="37">
                  <c:v>185.72189363972694</c:v>
                </c:pt>
                <c:pt idx="38">
                  <c:v>184.31302680828639</c:v>
                </c:pt>
                <c:pt idx="39">
                  <c:v>182.4946059106868</c:v>
                </c:pt>
                <c:pt idx="40">
                  <c:v>153.60301041482998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56-4283-9E20-94B6C0712398}"/>
            </c:ext>
          </c:extLst>
        </c:ser>
        <c:ser>
          <c:idx val="2"/>
          <c:order val="2"/>
          <c:tx>
            <c:v>Total</c:v>
          </c:tx>
          <c:spPr>
            <a:ln w="254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'Dep 04'!$F$2:$F$42</c:f>
              <c:strCache>
                <c:ptCount val="41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</c:strCache>
            </c:strRef>
          </c:cat>
          <c:val>
            <c:numRef>
              <c:f>'Dep 05'!$I$2:$I$42</c:f>
              <c:numCache>
                <c:formatCode>General</c:formatCode>
                <c:ptCount val="41"/>
                <c:pt idx="0">
                  <c:v>100</c:v>
                </c:pt>
                <c:pt idx="1">
                  <c:v>101.20981744777724</c:v>
                </c:pt>
                <c:pt idx="2">
                  <c:v>101.50931812850604</c:v>
                </c:pt>
                <c:pt idx="3">
                  <c:v>102.51759750132014</c:v>
                </c:pt>
                <c:pt idx="4">
                  <c:v>91.606932611947371</c:v>
                </c:pt>
                <c:pt idx="5">
                  <c:v>95.482850165881473</c:v>
                </c:pt>
                <c:pt idx="6">
                  <c:v>100.07534400131229</c:v>
                </c:pt>
                <c:pt idx="7">
                  <c:v>100.08192820235729</c:v>
                </c:pt>
                <c:pt idx="8">
                  <c:v>104.71694550748994</c:v>
                </c:pt>
                <c:pt idx="9">
                  <c:v>103.55764756469409</c:v>
                </c:pt>
                <c:pt idx="10">
                  <c:v>96.838110392069666</c:v>
                </c:pt>
                <c:pt idx="11">
                  <c:v>100.80382742265411</c:v>
                </c:pt>
                <c:pt idx="12">
                  <c:v>114.13200891575188</c:v>
                </c:pt>
                <c:pt idx="13">
                  <c:v>103.94184124220618</c:v>
                </c:pt>
                <c:pt idx="14">
                  <c:v>111.95246956241355</c:v>
                </c:pt>
                <c:pt idx="15">
                  <c:v>109.9117750611419</c:v>
                </c:pt>
                <c:pt idx="16">
                  <c:v>116.95945748566584</c:v>
                </c:pt>
                <c:pt idx="17">
                  <c:v>114.74308810498206</c:v>
                </c:pt>
                <c:pt idx="18">
                  <c:v>114.81241963331503</c:v>
                </c:pt>
                <c:pt idx="19">
                  <c:v>113.03788782703678</c:v>
                </c:pt>
                <c:pt idx="20">
                  <c:v>130.25061852055944</c:v>
                </c:pt>
                <c:pt idx="21">
                  <c:v>124.00440991091726</c:v>
                </c:pt>
                <c:pt idx="22">
                  <c:v>115.60909717527186</c:v>
                </c:pt>
                <c:pt idx="23">
                  <c:v>114.53002561324548</c:v>
                </c:pt>
                <c:pt idx="24">
                  <c:v>113.64504509537254</c:v>
                </c:pt>
                <c:pt idx="25">
                  <c:v>123.4110127338313</c:v>
                </c:pt>
                <c:pt idx="26">
                  <c:v>117.7446162742098</c:v>
                </c:pt>
                <c:pt idx="27">
                  <c:v>124.14936106239757</c:v>
                </c:pt>
                <c:pt idx="28">
                  <c:v>110.36306690193609</c:v>
                </c:pt>
                <c:pt idx="29">
                  <c:v>68.532914523292462</c:v>
                </c:pt>
                <c:pt idx="30">
                  <c:v>119.87617451472788</c:v>
                </c:pt>
                <c:pt idx="31">
                  <c:v>96.929591810051164</c:v>
                </c:pt>
                <c:pt idx="32">
                  <c:v>95.860938286442504</c:v>
                </c:pt>
                <c:pt idx="33">
                  <c:v>121.02671618141554</c:v>
                </c:pt>
                <c:pt idx="34">
                  <c:v>133.42030122837429</c:v>
                </c:pt>
                <c:pt idx="35">
                  <c:v>133.0382936699919</c:v>
                </c:pt>
                <c:pt idx="36">
                  <c:v>136.46836635839145</c:v>
                </c:pt>
                <c:pt idx="37">
                  <c:v>144.35430011422685</c:v>
                </c:pt>
                <c:pt idx="38">
                  <c:v>144.99841378329268</c:v>
                </c:pt>
                <c:pt idx="39">
                  <c:v>142.29488194473475</c:v>
                </c:pt>
                <c:pt idx="40">
                  <c:v>133.85605688543464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56-4283-9E20-94B6C0712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98528"/>
        <c:axId val="212083072"/>
      </c:lineChart>
      <c:catAx>
        <c:axId val="210598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ln w="317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083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2083072"/>
        <c:scaling>
          <c:orientation val="minMax"/>
          <c:max val="190"/>
          <c:min val="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9525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598528"/>
        <c:crossesAt val="1"/>
        <c:crossBetween val="midCat"/>
        <c:majorUnit val="10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/>
      <c:overlay val="0"/>
      <c:spPr>
        <a:solidFill>
          <a:sysClr val="window" lastClr="FFFFFF"/>
        </a:solidFill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8854444996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GRAPHIQUE_stocks_bénéf'!$Y$3:$Y$55</c:f>
              <c:numCache>
                <c:formatCode>#,##0</c:formatCode>
                <c:ptCount val="53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397</c:v>
                </c:pt>
                <c:pt idx="7">
                  <c:v>501</c:v>
                </c:pt>
                <c:pt idx="8">
                  <c:v>650</c:v>
                </c:pt>
                <c:pt idx="9">
                  <c:v>640</c:v>
                </c:pt>
                <c:pt idx="10">
                  <c:v>563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453</c:v>
                </c:pt>
                <c:pt idx="21">
                  <c:v>465</c:v>
                </c:pt>
                <c:pt idx="22">
                  <c:v>484</c:v>
                </c:pt>
                <c:pt idx="23">
                  <c:v>484</c:v>
                </c:pt>
                <c:pt idx="24">
                  <c:v>500</c:v>
                </c:pt>
                <c:pt idx="25">
                  <c:v>516</c:v>
                </c:pt>
                <c:pt idx="26">
                  <c:v>523</c:v>
                </c:pt>
                <c:pt idx="27">
                  <c:v>486</c:v>
                </c:pt>
                <c:pt idx="28">
                  <c:v>459</c:v>
                </c:pt>
                <c:pt idx="29">
                  <c:v>453</c:v>
                </c:pt>
                <c:pt idx="30">
                  <c:v>373</c:v>
                </c:pt>
                <c:pt idx="31">
                  <c:v>312</c:v>
                </c:pt>
                <c:pt idx="32">
                  <c:v>261</c:v>
                </c:pt>
                <c:pt idx="33">
                  <c:v>177</c:v>
                </c:pt>
                <c:pt idx="34">
                  <c:v>159</c:v>
                </c:pt>
                <c:pt idx="35">
                  <c:v>232</c:v>
                </c:pt>
                <c:pt idx="36">
                  <c:v>243</c:v>
                </c:pt>
                <c:pt idx="37">
                  <c:v>256</c:v>
                </c:pt>
                <c:pt idx="38">
                  <c:v>224</c:v>
                </c:pt>
                <c:pt idx="39">
                  <c:v>192</c:v>
                </c:pt>
                <c:pt idx="40">
                  <c:v>131</c:v>
                </c:pt>
                <c:pt idx="41">
                  <c:v>104</c:v>
                </c:pt>
                <c:pt idx="42">
                  <c:v>105</c:v>
                </c:pt>
                <c:pt idx="43">
                  <c:v>111</c:v>
                </c:pt>
                <c:pt idx="44">
                  <c:v>129</c:v>
                </c:pt>
                <c:pt idx="45">
                  <c:v>138</c:v>
                </c:pt>
                <c:pt idx="46">
                  <c:v>163</c:v>
                </c:pt>
                <c:pt idx="47">
                  <c:v>175</c:v>
                </c:pt>
                <c:pt idx="48">
                  <c:v>194</c:v>
                </c:pt>
                <c:pt idx="49">
                  <c:v>202</c:v>
                </c:pt>
                <c:pt idx="50">
                  <c:v>163</c:v>
                </c:pt>
                <c:pt idx="51">
                  <c:v>147</c:v>
                </c:pt>
                <c:pt idx="5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8-4FEB-B162-80FA3496620A}"/>
            </c:ext>
          </c:extLst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GRAPHIQUE_stocks_bénéf'!$AB$3:$AB$55</c:f>
              <c:numCache>
                <c:formatCode>#,##0</c:formatCode>
                <c:ptCount val="53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4</c:v>
                </c:pt>
                <c:pt idx="43">
                  <c:v>7</c:v>
                </c:pt>
                <c:pt idx="44">
                  <c:v>17</c:v>
                </c:pt>
                <c:pt idx="45">
                  <c:v>42</c:v>
                </c:pt>
                <c:pt idx="46">
                  <c:v>70</c:v>
                </c:pt>
                <c:pt idx="47">
                  <c:v>102</c:v>
                </c:pt>
                <c:pt idx="48">
                  <c:v>120</c:v>
                </c:pt>
                <c:pt idx="49">
                  <c:v>100</c:v>
                </c:pt>
                <c:pt idx="50">
                  <c:v>57</c:v>
                </c:pt>
                <c:pt idx="51">
                  <c:v>44</c:v>
                </c:pt>
                <c:pt idx="5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8-4FEB-B162-80FA3496620A}"/>
            </c:ext>
          </c:extLst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GRAPHIQUE_stocks_bénéf'!$AE$3:$AE$55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270</c:v>
                </c:pt>
                <c:pt idx="19">
                  <c:v>287</c:v>
                </c:pt>
                <c:pt idx="20">
                  <c:v>305</c:v>
                </c:pt>
                <c:pt idx="21">
                  <c:v>316</c:v>
                </c:pt>
                <c:pt idx="22">
                  <c:v>310</c:v>
                </c:pt>
                <c:pt idx="23">
                  <c:v>321</c:v>
                </c:pt>
                <c:pt idx="24">
                  <c:v>325</c:v>
                </c:pt>
                <c:pt idx="25">
                  <c:v>322</c:v>
                </c:pt>
                <c:pt idx="26">
                  <c:v>301</c:v>
                </c:pt>
                <c:pt idx="27">
                  <c:v>295</c:v>
                </c:pt>
                <c:pt idx="28">
                  <c:v>277</c:v>
                </c:pt>
                <c:pt idx="29">
                  <c:v>268</c:v>
                </c:pt>
                <c:pt idx="30">
                  <c:v>225</c:v>
                </c:pt>
                <c:pt idx="31">
                  <c:v>191</c:v>
                </c:pt>
                <c:pt idx="32">
                  <c:v>165</c:v>
                </c:pt>
                <c:pt idx="33">
                  <c:v>135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28-4FEB-B162-80FA3496620A}"/>
            </c:ext>
          </c:extLst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GRAPHIQUE_stocks_bénéf'!$AF$3:$AF$55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234</c:v>
                </c:pt>
                <c:pt idx="29">
                  <c:v>240</c:v>
                </c:pt>
                <c:pt idx="30">
                  <c:v>238</c:v>
                </c:pt>
                <c:pt idx="31">
                  <c:v>235</c:v>
                </c:pt>
                <c:pt idx="32">
                  <c:v>222</c:v>
                </c:pt>
                <c:pt idx="33">
                  <c:v>254</c:v>
                </c:pt>
                <c:pt idx="34">
                  <c:v>257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240</c:v>
                </c:pt>
                <c:pt idx="41">
                  <c:v>245</c:v>
                </c:pt>
                <c:pt idx="42">
                  <c:v>255</c:v>
                </c:pt>
                <c:pt idx="43">
                  <c:v>263</c:v>
                </c:pt>
                <c:pt idx="44">
                  <c:v>289</c:v>
                </c:pt>
                <c:pt idx="45">
                  <c:v>283</c:v>
                </c:pt>
                <c:pt idx="46">
                  <c:v>257</c:v>
                </c:pt>
                <c:pt idx="47">
                  <c:v>280</c:v>
                </c:pt>
                <c:pt idx="48">
                  <c:v>287</c:v>
                </c:pt>
                <c:pt idx="49">
                  <c:v>304</c:v>
                </c:pt>
                <c:pt idx="50">
                  <c:v>285</c:v>
                </c:pt>
                <c:pt idx="51">
                  <c:v>287</c:v>
                </c:pt>
                <c:pt idx="52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28-4FEB-B162-80FA34966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870831"/>
        <c:axId val="1"/>
      </c:areaChart>
      <c:catAx>
        <c:axId val="388870831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4"/>
        <c:noMultiLvlLbl val="0"/>
      </c:catAx>
      <c:valAx>
        <c:axId val="1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88870831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245328850509999"/>
          <c:y val="0.11417180960488048"/>
          <c:w val="0.44314981775314333"/>
          <c:h val="2.9581077140132264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Hautes-Alpes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9867048910116578"/>
          <c:y val="1.81188276157899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appr'!$A$2:$B$22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appr'!$K$2:$K$22</c:f>
              <c:numCache>
                <c:formatCode>#,##0</c:formatCode>
                <c:ptCount val="21"/>
                <c:pt idx="0">
                  <c:v>699</c:v>
                </c:pt>
                <c:pt idx="1">
                  <c:v>672</c:v>
                </c:pt>
                <c:pt idx="2">
                  <c:v>717</c:v>
                </c:pt>
                <c:pt idx="3">
                  <c:v>731</c:v>
                </c:pt>
                <c:pt idx="4">
                  <c:v>716</c:v>
                </c:pt>
                <c:pt idx="5">
                  <c:v>676</c:v>
                </c:pt>
                <c:pt idx="6">
                  <c:v>744</c:v>
                </c:pt>
                <c:pt idx="7">
                  <c:v>828</c:v>
                </c:pt>
                <c:pt idx="8">
                  <c:v>816</c:v>
                </c:pt>
                <c:pt idx="9">
                  <c:v>777</c:v>
                </c:pt>
                <c:pt idx="10">
                  <c:v>915</c:v>
                </c:pt>
                <c:pt idx="11">
                  <c:v>1044</c:v>
                </c:pt>
                <c:pt idx="12">
                  <c:v>1089</c:v>
                </c:pt>
                <c:pt idx="13">
                  <c:v>1080</c:v>
                </c:pt>
                <c:pt idx="14">
                  <c:v>1247</c:v>
                </c:pt>
                <c:pt idx="15">
                  <c:v>1336</c:v>
                </c:pt>
                <c:pt idx="16">
                  <c:v>1282</c:v>
                </c:pt>
                <c:pt idx="17">
                  <c:v>1240</c:v>
                </c:pt>
                <c:pt idx="18">
                  <c:v>1250</c:v>
                </c:pt>
                <c:pt idx="19">
                  <c:v>1325</c:v>
                </c:pt>
                <c:pt idx="20">
                  <c:v>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4-4BA2-862F-D79DEEF3E542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appr'!$A$2:$B$22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appr'!$L$2:$L$22</c:f>
              <c:numCache>
                <c:formatCode>#,##0</c:formatCode>
                <c:ptCount val="21"/>
                <c:pt idx="0">
                  <c:v>31</c:v>
                </c:pt>
                <c:pt idx="1">
                  <c:v>31</c:v>
                </c:pt>
                <c:pt idx="2">
                  <c:v>25</c:v>
                </c:pt>
                <c:pt idx="3">
                  <c:v>18</c:v>
                </c:pt>
                <c:pt idx="4">
                  <c:v>18</c:v>
                </c:pt>
                <c:pt idx="5">
                  <c:v>17</c:v>
                </c:pt>
                <c:pt idx="6">
                  <c:v>23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24</c:v>
                </c:pt>
                <c:pt idx="11">
                  <c:v>31</c:v>
                </c:pt>
                <c:pt idx="12">
                  <c:v>33</c:v>
                </c:pt>
                <c:pt idx="13">
                  <c:v>33</c:v>
                </c:pt>
                <c:pt idx="14">
                  <c:v>38</c:v>
                </c:pt>
                <c:pt idx="15">
                  <c:v>37</c:v>
                </c:pt>
                <c:pt idx="16">
                  <c:v>39</c:v>
                </c:pt>
                <c:pt idx="17">
                  <c:v>38</c:v>
                </c:pt>
                <c:pt idx="18">
                  <c:v>43</c:v>
                </c:pt>
                <c:pt idx="19">
                  <c:v>50</c:v>
                </c:pt>
                <c:pt idx="2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A4-4BA2-862F-D79DEEF3E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865007"/>
        <c:axId val="1"/>
      </c:areaChart>
      <c:catAx>
        <c:axId val="388865007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88865007"/>
        <c:crosses val="autoZero"/>
        <c:crossBetween val="between"/>
        <c:majorUnit val="200"/>
      </c:valAx>
    </c:plotArea>
    <c:legend>
      <c:legendPos val="t"/>
      <c:layout>
        <c:manualLayout>
          <c:xMode val="edge"/>
          <c:yMode val="edge"/>
          <c:x val="0.32377342758321914"/>
          <c:y val="0.1148717797138829"/>
          <c:w val="0.34199592609563872"/>
          <c:h val="3.9764384290673332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trim'!$B$125:$C$300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</c:lvl>
              </c:multiLvlStrCache>
            </c:multiLvlStrRef>
          </c:cat>
          <c:val>
            <c:numRef>
              <c:f>Données!$C$133:$C$173</c:f>
              <c:numCache>
                <c:formatCode>#\ ##0.0</c:formatCode>
                <c:ptCount val="41"/>
                <c:pt idx="0">
                  <c:v>11.4</c:v>
                </c:pt>
                <c:pt idx="1">
                  <c:v>11.5</c:v>
                </c:pt>
                <c:pt idx="2">
                  <c:v>11.3</c:v>
                </c:pt>
                <c:pt idx="3">
                  <c:v>11.2</c:v>
                </c:pt>
                <c:pt idx="4">
                  <c:v>11.2</c:v>
                </c:pt>
                <c:pt idx="5">
                  <c:v>11.2</c:v>
                </c:pt>
                <c:pt idx="6">
                  <c:v>11.4</c:v>
                </c:pt>
                <c:pt idx="7">
                  <c:v>11.6</c:v>
                </c:pt>
                <c:pt idx="8">
                  <c:v>11.4</c:v>
                </c:pt>
                <c:pt idx="9">
                  <c:v>11.7</c:v>
                </c:pt>
                <c:pt idx="10">
                  <c:v>11.5</c:v>
                </c:pt>
                <c:pt idx="11">
                  <c:v>11.4</c:v>
                </c:pt>
                <c:pt idx="12">
                  <c:v>11.3</c:v>
                </c:pt>
                <c:pt idx="13">
                  <c:v>11.1</c:v>
                </c:pt>
                <c:pt idx="14">
                  <c:v>11.1</c:v>
                </c:pt>
                <c:pt idx="15">
                  <c:v>11.4</c:v>
                </c:pt>
                <c:pt idx="16">
                  <c:v>10.9</c:v>
                </c:pt>
                <c:pt idx="17">
                  <c:v>10.8</c:v>
                </c:pt>
                <c:pt idx="18">
                  <c:v>10.8</c:v>
                </c:pt>
                <c:pt idx="19">
                  <c:v>10.3</c:v>
                </c:pt>
                <c:pt idx="20">
                  <c:v>10.6</c:v>
                </c:pt>
                <c:pt idx="21">
                  <c:v>10.4</c:v>
                </c:pt>
                <c:pt idx="22">
                  <c:v>10.199999999999999</c:v>
                </c:pt>
                <c:pt idx="23">
                  <c:v>10</c:v>
                </c:pt>
                <c:pt idx="24">
                  <c:v>10.1</c:v>
                </c:pt>
                <c:pt idx="25">
                  <c:v>9.6</c:v>
                </c:pt>
                <c:pt idx="26">
                  <c:v>9.5</c:v>
                </c:pt>
                <c:pt idx="27">
                  <c:v>9.3000000000000007</c:v>
                </c:pt>
                <c:pt idx="28">
                  <c:v>9</c:v>
                </c:pt>
                <c:pt idx="29">
                  <c:v>8.1999999999999993</c:v>
                </c:pt>
                <c:pt idx="30">
                  <c:v>10.1</c:v>
                </c:pt>
                <c:pt idx="31">
                  <c:v>9.1</c:v>
                </c:pt>
                <c:pt idx="32">
                  <c:v>9.3000000000000007</c:v>
                </c:pt>
                <c:pt idx="33">
                  <c:v>9</c:v>
                </c:pt>
                <c:pt idx="34">
                  <c:v>8.9</c:v>
                </c:pt>
                <c:pt idx="35">
                  <c:v>8.4</c:v>
                </c:pt>
                <c:pt idx="36">
                  <c:v>8.3000000000000007</c:v>
                </c:pt>
                <c:pt idx="37">
                  <c:v>8.1</c:v>
                </c:pt>
                <c:pt idx="38">
                  <c:v>8.1999999999999993</c:v>
                </c:pt>
                <c:pt idx="39">
                  <c:v>8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F4-4519-BF8F-8E2DB0641CF8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trim'!$B$125:$C$300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</c:lvl>
              </c:multiLvlStrCache>
            </c:multiLvlStrRef>
          </c:cat>
          <c:val>
            <c:numRef>
              <c:f>Données!$B$133:$B$173</c:f>
              <c:numCache>
                <c:formatCode>#\ ##0.0</c:formatCode>
                <c:ptCount val="41"/>
                <c:pt idx="0">
                  <c:v>10</c:v>
                </c:pt>
                <c:pt idx="1">
                  <c:v>10.1</c:v>
                </c:pt>
                <c:pt idx="2">
                  <c:v>9.9</c:v>
                </c:pt>
                <c:pt idx="3">
                  <c:v>9.8000000000000007</c:v>
                </c:pt>
                <c:pt idx="4">
                  <c:v>9.8000000000000007</c:v>
                </c:pt>
                <c:pt idx="5">
                  <c:v>9.8000000000000007</c:v>
                </c:pt>
                <c:pt idx="6">
                  <c:v>9.9</c:v>
                </c:pt>
                <c:pt idx="7">
                  <c:v>10.1</c:v>
                </c:pt>
                <c:pt idx="8">
                  <c:v>10</c:v>
                </c:pt>
                <c:pt idx="9">
                  <c:v>10.199999999999999</c:v>
                </c:pt>
                <c:pt idx="10">
                  <c:v>10</c:v>
                </c:pt>
                <c:pt idx="11">
                  <c:v>9.9</c:v>
                </c:pt>
                <c:pt idx="12">
                  <c:v>9.9</c:v>
                </c:pt>
                <c:pt idx="13">
                  <c:v>9.6999999999999993</c:v>
                </c:pt>
                <c:pt idx="14">
                  <c:v>9.6</c:v>
                </c:pt>
                <c:pt idx="15">
                  <c:v>9.6999999999999993</c:v>
                </c:pt>
                <c:pt idx="16">
                  <c:v>9.3000000000000007</c:v>
                </c:pt>
                <c:pt idx="17">
                  <c:v>9.1999999999999993</c:v>
                </c:pt>
                <c:pt idx="18">
                  <c:v>9.1999999999999993</c:v>
                </c:pt>
                <c:pt idx="19">
                  <c:v>8.6999999999999993</c:v>
                </c:pt>
                <c:pt idx="20">
                  <c:v>9</c:v>
                </c:pt>
                <c:pt idx="21">
                  <c:v>8.8000000000000007</c:v>
                </c:pt>
                <c:pt idx="22">
                  <c:v>8.6</c:v>
                </c:pt>
                <c:pt idx="23">
                  <c:v>8.4</c:v>
                </c:pt>
                <c:pt idx="24">
                  <c:v>8.5</c:v>
                </c:pt>
                <c:pt idx="25">
                  <c:v>8.1999999999999993</c:v>
                </c:pt>
                <c:pt idx="26">
                  <c:v>8.1</c:v>
                </c:pt>
                <c:pt idx="27">
                  <c:v>7.9</c:v>
                </c:pt>
                <c:pt idx="28">
                  <c:v>7.7</c:v>
                </c:pt>
                <c:pt idx="29">
                  <c:v>7</c:v>
                </c:pt>
                <c:pt idx="30">
                  <c:v>8.8000000000000007</c:v>
                </c:pt>
                <c:pt idx="31">
                  <c:v>7.9</c:v>
                </c:pt>
                <c:pt idx="32">
                  <c:v>8</c:v>
                </c:pt>
                <c:pt idx="33">
                  <c:v>7.7</c:v>
                </c:pt>
                <c:pt idx="34">
                  <c:v>7.7</c:v>
                </c:pt>
                <c:pt idx="35">
                  <c:v>7.2</c:v>
                </c:pt>
                <c:pt idx="36">
                  <c:v>7.1</c:v>
                </c:pt>
                <c:pt idx="37">
                  <c:v>7.2</c:v>
                </c:pt>
                <c:pt idx="38">
                  <c:v>7.1</c:v>
                </c:pt>
                <c:pt idx="39">
                  <c:v>6.9</c:v>
                </c:pt>
                <c:pt idx="4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F4-4519-BF8F-8E2DB0641CF8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trim'!$B$125:$C$300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</c:lvl>
              </c:multiLvlStrCache>
            </c:multiLvlStrRef>
          </c:cat>
          <c:val>
            <c:numRef>
              <c:f>Données!$E$133:$E$173</c:f>
              <c:numCache>
                <c:formatCode>#\ ##0.0</c:formatCode>
                <c:ptCount val="41"/>
                <c:pt idx="0">
                  <c:v>9.1999999999999993</c:v>
                </c:pt>
                <c:pt idx="1">
                  <c:v>9.4</c:v>
                </c:pt>
                <c:pt idx="2">
                  <c:v>9.3000000000000007</c:v>
                </c:pt>
                <c:pt idx="3">
                  <c:v>9.1</c:v>
                </c:pt>
                <c:pt idx="4">
                  <c:v>9</c:v>
                </c:pt>
                <c:pt idx="5">
                  <c:v>9.1999999999999993</c:v>
                </c:pt>
                <c:pt idx="6">
                  <c:v>9.3000000000000007</c:v>
                </c:pt>
                <c:pt idx="7">
                  <c:v>9.3000000000000007</c:v>
                </c:pt>
                <c:pt idx="8">
                  <c:v>9.3000000000000007</c:v>
                </c:pt>
                <c:pt idx="9">
                  <c:v>9.6</c:v>
                </c:pt>
                <c:pt idx="10">
                  <c:v>9.5</c:v>
                </c:pt>
                <c:pt idx="11">
                  <c:v>9.4</c:v>
                </c:pt>
                <c:pt idx="12">
                  <c:v>9.4</c:v>
                </c:pt>
                <c:pt idx="13">
                  <c:v>9.1999999999999993</c:v>
                </c:pt>
                <c:pt idx="14">
                  <c:v>9.1</c:v>
                </c:pt>
                <c:pt idx="15">
                  <c:v>9.3000000000000007</c:v>
                </c:pt>
                <c:pt idx="16">
                  <c:v>8.9</c:v>
                </c:pt>
                <c:pt idx="17">
                  <c:v>8.6999999999999993</c:v>
                </c:pt>
                <c:pt idx="18">
                  <c:v>8.6999999999999993</c:v>
                </c:pt>
                <c:pt idx="19">
                  <c:v>8.4</c:v>
                </c:pt>
                <c:pt idx="20">
                  <c:v>8.6</c:v>
                </c:pt>
                <c:pt idx="21">
                  <c:v>8.5</c:v>
                </c:pt>
                <c:pt idx="22">
                  <c:v>8.5</c:v>
                </c:pt>
                <c:pt idx="23">
                  <c:v>8.3000000000000007</c:v>
                </c:pt>
                <c:pt idx="24">
                  <c:v>8.1999999999999993</c:v>
                </c:pt>
                <c:pt idx="25">
                  <c:v>8</c:v>
                </c:pt>
                <c:pt idx="26">
                  <c:v>7.9</c:v>
                </c:pt>
                <c:pt idx="27">
                  <c:v>7.8</c:v>
                </c:pt>
                <c:pt idx="28">
                  <c:v>7.4</c:v>
                </c:pt>
                <c:pt idx="29">
                  <c:v>7.1</c:v>
                </c:pt>
                <c:pt idx="30">
                  <c:v>8.5</c:v>
                </c:pt>
                <c:pt idx="31">
                  <c:v>7.8</c:v>
                </c:pt>
                <c:pt idx="32">
                  <c:v>9.6</c:v>
                </c:pt>
                <c:pt idx="33">
                  <c:v>8</c:v>
                </c:pt>
                <c:pt idx="34">
                  <c:v>7.5</c:v>
                </c:pt>
                <c:pt idx="35">
                  <c:v>7</c:v>
                </c:pt>
                <c:pt idx="36">
                  <c:v>7.1</c:v>
                </c:pt>
                <c:pt idx="37">
                  <c:v>6.9</c:v>
                </c:pt>
                <c:pt idx="38">
                  <c:v>6.9</c:v>
                </c:pt>
                <c:pt idx="39">
                  <c:v>6.7</c:v>
                </c:pt>
                <c:pt idx="40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F4-4519-BF8F-8E2DB0641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8791936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399363107780541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3E7-46DA-8CFE-32A97CEFC76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E3E7-46DA-8CFE-32A97CEFC76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3E7-46DA-8CFE-32A97CEFC76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3E7-46DA-8CFE-32A97CEFC76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E3E7-46DA-8CFE-32A97CEFC767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E3E7-46DA-8CFE-32A97CEFC76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3E7-46DA-8CFE-32A97CEFC767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3E7-46DA-8CFE-32A97CEFC767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3E7-46DA-8CFE-32A97CEFC767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E7-46DA-8CFE-32A97CEFC767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E7-46DA-8CFE-32A97CEFC767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E7-46DA-8CFE-32A97CEFC767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E7-46DA-8CFE-32A97CEFC767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3E7-46DA-8CFE-32A97CEFC767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3E7-46DA-8CFE-32A97CEFC767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'données graphiques_trim'!$G$24:$G$34</c:f>
              <c:strCache>
                <c:ptCount val="11"/>
                <c:pt idx="0">
                  <c:v>Ariege</c:v>
                </c:pt>
                <c:pt idx="1">
                  <c:v>Territoire de Belfort</c:v>
                </c:pt>
                <c:pt idx="2">
                  <c:v>Alpes de Haute Provence</c:v>
                </c:pt>
                <c:pt idx="3">
                  <c:v>Paca</c:v>
                </c:pt>
                <c:pt idx="4">
                  <c:v>Meuse</c:v>
                </c:pt>
                <c:pt idx="5">
                  <c:v>Creuse</c:v>
                </c:pt>
                <c:pt idx="6">
                  <c:v>France métro.</c:v>
                </c:pt>
                <c:pt idx="7">
                  <c:v>Hautes Alpes</c:v>
                </c:pt>
                <c:pt idx="8">
                  <c:v>Haute Marne</c:v>
                </c:pt>
                <c:pt idx="9">
                  <c:v>Lozere</c:v>
                </c:pt>
                <c:pt idx="10">
                  <c:v>Cantal</c:v>
                </c:pt>
              </c:strCache>
            </c:strRef>
          </c:cat>
          <c:val>
            <c:numRef>
              <c:f>'données graphiques_trim'!$H$24:$H$34</c:f>
              <c:numCache>
                <c:formatCode>#\ ##0.0</c:formatCode>
                <c:ptCount val="11"/>
                <c:pt idx="0">
                  <c:v>9.1999999999999993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7.1</c:v>
                </c:pt>
                <c:pt idx="5">
                  <c:v>6.9</c:v>
                </c:pt>
                <c:pt idx="6">
                  <c:v>6.9</c:v>
                </c:pt>
                <c:pt idx="7">
                  <c:v>6.7</c:v>
                </c:pt>
                <c:pt idx="8">
                  <c:v>6.1</c:v>
                </c:pt>
                <c:pt idx="9">
                  <c:v>4.5999999999999996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E7-46DA-8CFE-32A97CEFC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136552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graphiques_trim'!$G$24:$G$34</c:f>
              <c:strCache>
                <c:ptCount val="11"/>
                <c:pt idx="0">
                  <c:v>Ariege</c:v>
                </c:pt>
                <c:pt idx="1">
                  <c:v>Territoire de Belfort</c:v>
                </c:pt>
                <c:pt idx="2">
                  <c:v>Alpes de Haute Provence</c:v>
                </c:pt>
                <c:pt idx="3">
                  <c:v>Paca</c:v>
                </c:pt>
                <c:pt idx="4">
                  <c:v>Meuse</c:v>
                </c:pt>
                <c:pt idx="5">
                  <c:v>Creuse</c:v>
                </c:pt>
                <c:pt idx="6">
                  <c:v>France métro.</c:v>
                </c:pt>
                <c:pt idx="7">
                  <c:v>Hautes Alpes</c:v>
                </c:pt>
                <c:pt idx="8">
                  <c:v>Haute Marne</c:v>
                </c:pt>
                <c:pt idx="9">
                  <c:v>Lozere</c:v>
                </c:pt>
                <c:pt idx="10">
                  <c:v>Cantal</c:v>
                </c:pt>
              </c:strCache>
            </c:strRef>
          </c:xVal>
          <c:yVal>
            <c:numRef>
              <c:f>'données graphiques_trim'!$J$24:$J$34</c:f>
              <c:numCache>
                <c:formatCode>#\ ##0.0</c:formatCode>
                <c:ptCount val="11"/>
                <c:pt idx="0">
                  <c:v>-0.10000000000000142</c:v>
                </c:pt>
                <c:pt idx="1">
                  <c:v>-9.9999999999999645E-2</c:v>
                </c:pt>
                <c:pt idx="2">
                  <c:v>-9.9999999999999645E-2</c:v>
                </c:pt>
                <c:pt idx="3">
                  <c:v>0</c:v>
                </c:pt>
                <c:pt idx="4">
                  <c:v>-0.20000000000000018</c:v>
                </c:pt>
                <c:pt idx="5">
                  <c:v>0.10000000000000053</c:v>
                </c:pt>
                <c:pt idx="6">
                  <c:v>0</c:v>
                </c:pt>
                <c:pt idx="7">
                  <c:v>0</c:v>
                </c:pt>
                <c:pt idx="8">
                  <c:v>-0.30000000000000071</c:v>
                </c:pt>
                <c:pt idx="9">
                  <c:v>0</c:v>
                </c:pt>
                <c:pt idx="10">
                  <c:v>-9.9999999999999645E-2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E3E7-46DA-8CFE-32A97CEFC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641136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641136552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-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t"/>
      <c:layout>
        <c:manualLayout>
          <c:xMode val="edge"/>
          <c:yMode val="edge"/>
          <c:x val="4.4497972829049735E-2"/>
          <c:y val="0.10731052984574112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0.90156</cdr:x>
      <cdr:y>0.27123</cdr:y>
    </cdr:from>
    <cdr:to>
      <cdr:x>0.90266</cdr:x>
      <cdr:y>0.77893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E93C8B17-0473-75B1-0E6E-7E5F3C695AA1}"/>
            </a:ext>
          </a:extLst>
        </cdr:cNvPr>
        <cdr:cNvCxnSpPr/>
      </cdr:nvCxnSpPr>
      <cdr:spPr>
        <a:xfrm xmlns:a="http://schemas.openxmlformats.org/drawingml/2006/main" flipH="1">
          <a:off x="6766809" y="1292076"/>
          <a:ext cx="8256" cy="241855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0.90504</cdr:x>
      <cdr:y>0.27648</cdr:y>
    </cdr:from>
    <cdr:to>
      <cdr:x>0.9685</cdr:x>
      <cdr:y>0.27648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97A36FFF-95D0-062B-31CB-0738C589B465}"/>
            </a:ext>
          </a:extLst>
        </cdr:cNvPr>
        <cdr:cNvCxnSpPr/>
      </cdr:nvCxnSpPr>
      <cdr:spPr>
        <a:xfrm xmlns:a="http://schemas.openxmlformats.org/drawingml/2006/main">
          <a:off x="6792924" y="1317079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0.21494</cdr:y>
    </cdr:from>
    <cdr:to>
      <cdr:x>0.98863</cdr:x>
      <cdr:y>0.27366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79" y="1023939"/>
          <a:ext cx="692101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0.90377</cdr:x>
      <cdr:y>0.24672</cdr:y>
    </cdr:from>
    <cdr:to>
      <cdr:x>0.96447</cdr:x>
      <cdr:y>0.24689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B4FD341F-D84F-9DD8-8E0F-F105DE3F0253}"/>
            </a:ext>
          </a:extLst>
        </cdr:cNvPr>
        <cdr:cNvCxnSpPr/>
      </cdr:nvCxnSpPr>
      <cdr:spPr>
        <a:xfrm xmlns:a="http://schemas.openxmlformats.org/drawingml/2006/main">
          <a:off x="6783418" y="1175298"/>
          <a:ext cx="455596" cy="8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0.89361</cdr:x>
      <cdr:y>0.18936</cdr:y>
    </cdr:from>
    <cdr:to>
      <cdr:x>0.98202</cdr:x>
      <cdr:y>0.24808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07199" y="902073"/>
          <a:ext cx="66357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0.90046</cdr:x>
      <cdr:y>0.24515</cdr:y>
    </cdr:from>
    <cdr:to>
      <cdr:x>0.90377</cdr:x>
      <cdr:y>0.76675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4D066099-C398-6C38-1EBE-D98FBF2FED40}"/>
            </a:ext>
          </a:extLst>
        </cdr:cNvPr>
        <cdr:cNvCxnSpPr/>
      </cdr:nvCxnSpPr>
      <cdr:spPr>
        <a:xfrm xmlns:a="http://schemas.openxmlformats.org/drawingml/2006/main" flipH="1">
          <a:off x="6758601" y="1167837"/>
          <a:ext cx="24844" cy="2484768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0.90022</cdr:x>
      <cdr:y>0.27553</cdr:y>
    </cdr:from>
    <cdr:to>
      <cdr:x>0.90045</cdr:x>
      <cdr:y>0.77719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5BD56AF0-63ED-688B-E567-3954E72AC39E}"/>
            </a:ext>
          </a:extLst>
        </cdr:cNvPr>
        <cdr:cNvCxnSpPr/>
      </cdr:nvCxnSpPr>
      <cdr:spPr>
        <a:xfrm xmlns:a="http://schemas.openxmlformats.org/drawingml/2006/main">
          <a:off x="6756774" y="1312561"/>
          <a:ext cx="1726" cy="23897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0.91099</cdr:x>
      <cdr:y>0.27596</cdr:y>
    </cdr:from>
    <cdr:to>
      <cdr:x>0.97445</cdr:x>
      <cdr:y>0.27596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5BE3F8CA-CD97-6B17-E820-26A20B50148D}"/>
            </a:ext>
          </a:extLst>
        </cdr:cNvPr>
        <cdr:cNvCxnSpPr/>
      </cdr:nvCxnSpPr>
      <cdr:spPr>
        <a:xfrm xmlns:a="http://schemas.openxmlformats.org/drawingml/2006/main">
          <a:off x="6837642" y="1314619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0.89819</cdr:x>
      <cdr:y>0.22164</cdr:y>
    </cdr:from>
    <cdr:to>
      <cdr:x>0.99801</cdr:x>
      <cdr:y>0.28036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41560" y="1055825"/>
          <a:ext cx="74921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0.78532</cdr:y>
    </cdr:from>
    <cdr:to>
      <cdr:x>1</cdr:x>
      <cdr:y>0.98027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4224805"/>
          <a:ext cx="8643357" cy="1048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/>
            <a:t>* Pour le RSA et la PA, la notion de bénéficiaires renvoie à celle de foyer et non d’individu. Pour l’</a:t>
          </a:r>
          <a:r>
            <a:rPr lang="fr-FR" sz="1000" b="0" i="0" dirty="0" err="1"/>
            <a:t>AAH</a:t>
          </a:r>
          <a:r>
            <a:rPr lang="fr-FR" sz="1000" b="0" i="0" dirty="0"/>
            <a:t> et l’</a:t>
          </a:r>
          <a:r>
            <a:rPr lang="fr-FR" sz="1000" b="0" i="0" dirty="0" err="1"/>
            <a:t>ASS</a:t>
          </a:r>
          <a:r>
            <a:rPr lang="fr-FR" sz="1000" b="0" i="0" dirty="0"/>
            <a:t>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000" dirty="0"/>
            <a:t>février</a:t>
          </a:r>
          <a:endParaRPr lang="fr-FR" sz="1000" b="0" i="0" dirty="0"/>
        </a:p>
        <a:p xmlns:a="http://schemas.openxmlformats.org/drawingml/2006/main">
          <a:r>
            <a:rPr lang="fr-FR" sz="1000" b="1" i="0" dirty="0" smtClean="0"/>
            <a:t>Notes </a:t>
          </a:r>
          <a:r>
            <a:rPr lang="fr-FR" sz="1000" b="1" i="0" dirty="0"/>
            <a:t>: </a:t>
          </a:r>
          <a:r>
            <a:rPr lang="fr-FR" sz="1000" i="0" dirty="0"/>
            <a:t>données </a:t>
          </a:r>
          <a:r>
            <a:rPr lang="fr-FR" sz="1000" i="0" dirty="0" smtClean="0"/>
            <a:t>provisoires ; </a:t>
          </a:r>
          <a:r>
            <a:rPr lang="fr-FR" sz="1000" dirty="0" smtClean="0"/>
            <a:t>le </a:t>
          </a:r>
          <a:r>
            <a:rPr lang="fr-FR" dirty="0" smtClean="0"/>
            <a:t>RSA</a:t>
          </a:r>
          <a:r>
            <a:rPr lang="fr-FR" dirty="0"/>
            <a:t>, </a:t>
          </a:r>
          <a:r>
            <a:rPr lang="fr-FR" dirty="0" smtClean="0"/>
            <a:t>l’ASS, l’AAH </a:t>
          </a:r>
          <a:r>
            <a:rPr lang="fr-FR" dirty="0"/>
            <a:t>et la Prime d’activité ont </a:t>
          </a:r>
          <a:r>
            <a:rPr lang="fr-FR" dirty="0" smtClean="0"/>
            <a:t>bénéficié </a:t>
          </a:r>
          <a:r>
            <a:rPr lang="fr-FR" dirty="0"/>
            <a:t>d’une </a:t>
          </a:r>
          <a:r>
            <a:rPr lang="fr-FR" dirty="0" smtClean="0"/>
            <a:t>revalorisation exceptionnelle </a:t>
          </a:r>
          <a:r>
            <a:rPr lang="fr-FR" dirty="0"/>
            <a:t>anticipée au 1</a:t>
          </a:r>
          <a:r>
            <a:rPr lang="fr-FR" baseline="30000" dirty="0"/>
            <a:t>er</a:t>
          </a:r>
          <a:r>
            <a:rPr lang="fr-FR" dirty="0"/>
            <a:t> juillet 2022. Si ces revalorisations ont pu jouer à </a:t>
          </a:r>
          <a:r>
            <a:rPr lang="fr-FR" dirty="0" smtClean="0"/>
            <a:t>la hausse </a:t>
          </a:r>
          <a:r>
            <a:rPr lang="fr-FR" dirty="0"/>
            <a:t>sur les effectifs de bénéficiaires (augmentation du nombre de </a:t>
          </a:r>
          <a:r>
            <a:rPr lang="fr-FR" dirty="0" smtClean="0"/>
            <a:t>personnes éligibles</a:t>
          </a:r>
          <a:r>
            <a:rPr lang="fr-FR" dirty="0"/>
            <a:t>, hausse du taux de recours), ils n’ont pas toujours suffi à les voir </a:t>
          </a:r>
          <a:r>
            <a:rPr lang="fr-FR" dirty="0" smtClean="0"/>
            <a:t>augmenter </a:t>
          </a:r>
        </a:p>
        <a:p xmlns:a="http://schemas.openxmlformats.org/drawingml/2006/main">
          <a:r>
            <a:rPr lang="fr-FR" sz="1000" b="1" i="1" dirty="0" smtClean="0"/>
            <a:t>Sources </a:t>
          </a:r>
          <a:r>
            <a:rPr lang="fr-FR" sz="1000" b="1" i="1" dirty="0"/>
            <a:t>: </a:t>
          </a:r>
          <a:r>
            <a:rPr lang="fr-FR" sz="1000" dirty="0" err="1"/>
            <a:t>Cnaf</a:t>
          </a:r>
          <a:r>
            <a:rPr lang="fr-FR" sz="1000" dirty="0"/>
            <a:t>, </a:t>
          </a:r>
          <a:r>
            <a:rPr lang="fr-FR" sz="1000" dirty="0" err="1"/>
            <a:t>Allstat</a:t>
          </a:r>
          <a:r>
            <a:rPr lang="fr-FR" sz="1000" dirty="0"/>
            <a:t> FR6 et FR2 ; MSA ;  Pôle emploi, FNA - </a:t>
          </a:r>
          <a:r>
            <a:rPr lang="fr-FR" sz="1000" b="1" i="1" dirty="0"/>
            <a:t>Traitements : </a:t>
          </a:r>
          <a:r>
            <a:rPr lang="fr-FR" sz="1000" dirty="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0.08581</cdr:x>
      <cdr:y>0</cdr:y>
    </cdr:from>
    <cdr:to>
      <cdr:x>0.91891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90579" y="0"/>
          <a:ext cx="5734031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2022 et le T1 2023)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061671A3-5F0D-A8DA-6FE5-21C9BECE359A}"/>
            </a:ext>
          </a:extLst>
        </cdr:cNvPr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0.8702</cdr:y>
    </cdr:from>
    <cdr:to>
      <cdr:x>1</cdr:x>
      <cdr:y>0.93838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0.85893</cdr:y>
    </cdr:from>
    <cdr:to>
      <cdr:x>1</cdr:x>
      <cdr:y>0.95688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472327"/>
          <a:ext cx="7861809" cy="883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2023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A9519876-2B1D-6969-6ADB-754899A7B2E3}"/>
            </a:ext>
          </a:extLst>
        </cdr:cNvPr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99B1B618-CBC3-B1DF-26F2-97EA51FB3E42}"/>
            </a:ext>
          </a:extLst>
        </cdr:cNvPr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0.33598</cdr:x>
      <cdr:y>0.16806</cdr:y>
    </cdr:from>
    <cdr:to>
      <cdr:x>0.67424</cdr:x>
      <cdr:y>0.33107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521777" y="800600"/>
          <a:ext cx="2538878" cy="7765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12 800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T1 20223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6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juillet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49479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Stabilité du taux de chômage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4817" y="395254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6,9 %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4271612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6,7 % (0,0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533381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8,0 %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030688"/>
              </p:ext>
            </p:extLst>
          </p:nvPr>
        </p:nvGraphicFramePr>
        <p:xfrm>
          <a:off x="301925" y="1068359"/>
          <a:ext cx="8160588" cy="512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l’un des plus bas parmi les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353026"/>
              </p:ext>
            </p:extLst>
          </p:nvPr>
        </p:nvGraphicFramePr>
        <p:xfrm>
          <a:off x="526213" y="1062037"/>
          <a:ext cx="7766918" cy="528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350" y="327537"/>
            <a:ext cx="90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repart à la baisse début 2023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3350" y="93474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764474"/>
              </p:ext>
            </p:extLst>
          </p:nvPr>
        </p:nvGraphicFramePr>
        <p:xfrm>
          <a:off x="297252" y="1133392"/>
          <a:ext cx="8191500" cy="526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7" y="0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repli trimestriel est deux fois plus rapide pour les hommes que pour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98913"/>
              </p:ext>
            </p:extLst>
          </p:nvPr>
        </p:nvGraphicFramePr>
        <p:xfrm>
          <a:off x="370936" y="1047128"/>
          <a:ext cx="7953914" cy="52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7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seniors sont les plus concernés par la diminution trimestrielle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532260"/>
              </p:ext>
            </p:extLst>
          </p:nvPr>
        </p:nvGraphicFramePr>
        <p:xfrm>
          <a:off x="483079" y="1047129"/>
          <a:ext cx="7841771" cy="508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3068" y="36982"/>
            <a:ext cx="8900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 recul de la demande d’emploi de longue durée, quasi-stabilité chez les inscrits depuis moins d’un 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89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016521"/>
              </p:ext>
            </p:extLst>
          </p:nvPr>
        </p:nvGraphicFramePr>
        <p:xfrm>
          <a:off x="414068" y="1047128"/>
          <a:ext cx="7910782" cy="498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76092"/>
                </a:solidFill>
              </a:rPr>
              <a:t>Sur un an, baisse du </a:t>
            </a:r>
            <a:r>
              <a:rPr lang="fr-FR" sz="2400" b="1" dirty="0">
                <a:solidFill>
                  <a:srgbClr val="376092"/>
                </a:solidFill>
              </a:rPr>
              <a:t>nombre </a:t>
            </a:r>
            <a:r>
              <a:rPr lang="fr-FR" sz="2400" b="1" dirty="0" smtClean="0">
                <a:solidFill>
                  <a:srgbClr val="376092"/>
                </a:solidFill>
              </a:rPr>
              <a:t>de foyers </a:t>
            </a:r>
            <a:r>
              <a:rPr lang="fr-FR" sz="2400" b="1" dirty="0">
                <a:solidFill>
                  <a:srgbClr val="376092"/>
                </a:solidFill>
              </a:rPr>
              <a:t>bénéficiaires du </a:t>
            </a:r>
            <a:r>
              <a:rPr lang="fr-FR" sz="2400" b="1" dirty="0" smtClean="0">
                <a:solidFill>
                  <a:srgbClr val="376092"/>
                </a:solidFill>
              </a:rPr>
              <a:t>RSA, bien plus prononcée pour l’ASS ; hausse pour l’AAH et quasi-stabilité pour la PA</a:t>
            </a:r>
            <a:endParaRPr lang="fr-FR" sz="2400" b="1" dirty="0">
              <a:solidFill>
                <a:srgbClr val="376092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463679"/>
              </p:ext>
            </p:extLst>
          </p:nvPr>
        </p:nvGraphicFramePr>
        <p:xfrm>
          <a:off x="405442" y="1104899"/>
          <a:ext cx="8238226" cy="537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Un repli du nombre de </a:t>
            </a:r>
            <a:r>
              <a:rPr lang="fr-FR" sz="2800" b="1" dirty="0">
                <a:solidFill>
                  <a:srgbClr val="376092"/>
                </a:solidFill>
              </a:rPr>
              <a:t>foyers bénéficiaires du RSA </a:t>
            </a:r>
            <a:r>
              <a:rPr lang="fr-FR" sz="2800" b="1" dirty="0" smtClean="0">
                <a:solidFill>
                  <a:srgbClr val="376092"/>
                </a:solidFill>
              </a:rPr>
              <a:t>moins marqué qu’au niveau régional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8DB512F-55D1-538C-389B-C70549A3D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6020"/>
            <a:ext cx="9144000" cy="3405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719" y="3239589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9490" y="112219"/>
            <a:ext cx="8564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département des Hautes-Alpes est le seul de la région où l’emploi salarié recule ce trimestre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2023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28172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+0,5 %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60275" y="26974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6851" y="3647970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-0,5 %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605305"/>
              </p:ext>
            </p:extLst>
          </p:nvPr>
        </p:nvGraphicFramePr>
        <p:xfrm>
          <a:off x="539931" y="1254034"/>
          <a:ext cx="7733212" cy="485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73001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recul qui s’explique à la fois par l’intérim et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52832" y="2955367"/>
            <a:ext cx="14361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-70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-200 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2023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416329"/>
              </p:ext>
            </p:extLst>
          </p:nvPr>
        </p:nvGraphicFramePr>
        <p:xfrm>
          <a:off x="348343" y="1367247"/>
          <a:ext cx="8011886" cy="520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7221" y="415261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le tertiaire non marchand et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152476"/>
              </p:ext>
            </p:extLst>
          </p:nvPr>
        </p:nvGraphicFramePr>
        <p:xfrm>
          <a:off x="644434" y="1201783"/>
          <a:ext cx="7794172" cy="512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3211" y="135424"/>
            <a:ext cx="89282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Recul marqué dans la construction, plus modéré dans le tertiaire marchand, légères progressions dans l’industrie et le tertiaire marchand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616006"/>
              </p:ext>
            </p:extLst>
          </p:nvPr>
        </p:nvGraphicFramePr>
        <p:xfrm>
          <a:off x="456488" y="1224915"/>
          <a:ext cx="7990826" cy="497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355098"/>
            <a:ext cx="893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Des tendances similaires en rythme annuel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5" y="1739853"/>
            <a:ext cx="8340436" cy="331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355098"/>
            <a:ext cx="893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 recul du nombre d’embauches en CDI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3C79BCE-28A2-4580-970A-FA14C6A6C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407861"/>
              </p:ext>
            </p:extLst>
          </p:nvPr>
        </p:nvGraphicFramePr>
        <p:xfrm>
          <a:off x="861391" y="1153291"/>
          <a:ext cx="7593495" cy="426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FB516C37-901C-673D-A729-90851FC0F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2" y="5530266"/>
            <a:ext cx="6791739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8883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39990" y="-49093"/>
            <a:ext cx="8817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 aidé poursuit sa baisse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F04CB5E7-64C7-9EA0-E04E-9B1BD2591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08520"/>
              </p:ext>
            </p:extLst>
          </p:nvPr>
        </p:nvGraphicFramePr>
        <p:xfrm>
          <a:off x="166428" y="1205952"/>
          <a:ext cx="8817517" cy="539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480602" y="2946288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440</a:t>
            </a:r>
            <a:endParaRPr lang="fr-FR" sz="1100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8683211" y="3282076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79941" y="73869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9941" y="230083"/>
            <a:ext cx="8528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d’apprentis toujours à un haut niveau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8A879023-5829-2E93-C7A8-0F9BE3A1EB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689138"/>
              </p:ext>
            </p:extLst>
          </p:nvPr>
        </p:nvGraphicFramePr>
        <p:xfrm>
          <a:off x="300251" y="914408"/>
          <a:ext cx="8639869" cy="548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10"/>
          <p:cNvSpPr/>
          <p:nvPr/>
        </p:nvSpPr>
        <p:spPr>
          <a:xfrm>
            <a:off x="8510008" y="1904183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356750" y="1529381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1 300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8779</TotalTime>
  <Words>1616</Words>
  <Application>Microsoft Office PowerPoint</Application>
  <PresentationFormat>Affichage à l'écran (4:3)</PresentationFormat>
  <Paragraphs>257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MS Gothic</vt:lpstr>
      <vt:lpstr>Arial</vt:lpstr>
      <vt:lpstr>Calibri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821</cp:revision>
  <cp:lastPrinted>2018-10-09T12:30:48Z</cp:lastPrinted>
  <dcterms:created xsi:type="dcterms:W3CDTF">2018-05-30T13:27:07Z</dcterms:created>
  <dcterms:modified xsi:type="dcterms:W3CDTF">2023-07-03T12:41:13Z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