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5" r:id="rId13"/>
    <p:sldId id="306" r:id="rId14"/>
    <p:sldId id="302" r:id="rId15"/>
    <p:sldId id="307" r:id="rId16"/>
    <p:sldId id="308" r:id="rId17"/>
    <p:sldId id="309" r:id="rId18"/>
    <p:sldId id="310" r:id="rId19"/>
    <p:sldId id="318" r:id="rId20"/>
    <p:sldId id="319" r:id="rId21"/>
    <p:sldId id="316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Prestations%20sociales\2024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99.940561109808186</c:v>
                </c:pt>
                <c:pt idx="2">
                  <c:v>99.953596442802393</c:v>
                </c:pt>
                <c:pt idx="3">
                  <c:v>100.13085468890388</c:v>
                </c:pt>
                <c:pt idx="4">
                  <c:v>100.0736440607624</c:v>
                </c:pt>
                <c:pt idx="5">
                  <c:v>100.444705398689</c:v>
                </c:pt>
                <c:pt idx="6">
                  <c:v>100.36699475968467</c:v>
                </c:pt>
                <c:pt idx="7">
                  <c:v>100.80406836085147</c:v>
                </c:pt>
                <c:pt idx="8">
                  <c:v>101.20315009406038</c:v>
                </c:pt>
                <c:pt idx="9">
                  <c:v>101.59025491874925</c:v>
                </c:pt>
                <c:pt idx="10">
                  <c:v>101.77793028993587</c:v>
                </c:pt>
                <c:pt idx="11">
                  <c:v>101.84912326244296</c:v>
                </c:pt>
                <c:pt idx="12">
                  <c:v>102.29399578078586</c:v>
                </c:pt>
                <c:pt idx="13">
                  <c:v>102.72950959851714</c:v>
                </c:pt>
                <c:pt idx="14">
                  <c:v>102.84053275517363</c:v>
                </c:pt>
                <c:pt idx="15">
                  <c:v>103.16981417965701</c:v>
                </c:pt>
                <c:pt idx="16">
                  <c:v>103.71690821955752</c:v>
                </c:pt>
                <c:pt idx="17">
                  <c:v>103.61006305424534</c:v>
                </c:pt>
                <c:pt idx="18">
                  <c:v>103.82024387214011</c:v>
                </c:pt>
                <c:pt idx="19">
                  <c:v>103.95282546413307</c:v>
                </c:pt>
                <c:pt idx="20">
                  <c:v>104.66380817783305</c:v>
                </c:pt>
                <c:pt idx="21">
                  <c:v>104.91493331090209</c:v>
                </c:pt>
                <c:pt idx="22">
                  <c:v>105.27797290544758</c:v>
                </c:pt>
                <c:pt idx="23">
                  <c:v>105.72356960895679</c:v>
                </c:pt>
                <c:pt idx="24">
                  <c:v>103.75584709888648</c:v>
                </c:pt>
                <c:pt idx="25">
                  <c:v>102.5550366799786</c:v>
                </c:pt>
                <c:pt idx="26">
                  <c:v>105.161044854358</c:v>
                </c:pt>
                <c:pt idx="27">
                  <c:v>105.57444317124025</c:v>
                </c:pt>
                <c:pt idx="28">
                  <c:v>106.49621947489898</c:v>
                </c:pt>
                <c:pt idx="29">
                  <c:v>107.79379217334095</c:v>
                </c:pt>
                <c:pt idx="30">
                  <c:v>108.73545571579857</c:v>
                </c:pt>
                <c:pt idx="31">
                  <c:v>109.68397116406088</c:v>
                </c:pt>
                <c:pt idx="32">
                  <c:v>109.9808313757122</c:v>
                </c:pt>
                <c:pt idx="33">
                  <c:v>110.63276514507936</c:v>
                </c:pt>
                <c:pt idx="34">
                  <c:v>110.9080669213941</c:v>
                </c:pt>
                <c:pt idx="35">
                  <c:v>111.22347741461434</c:v>
                </c:pt>
                <c:pt idx="36">
                  <c:v>111.5383308423221</c:v>
                </c:pt>
                <c:pt idx="37">
                  <c:v>111.72188392871563</c:v>
                </c:pt>
                <c:pt idx="38">
                  <c:v>112.0613039455279</c:v>
                </c:pt>
                <c:pt idx="39">
                  <c:v>112.15533660405058</c:v>
                </c:pt>
                <c:pt idx="40">
                  <c:v>112.54751072490376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0A-4D33-B878-1326949A85A6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100.05745799782287</c:v>
                </c:pt>
                <c:pt idx="2">
                  <c:v>99.923947094053759</c:v>
                </c:pt>
                <c:pt idx="3">
                  <c:v>100.01087737628484</c:v>
                </c:pt>
                <c:pt idx="4">
                  <c:v>99.94451900306683</c:v>
                </c:pt>
                <c:pt idx="5">
                  <c:v>100.16899478931691</c:v>
                </c:pt>
                <c:pt idx="6">
                  <c:v>100.26318718130717</c:v>
                </c:pt>
                <c:pt idx="7">
                  <c:v>100.40125372281182</c:v>
                </c:pt>
                <c:pt idx="8">
                  <c:v>100.59522178615394</c:v>
                </c:pt>
                <c:pt idx="9">
                  <c:v>100.80652744601066</c:v>
                </c:pt>
                <c:pt idx="10">
                  <c:v>101.14231515519457</c:v>
                </c:pt>
                <c:pt idx="11">
                  <c:v>101.17332480278922</c:v>
                </c:pt>
                <c:pt idx="12">
                  <c:v>101.61951274552558</c:v>
                </c:pt>
                <c:pt idx="13">
                  <c:v>102.06594636030634</c:v>
                </c:pt>
                <c:pt idx="14">
                  <c:v>102.11004481526172</c:v>
                </c:pt>
                <c:pt idx="15">
                  <c:v>102.49437838053042</c:v>
                </c:pt>
                <c:pt idx="16">
                  <c:v>102.75975762971686</c:v>
                </c:pt>
                <c:pt idx="17">
                  <c:v>102.77413963694116</c:v>
                </c:pt>
                <c:pt idx="18">
                  <c:v>102.86010434403524</c:v>
                </c:pt>
                <c:pt idx="19">
                  <c:v>103.11438304385435</c:v>
                </c:pt>
                <c:pt idx="20">
                  <c:v>103.81403013446733</c:v>
                </c:pt>
                <c:pt idx="21">
                  <c:v>103.96505049412124</c:v>
                </c:pt>
                <c:pt idx="22">
                  <c:v>104.18373262665376</c:v>
                </c:pt>
                <c:pt idx="23">
                  <c:v>104.580046863775</c:v>
                </c:pt>
                <c:pt idx="24">
                  <c:v>102.729157596824</c:v>
                </c:pt>
                <c:pt idx="25">
                  <c:v>102.12303873080776</c:v>
                </c:pt>
                <c:pt idx="26">
                  <c:v>104.19546670747654</c:v>
                </c:pt>
                <c:pt idx="27">
                  <c:v>104.2501052137259</c:v>
                </c:pt>
                <c:pt idx="28">
                  <c:v>105.10189229093866</c:v>
                </c:pt>
                <c:pt idx="29">
                  <c:v>106.13118865653411</c:v>
                </c:pt>
                <c:pt idx="30">
                  <c:v>106.95378326999356</c:v>
                </c:pt>
                <c:pt idx="31">
                  <c:v>107.50049808987075</c:v>
                </c:pt>
                <c:pt idx="32">
                  <c:v>107.854311220559</c:v>
                </c:pt>
                <c:pt idx="33">
                  <c:v>108.25105328550922</c:v>
                </c:pt>
                <c:pt idx="34">
                  <c:v>108.71857794621482</c:v>
                </c:pt>
                <c:pt idx="35">
                  <c:v>108.99359369793176</c:v>
                </c:pt>
                <c:pt idx="36">
                  <c:v>109.181765910976</c:v>
                </c:pt>
                <c:pt idx="37">
                  <c:v>109.37626100706981</c:v>
                </c:pt>
                <c:pt idx="38">
                  <c:v>109.58455522740272</c:v>
                </c:pt>
                <c:pt idx="39">
                  <c:v>109.61518921379142</c:v>
                </c:pt>
                <c:pt idx="40">
                  <c:v>109.92323641270264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0A-4D33-B878-1326949A85A6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3'!$H$10:$H$50</c:f>
              <c:numCache>
                <c:formatCode>#\ ##0.0</c:formatCode>
                <c:ptCount val="41"/>
                <c:pt idx="0">
                  <c:v>100</c:v>
                </c:pt>
                <c:pt idx="1">
                  <c:v>98.785314627450447</c:v>
                </c:pt>
                <c:pt idx="2">
                  <c:v>98.688500805342287</c:v>
                </c:pt>
                <c:pt idx="3">
                  <c:v>99.141918777329664</c:v>
                </c:pt>
                <c:pt idx="4">
                  <c:v>98.332394473625101</c:v>
                </c:pt>
                <c:pt idx="5">
                  <c:v>98.283734021061193</c:v>
                </c:pt>
                <c:pt idx="6">
                  <c:v>97.891118794264145</c:v>
                </c:pt>
                <c:pt idx="7">
                  <c:v>98.346977201185055</c:v>
                </c:pt>
                <c:pt idx="8">
                  <c:v>98.714814605192174</c:v>
                </c:pt>
                <c:pt idx="9">
                  <c:v>98.521283108871842</c:v>
                </c:pt>
                <c:pt idx="10">
                  <c:v>98.350700521232099</c:v>
                </c:pt>
                <c:pt idx="11">
                  <c:v>98.156286875753068</c:v>
                </c:pt>
                <c:pt idx="12">
                  <c:v>98.531367126434176</c:v>
                </c:pt>
                <c:pt idx="13">
                  <c:v>99.473776380811003</c:v>
                </c:pt>
                <c:pt idx="14">
                  <c:v>99.076304526140632</c:v>
                </c:pt>
                <c:pt idx="15">
                  <c:v>99.903156181583611</c:v>
                </c:pt>
                <c:pt idx="16">
                  <c:v>99.980536664903369</c:v>
                </c:pt>
                <c:pt idx="17">
                  <c:v>99.473884415528531</c:v>
                </c:pt>
                <c:pt idx="18">
                  <c:v>98.996821546212061</c:v>
                </c:pt>
                <c:pt idx="19">
                  <c:v>99.944885442670255</c:v>
                </c:pt>
                <c:pt idx="20">
                  <c:v>100.72286464362956</c:v>
                </c:pt>
                <c:pt idx="21">
                  <c:v>99.355623638470064</c:v>
                </c:pt>
                <c:pt idx="22">
                  <c:v>99.367508422087496</c:v>
                </c:pt>
                <c:pt idx="23">
                  <c:v>100.38383187505855</c:v>
                </c:pt>
                <c:pt idx="24">
                  <c:v>97.969629525232804</c:v>
                </c:pt>
                <c:pt idx="25">
                  <c:v>95.695873980856845</c:v>
                </c:pt>
                <c:pt idx="26">
                  <c:v>99.149368576384418</c:v>
                </c:pt>
                <c:pt idx="27">
                  <c:v>93.625811137773411</c:v>
                </c:pt>
                <c:pt idx="28">
                  <c:v>96.710965248260166</c:v>
                </c:pt>
                <c:pt idx="29">
                  <c:v>101.19781688645367</c:v>
                </c:pt>
                <c:pt idx="30">
                  <c:v>102.08912036165758</c:v>
                </c:pt>
                <c:pt idx="31">
                  <c:v>102.81329740282095</c:v>
                </c:pt>
                <c:pt idx="32">
                  <c:v>103.32003881510397</c:v>
                </c:pt>
                <c:pt idx="33">
                  <c:v>103.3116605062727</c:v>
                </c:pt>
                <c:pt idx="34">
                  <c:v>103.38028425986468</c:v>
                </c:pt>
                <c:pt idx="35">
                  <c:v>104.00227367492609</c:v>
                </c:pt>
                <c:pt idx="36">
                  <c:v>103.22650077446667</c:v>
                </c:pt>
                <c:pt idx="37">
                  <c:v>103.33756435850296</c:v>
                </c:pt>
                <c:pt idx="38">
                  <c:v>104.05603994010342</c:v>
                </c:pt>
                <c:pt idx="39">
                  <c:v>104.02631925327685</c:v>
                </c:pt>
                <c:pt idx="40">
                  <c:v>104.49942884510035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0A-4D33-B878-1326949A8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06561679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dep05_trim!$BH$107:$BH$123</c:f>
              <c:numCache>
                <c:formatCode>#\ ##0.0</c:formatCode>
                <c:ptCount val="17"/>
                <c:pt idx="0">
                  <c:v>1.682814890362061</c:v>
                </c:pt>
                <c:pt idx="1">
                  <c:v>4.9147442326980872</c:v>
                </c:pt>
                <c:pt idx="2">
                  <c:v>0.66921606118546251</c:v>
                </c:pt>
                <c:pt idx="3">
                  <c:v>0.66476733143401301</c:v>
                </c:pt>
                <c:pt idx="4">
                  <c:v>8.7735849056603818</c:v>
                </c:pt>
                <c:pt idx="5">
                  <c:v>-9.3235039028621074</c:v>
                </c:pt>
                <c:pt idx="6">
                  <c:v>-3.2520325203252098</c:v>
                </c:pt>
                <c:pt idx="7">
                  <c:v>-2.3232822540780962</c:v>
                </c:pt>
                <c:pt idx="8">
                  <c:v>-3.4412955465587092</c:v>
                </c:pt>
                <c:pt idx="9">
                  <c:v>-0.78616352201258399</c:v>
                </c:pt>
                <c:pt idx="10">
                  <c:v>-0.68674062334918018</c:v>
                </c:pt>
                <c:pt idx="11">
                  <c:v>1.2234042553191493</c:v>
                </c:pt>
                <c:pt idx="12">
                  <c:v>-0.84077771939042867</c:v>
                </c:pt>
                <c:pt idx="13">
                  <c:v>-0.42395336512983661</c:v>
                </c:pt>
                <c:pt idx="14">
                  <c:v>-0.85151676423629308</c:v>
                </c:pt>
                <c:pt idx="15">
                  <c:v>1.180891035963505</c:v>
                </c:pt>
                <c:pt idx="16">
                  <c:v>0.10610079575597009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3-4C8D-97D8-EF8BD65C10A1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dep05_trim!$BI$107:$BI$123</c:f>
              <c:numCache>
                <c:formatCode>#\ ##0.0</c:formatCode>
                <c:ptCount val="17"/>
                <c:pt idx="0">
                  <c:v>4.768717215068996E-2</c:v>
                </c:pt>
                <c:pt idx="1">
                  <c:v>2.3832221163012424</c:v>
                </c:pt>
                <c:pt idx="2">
                  <c:v>0.23277467411546571</c:v>
                </c:pt>
                <c:pt idx="3">
                  <c:v>0.13934045517882687</c:v>
                </c:pt>
                <c:pt idx="4">
                  <c:v>7.6066790352504521</c:v>
                </c:pt>
                <c:pt idx="5">
                  <c:v>-7.1120689655172376</c:v>
                </c:pt>
                <c:pt idx="6">
                  <c:v>-2.5522041763341052</c:v>
                </c:pt>
                <c:pt idx="7">
                  <c:v>-2.0000000000000018</c:v>
                </c:pt>
                <c:pt idx="8">
                  <c:v>-2.0408163265306145</c:v>
                </c:pt>
                <c:pt idx="9">
                  <c:v>-1.041666666666663</c:v>
                </c:pt>
                <c:pt idx="10">
                  <c:v>-0.40100250626566858</c:v>
                </c:pt>
                <c:pt idx="11">
                  <c:v>0</c:v>
                </c:pt>
                <c:pt idx="12">
                  <c:v>-1.1575239053849939</c:v>
                </c:pt>
                <c:pt idx="13">
                  <c:v>-0.20366598778005507</c:v>
                </c:pt>
                <c:pt idx="14">
                  <c:v>-0.45918367346938771</c:v>
                </c:pt>
                <c:pt idx="15">
                  <c:v>0.4100461301896452</c:v>
                </c:pt>
                <c:pt idx="16">
                  <c:v>-1.071975497702915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3-4C8D-97D8-EF8BD65C1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4281133858267717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dep05_trim!$BJ$107:$BJ$123</c:f>
              <c:numCache>
                <c:formatCode>#\ ##0.0</c:formatCode>
                <c:ptCount val="17"/>
                <c:pt idx="0">
                  <c:v>-0.88691796008868451</c:v>
                </c:pt>
                <c:pt idx="1">
                  <c:v>6.9351230425055865</c:v>
                </c:pt>
                <c:pt idx="2">
                  <c:v>0.62761506276149959</c:v>
                </c:pt>
                <c:pt idx="3">
                  <c:v>-3.5343035343035289</c:v>
                </c:pt>
                <c:pt idx="4">
                  <c:v>15.301724137931028</c:v>
                </c:pt>
                <c:pt idx="5">
                  <c:v>-14.205607476635507</c:v>
                </c:pt>
                <c:pt idx="6">
                  <c:v>-5.2287581699346442</c:v>
                </c:pt>
                <c:pt idx="7">
                  <c:v>-6.2068965517241388</c:v>
                </c:pt>
                <c:pt idx="8">
                  <c:v>-7.8431372549019667</c:v>
                </c:pt>
                <c:pt idx="9">
                  <c:v>0.53191489361703592</c:v>
                </c:pt>
                <c:pt idx="10">
                  <c:v>-1.851851851851849</c:v>
                </c:pt>
                <c:pt idx="11">
                  <c:v>2.695417789757415</c:v>
                </c:pt>
                <c:pt idx="12">
                  <c:v>0.78740157480314821</c:v>
                </c:pt>
                <c:pt idx="13">
                  <c:v>-0.52083333333333703</c:v>
                </c:pt>
                <c:pt idx="14">
                  <c:v>2.0942408376963373</c:v>
                </c:pt>
                <c:pt idx="15">
                  <c:v>-0.7692307692307665</c:v>
                </c:pt>
                <c:pt idx="16">
                  <c:v>-0.77519379844961378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B-45B8-880C-062422CB605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dep05_trim!$BK$107:$BK$123</c:f>
              <c:numCache>
                <c:formatCode>#\ ##0.0</c:formatCode>
                <c:ptCount val="17"/>
                <c:pt idx="0">
                  <c:v>1.3312451057165164</c:v>
                </c:pt>
                <c:pt idx="1">
                  <c:v>3.2071097372488477</c:v>
                </c:pt>
                <c:pt idx="2">
                  <c:v>0.59902658180455148</c:v>
                </c:pt>
                <c:pt idx="3">
                  <c:v>0.81875697804243419</c:v>
                </c:pt>
                <c:pt idx="4">
                  <c:v>7.7888519748984919</c:v>
                </c:pt>
                <c:pt idx="5">
                  <c:v>-9.178082191780824</c:v>
                </c:pt>
                <c:pt idx="6">
                  <c:v>-3.8461538461538436</c:v>
                </c:pt>
                <c:pt idx="7">
                  <c:v>-1.3333333333333419</c:v>
                </c:pt>
                <c:pt idx="8">
                  <c:v>-2.3052464228934699</c:v>
                </c:pt>
                <c:pt idx="9">
                  <c:v>-1.464605370219707</c:v>
                </c:pt>
                <c:pt idx="10">
                  <c:v>0.16515276630884035</c:v>
                </c:pt>
                <c:pt idx="11">
                  <c:v>-8.2440230832647732E-2</c:v>
                </c:pt>
                <c:pt idx="12">
                  <c:v>-1.0313531353135286</c:v>
                </c:pt>
                <c:pt idx="13">
                  <c:v>-0.5002084201750745</c:v>
                </c:pt>
                <c:pt idx="14">
                  <c:v>-0.87976539589442737</c:v>
                </c:pt>
                <c:pt idx="15">
                  <c:v>0.71851225697379117</c:v>
                </c:pt>
                <c:pt idx="16">
                  <c:v>-0.20981955518253326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B-45B8-880C-062422CB605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dep05_trim!$BL$107:$BL$123</c:f>
              <c:numCache>
                <c:formatCode>#\ ##0.0</c:formatCode>
                <c:ptCount val="17"/>
                <c:pt idx="0">
                  <c:v>0.37986704653372172</c:v>
                </c:pt>
                <c:pt idx="1">
                  <c:v>3.2166508987701015</c:v>
                </c:pt>
                <c:pt idx="2">
                  <c:v>0</c:v>
                </c:pt>
                <c:pt idx="3">
                  <c:v>1.0999083409715782</c:v>
                </c:pt>
                <c:pt idx="4">
                  <c:v>6.165004533091567</c:v>
                </c:pt>
                <c:pt idx="5">
                  <c:v>-3.0742954739538808</c:v>
                </c:pt>
                <c:pt idx="6">
                  <c:v>0.26431718061674658</c:v>
                </c:pt>
                <c:pt idx="7">
                  <c:v>-2.4604569420035194</c:v>
                </c:pt>
                <c:pt idx="8">
                  <c:v>-1.8018018018017945</c:v>
                </c:pt>
                <c:pt idx="9">
                  <c:v>-0.18348623853211565</c:v>
                </c:pt>
                <c:pt idx="10">
                  <c:v>-1.6544117647058876</c:v>
                </c:pt>
                <c:pt idx="11">
                  <c:v>1.4018691588784993</c:v>
                </c:pt>
                <c:pt idx="12">
                  <c:v>-1.5668202764976935</c:v>
                </c:pt>
                <c:pt idx="13">
                  <c:v>0.18726591760298561</c:v>
                </c:pt>
                <c:pt idx="14">
                  <c:v>-1.1214953271028061</c:v>
                </c:pt>
                <c:pt idx="15">
                  <c:v>1.5122873345935872</c:v>
                </c:pt>
                <c:pt idx="16">
                  <c:v>-1.024208566107998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6B-45B8-880C-062422CB6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6941417322834643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dep05_trim!$BS$107:$BS$123</c:f>
              <c:numCache>
                <c:formatCode>#\ ##0.0</c:formatCode>
                <c:ptCount val="17"/>
                <c:pt idx="0">
                  <c:v>1.1715089034676662</c:v>
                </c:pt>
                <c:pt idx="1">
                  <c:v>4.863362667901816</c:v>
                </c:pt>
                <c:pt idx="2">
                  <c:v>-4.1519434628975338</c:v>
                </c:pt>
                <c:pt idx="3">
                  <c:v>-2.2580645161290325</c:v>
                </c:pt>
                <c:pt idx="4">
                  <c:v>9.0051862329090007</c:v>
                </c:pt>
                <c:pt idx="5">
                  <c:v>-13.062283737024227</c:v>
                </c:pt>
                <c:pt idx="6">
                  <c:v>-1.8905472636815968</c:v>
                </c:pt>
                <c:pt idx="7">
                  <c:v>-1.2677484787018245</c:v>
                </c:pt>
                <c:pt idx="8">
                  <c:v>-1.2840267077555145</c:v>
                </c:pt>
                <c:pt idx="9">
                  <c:v>2.8616024973985299</c:v>
                </c:pt>
                <c:pt idx="10">
                  <c:v>1.5680323722812251</c:v>
                </c:pt>
                <c:pt idx="11">
                  <c:v>2.7390438247012039</c:v>
                </c:pt>
                <c:pt idx="12">
                  <c:v>-0.33931168201648543</c:v>
                </c:pt>
                <c:pt idx="13">
                  <c:v>0.72957198443579507</c:v>
                </c:pt>
                <c:pt idx="14">
                  <c:v>-0.14485755673587786</c:v>
                </c:pt>
                <c:pt idx="15">
                  <c:v>-0.82205029013538988</c:v>
                </c:pt>
                <c:pt idx="16">
                  <c:v>-0.43881033642125811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B-4050-A0BB-454FA96CF55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dep05_trim!$BT$107:$BT$123</c:f>
              <c:numCache>
                <c:formatCode>#\ ##0.0</c:formatCode>
                <c:ptCount val="17"/>
                <c:pt idx="0">
                  <c:v>0.46777546777547752</c:v>
                </c:pt>
                <c:pt idx="1">
                  <c:v>2.224521469218832</c:v>
                </c:pt>
                <c:pt idx="2">
                  <c:v>5.7186234817813597</c:v>
                </c:pt>
                <c:pt idx="3">
                  <c:v>3.1594064145524126</c:v>
                </c:pt>
                <c:pt idx="4">
                  <c:v>7.3781902552204182</c:v>
                </c:pt>
                <c:pt idx="5">
                  <c:v>-3.3707865168539297</c:v>
                </c:pt>
                <c:pt idx="6">
                  <c:v>-3.8014311270125223</c:v>
                </c:pt>
                <c:pt idx="7">
                  <c:v>-2.9753602975360227</c:v>
                </c:pt>
                <c:pt idx="8">
                  <c:v>-4.0728318160038413</c:v>
                </c:pt>
                <c:pt idx="9">
                  <c:v>-4.5454545454545414</c:v>
                </c:pt>
                <c:pt idx="10">
                  <c:v>-2.7210884353741416</c:v>
                </c:pt>
                <c:pt idx="11">
                  <c:v>-1.7213555675094194</c:v>
                </c:pt>
                <c:pt idx="12">
                  <c:v>-1.7515051997810671</c:v>
                </c:pt>
                <c:pt idx="13">
                  <c:v>-1.5041782729805053</c:v>
                </c:pt>
                <c:pt idx="14">
                  <c:v>-1.2443438914027105</c:v>
                </c:pt>
                <c:pt idx="15">
                  <c:v>2.6918671248568282</c:v>
                </c:pt>
                <c:pt idx="16">
                  <c:v>-0.55772448410486009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B-4050-A0BB-454FA96CF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RSA!$AS$40:$AS$89</c:f>
              <c:numCache>
                <c:formatCode>0.0</c:formatCode>
                <c:ptCount val="50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99.664429530201332</c:v>
                </c:pt>
                <c:pt idx="43">
                  <c:v>100.33557046979867</c:v>
                </c:pt>
                <c:pt idx="44">
                  <c:v>100.67114093959732</c:v>
                </c:pt>
                <c:pt idx="45">
                  <c:v>100.33557046979867</c:v>
                </c:pt>
                <c:pt idx="46">
                  <c:v>100.33557046979867</c:v>
                </c:pt>
                <c:pt idx="47">
                  <c:v>98.65771812080537</c:v>
                </c:pt>
                <c:pt idx="48">
                  <c:v>96.644295302013433</c:v>
                </c:pt>
                <c:pt idx="49">
                  <c:v>95.637583892617457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C-4DB1-B504-D57628C9E10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ASS!$AS$40:$AS$88</c:f>
              <c:numCache>
                <c:formatCode>0.0</c:formatCode>
                <c:ptCount val="49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66.666666666666657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  <c:pt idx="46">
                  <c:v>68.518518518518519</c:v>
                </c:pt>
                <c:pt idx="47">
                  <c:v>66.666666666666657</c:v>
                </c:pt>
                <c:pt idx="48">
                  <c:v>62.962962962962962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6C-4DB1-B504-D57628C9E10E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AAH!$AS$40:$AS$89</c:f>
              <c:numCache>
                <c:formatCode>0.0</c:formatCode>
                <c:ptCount val="50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106.54545454545455</c:v>
                </c:pt>
                <c:pt idx="37">
                  <c:v>107.27272727272728</c:v>
                </c:pt>
                <c:pt idx="38">
                  <c:v>109.09090909090908</c:v>
                </c:pt>
                <c:pt idx="39">
                  <c:v>110.18181818181819</c:v>
                </c:pt>
                <c:pt idx="40">
                  <c:v>111.27272727272728</c:v>
                </c:pt>
                <c:pt idx="41">
                  <c:v>112.36363636363636</c:v>
                </c:pt>
                <c:pt idx="42">
                  <c:v>113.09090909090909</c:v>
                </c:pt>
                <c:pt idx="43">
                  <c:v>113.45454545454545</c:v>
                </c:pt>
                <c:pt idx="44">
                  <c:v>115.63636363636363</c:v>
                </c:pt>
                <c:pt idx="45">
                  <c:v>116.72727272727272</c:v>
                </c:pt>
                <c:pt idx="46">
                  <c:v>116.72727272727272</c:v>
                </c:pt>
                <c:pt idx="47">
                  <c:v>115.63636363636363</c:v>
                </c:pt>
                <c:pt idx="48">
                  <c:v>114.90909090909092</c:v>
                </c:pt>
                <c:pt idx="49">
                  <c:v>115.99999999999999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6C-4DB1-B504-D57628C9E10E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PA!$AS$40:$AS$89</c:f>
              <c:numCache>
                <c:formatCode>0.0</c:formatCode>
                <c:ptCount val="50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102.84035259549462</c:v>
                </c:pt>
                <c:pt idx="43">
                  <c:v>103.03623898139081</c:v>
                </c:pt>
                <c:pt idx="44">
                  <c:v>103.03623898139081</c:v>
                </c:pt>
                <c:pt idx="45">
                  <c:v>102.84035259549462</c:v>
                </c:pt>
                <c:pt idx="46">
                  <c:v>102.84035259549462</c:v>
                </c:pt>
                <c:pt idx="47">
                  <c:v>99.804113614103812</c:v>
                </c:pt>
                <c:pt idx="48">
                  <c:v>98.92262487757101</c:v>
                </c:pt>
                <c:pt idx="49">
                  <c:v>97.943192948090115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6C-4DB1-B504-D57628C9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2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50752192561297"/>
          <c:y val="0.75784604793253296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Graph2'!$J$10:$J$50</c:f>
              <c:numCache>
                <c:formatCode>#,##0</c:formatCode>
                <c:ptCount val="41"/>
                <c:pt idx="0">
                  <c:v>92.454309500019008</c:v>
                </c:pt>
                <c:pt idx="1">
                  <c:v>-571.29093208204722</c:v>
                </c:pt>
                <c:pt idx="2">
                  <c:v>-131.40038066483248</c:v>
                </c:pt>
                <c:pt idx="3">
                  <c:v>246.50578493977082</c:v>
                </c:pt>
                <c:pt idx="4">
                  <c:v>-392.52489459134085</c:v>
                </c:pt>
                <c:pt idx="5">
                  <c:v>-82.886702879033692</c:v>
                </c:pt>
                <c:pt idx="6">
                  <c:v>-189.23304011613072</c:v>
                </c:pt>
                <c:pt idx="7">
                  <c:v>194.83985793536704</c:v>
                </c:pt>
                <c:pt idx="8">
                  <c:v>190.43225263066415</c:v>
                </c:pt>
                <c:pt idx="9">
                  <c:v>-158.71987186071055</c:v>
                </c:pt>
                <c:pt idx="10">
                  <c:v>-48.947698102172581</c:v>
                </c:pt>
                <c:pt idx="11">
                  <c:v>-108.48161018054088</c:v>
                </c:pt>
                <c:pt idx="12">
                  <c:v>124.05479818162712</c:v>
                </c:pt>
                <c:pt idx="13">
                  <c:v>474.94253346575715</c:v>
                </c:pt>
                <c:pt idx="14">
                  <c:v>-248.38526363083656</c:v>
                </c:pt>
                <c:pt idx="15">
                  <c:v>343.46631993292249</c:v>
                </c:pt>
                <c:pt idx="16">
                  <c:v>25.621823960442271</c:v>
                </c:pt>
                <c:pt idx="17">
                  <c:v>-227.56918918446172</c:v>
                </c:pt>
                <c:pt idx="18">
                  <c:v>-307.74559297389351</c:v>
                </c:pt>
                <c:pt idx="19">
                  <c:v>505.59810576769087</c:v>
                </c:pt>
                <c:pt idx="20">
                  <c:v>316.46911309890857</c:v>
                </c:pt>
                <c:pt idx="21">
                  <c:v>-630.93621283565881</c:v>
                </c:pt>
                <c:pt idx="22">
                  <c:v>-44.724718484321784</c:v>
                </c:pt>
                <c:pt idx="23">
                  <c:v>534.59252417329117</c:v>
                </c:pt>
                <c:pt idx="24">
                  <c:v>-820.03918609442189</c:v>
                </c:pt>
                <c:pt idx="25">
                  <c:v>-1402.2471934711866</c:v>
                </c:pt>
                <c:pt idx="26">
                  <c:v>1626.9700734103099</c:v>
                </c:pt>
                <c:pt idx="27">
                  <c:v>-2777.018997163781</c:v>
                </c:pt>
                <c:pt idx="28">
                  <c:v>1501.7052938654233</c:v>
                </c:pt>
                <c:pt idx="29">
                  <c:v>2150.0475050448658</c:v>
                </c:pt>
                <c:pt idx="30">
                  <c:v>448.94772750827542</c:v>
                </c:pt>
                <c:pt idx="31">
                  <c:v>353.65666636524111</c:v>
                </c:pt>
                <c:pt idx="32">
                  <c:v>203.80026271014503</c:v>
                </c:pt>
                <c:pt idx="33">
                  <c:v>43.18754265683674</c:v>
                </c:pt>
                <c:pt idx="34">
                  <c:v>-34.295924458878289</c:v>
                </c:pt>
                <c:pt idx="35">
                  <c:v>216.94682105618995</c:v>
                </c:pt>
                <c:pt idx="36">
                  <c:v>-297.69541499960906</c:v>
                </c:pt>
                <c:pt idx="37">
                  <c:v>156.22068793732615</c:v>
                </c:pt>
                <c:pt idx="38">
                  <c:v>274.49375102997146</c:v>
                </c:pt>
                <c:pt idx="39">
                  <c:v>-156.73833093576832</c:v>
                </c:pt>
                <c:pt idx="40">
                  <c:v>124.55157644720748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1-4B7B-B6F8-D78EBD298D39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Graph2'!$K$10:$K$50</c:f>
              <c:numCache>
                <c:formatCode>#,##0</c:formatCode>
                <c:ptCount val="41"/>
                <c:pt idx="0">
                  <c:v>68.42893371599996</c:v>
                </c:pt>
                <c:pt idx="1">
                  <c:v>-26.58768821000001</c:v>
                </c:pt>
                <c:pt idx="2">
                  <c:v>83.747782143999984</c:v>
                </c:pt>
                <c:pt idx="3">
                  <c:v>-23.329547179999963</c:v>
                </c:pt>
                <c:pt idx="4">
                  <c:v>-5.9299520130000474</c:v>
                </c:pt>
                <c:pt idx="5">
                  <c:v>58.935608300000013</c:v>
                </c:pt>
                <c:pt idx="6">
                  <c:v>-4.0155618739998999</c:v>
                </c:pt>
                <c:pt idx="7">
                  <c:v>29.537582953999959</c:v>
                </c:pt>
                <c:pt idx="8">
                  <c:v>-9.3795087929998999</c:v>
                </c:pt>
                <c:pt idx="9">
                  <c:v>63.461999642999785</c:v>
                </c:pt>
                <c:pt idx="10">
                  <c:v>-35.014523266999959</c:v>
                </c:pt>
                <c:pt idx="11">
                  <c:v>12.789536536000128</c:v>
                </c:pt>
                <c:pt idx="12">
                  <c:v>60.562937277999936</c:v>
                </c:pt>
                <c:pt idx="13">
                  <c:v>-11.080567651000024</c:v>
                </c:pt>
                <c:pt idx="14">
                  <c:v>52.746187500000019</c:v>
                </c:pt>
                <c:pt idx="15">
                  <c:v>63.517198691999965</c:v>
                </c:pt>
                <c:pt idx="16">
                  <c:v>12.465517544000022</c:v>
                </c:pt>
                <c:pt idx="17">
                  <c:v>-21.809419193999929</c:v>
                </c:pt>
                <c:pt idx="18">
                  <c:v>72.931132747999868</c:v>
                </c:pt>
                <c:pt idx="19">
                  <c:v>-38.952876333999939</c:v>
                </c:pt>
                <c:pt idx="20">
                  <c:v>66.458961773000055</c:v>
                </c:pt>
                <c:pt idx="21">
                  <c:v>-42.031606029000045</c:v>
                </c:pt>
                <c:pt idx="22">
                  <c:v>50.574511518999884</c:v>
                </c:pt>
                <c:pt idx="23">
                  <c:v>-34.349352101999898</c:v>
                </c:pt>
                <c:pt idx="24">
                  <c:v>-368.25203946799991</c:v>
                </c:pt>
                <c:pt idx="25">
                  <c:v>283.08509728199988</c:v>
                </c:pt>
                <c:pt idx="26">
                  <c:v>72.869762172999913</c:v>
                </c:pt>
                <c:pt idx="27">
                  <c:v>58.276370364000172</c:v>
                </c:pt>
                <c:pt idx="28">
                  <c:v>16.834177054999941</c:v>
                </c:pt>
                <c:pt idx="29">
                  <c:v>58.419582418000005</c:v>
                </c:pt>
                <c:pt idx="30">
                  <c:v>-10.240467126999874</c:v>
                </c:pt>
                <c:pt idx="31">
                  <c:v>2.7895212669998273</c:v>
                </c:pt>
                <c:pt idx="32">
                  <c:v>45.622232421000035</c:v>
                </c:pt>
                <c:pt idx="33">
                  <c:v>-47.311418548999882</c:v>
                </c:pt>
                <c:pt idx="34">
                  <c:v>68.073128041000018</c:v>
                </c:pt>
                <c:pt idx="35">
                  <c:v>89.201735365999866</c:v>
                </c:pt>
                <c:pt idx="36">
                  <c:v>-84.146699730999899</c:v>
                </c:pt>
                <c:pt idx="37">
                  <c:v>-101.55423365299998</c:v>
                </c:pt>
                <c:pt idx="38">
                  <c:v>79.146129014999815</c:v>
                </c:pt>
                <c:pt idx="39">
                  <c:v>142.10955245900004</c:v>
                </c:pt>
                <c:pt idx="40">
                  <c:v>108.31704648899995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1-4B7B-B6F8-D78EBD298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Graph2'!$I$10:$I$50</c:f>
              <c:numCache>
                <c:formatCode>#,##0</c:formatCode>
                <c:ptCount val="41"/>
                <c:pt idx="0">
                  <c:v>160.88324321601976</c:v>
                </c:pt>
                <c:pt idx="1">
                  <c:v>-597.8786202920528</c:v>
                </c:pt>
                <c:pt idx="2">
                  <c:v>-47.652598520828178</c:v>
                </c:pt>
                <c:pt idx="3">
                  <c:v>223.17623775976972</c:v>
                </c:pt>
                <c:pt idx="4">
                  <c:v>-398.45484660434158</c:v>
                </c:pt>
                <c:pt idx="5">
                  <c:v>-23.951094579031633</c:v>
                </c:pt>
                <c:pt idx="6">
                  <c:v>-193.24860199013347</c:v>
                </c:pt>
                <c:pt idx="7">
                  <c:v>224.37744088936597</c:v>
                </c:pt>
                <c:pt idx="8">
                  <c:v>181.05274383766664</c:v>
                </c:pt>
                <c:pt idx="9">
                  <c:v>-95.257872217713157</c:v>
                </c:pt>
                <c:pt idx="10">
                  <c:v>-83.962221369169129</c:v>
                </c:pt>
                <c:pt idx="11">
                  <c:v>-95.69207364453905</c:v>
                </c:pt>
                <c:pt idx="12">
                  <c:v>184.61773545962205</c:v>
                </c:pt>
                <c:pt idx="13">
                  <c:v>463.86196581475815</c:v>
                </c:pt>
                <c:pt idx="14">
                  <c:v>-195.63907613083575</c:v>
                </c:pt>
                <c:pt idx="15">
                  <c:v>406.98351862492564</c:v>
                </c:pt>
                <c:pt idx="16">
                  <c:v>38.087341504440701</c:v>
                </c:pt>
                <c:pt idx="17">
                  <c:v>-249.37860837846529</c:v>
                </c:pt>
                <c:pt idx="18">
                  <c:v>-234.8144602258908</c:v>
                </c:pt>
                <c:pt idx="19">
                  <c:v>466.64522943369229</c:v>
                </c:pt>
                <c:pt idx="20">
                  <c:v>382.92807487190294</c:v>
                </c:pt>
                <c:pt idx="21">
                  <c:v>-672.9678188646576</c:v>
                </c:pt>
                <c:pt idx="22">
                  <c:v>5.8497930346784415</c:v>
                </c:pt>
                <c:pt idx="23">
                  <c:v>500.24317207129207</c:v>
                </c:pt>
                <c:pt idx="24">
                  <c:v>-1188.2912255624178</c:v>
                </c:pt>
                <c:pt idx="25">
                  <c:v>-1119.1620961891895</c:v>
                </c:pt>
                <c:pt idx="26">
                  <c:v>1699.8398355833124</c:v>
                </c:pt>
                <c:pt idx="27">
                  <c:v>-2718.7426267997871</c:v>
                </c:pt>
                <c:pt idx="28">
                  <c:v>1518.5394709204265</c:v>
                </c:pt>
                <c:pt idx="29">
                  <c:v>2208.4670874628646</c:v>
                </c:pt>
                <c:pt idx="30">
                  <c:v>438.70726038127759</c:v>
                </c:pt>
                <c:pt idx="31">
                  <c:v>356.44618763223843</c:v>
                </c:pt>
                <c:pt idx="32">
                  <c:v>249.42249513114803</c:v>
                </c:pt>
                <c:pt idx="33">
                  <c:v>-4.1238758921608678</c:v>
                </c:pt>
                <c:pt idx="34">
                  <c:v>33.777203582118091</c:v>
                </c:pt>
                <c:pt idx="35">
                  <c:v>306.14855642218754</c:v>
                </c:pt>
                <c:pt idx="36">
                  <c:v>-381.84211473060714</c:v>
                </c:pt>
                <c:pt idx="37">
                  <c:v>54.666454284328211</c:v>
                </c:pt>
                <c:pt idx="38">
                  <c:v>353.63988004496787</c:v>
                </c:pt>
                <c:pt idx="39">
                  <c:v>-14.628778476762818</c:v>
                </c:pt>
                <c:pt idx="40">
                  <c:v>232.86862293620652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21-4B7B-B6F8-D78EBD298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0C-47DE-85AF-1D216848345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C-47DE-85AF-1D216848345A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0C-47DE-85AF-1D216848345A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0C-47DE-85AF-1D216848345A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C-47DE-85AF-1D21684834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graph4'!$AQ$53:$AU$53</c:f>
              <c:numCache>
                <c:formatCode>#,##0</c:formatCode>
                <c:ptCount val="5"/>
                <c:pt idx="0">
                  <c:v>120</c:v>
                </c:pt>
                <c:pt idx="1">
                  <c:v>190</c:v>
                </c:pt>
                <c:pt idx="2">
                  <c:v>-10</c:v>
                </c:pt>
                <c:pt idx="3">
                  <c:v>30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C-47DE-85AF-1D216848345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60C-47DE-85AF-1D216848345A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C-47DE-85AF-1D216848345A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0C-47DE-85AF-1D216848345A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0C-47DE-85AF-1D216848345A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0C-47DE-85AF-1D216848345A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C-47DE-85AF-1D21684834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graph4'!$AW$53:$BA$53</c:f>
              <c:numCache>
                <c:formatCode>#,##0</c:formatCode>
                <c:ptCount val="5"/>
                <c:pt idx="0">
                  <c:v>110</c:v>
                </c:pt>
                <c:pt idx="1">
                  <c:v>210</c:v>
                </c:pt>
                <c:pt idx="2">
                  <c:v>-40</c:v>
                </c:pt>
                <c:pt idx="3">
                  <c:v>-10</c:v>
                </c:pt>
                <c:pt idx="4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0C-47DE-85AF-1D216848345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8.883658564418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0C-47DE-85AF-1D216848345A}"/>
                </c:ext>
              </c:extLst>
            </c:dLbl>
            <c:dLbl>
              <c:idx val="1"/>
              <c:layout>
                <c:manualLayout>
                  <c:x val="-1.6066819835133255E-4"/>
                  <c:y val="0.185937202822473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4.7252415458937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60C-47DE-85AF-1D216848345A}"/>
                </c:ext>
              </c:extLst>
            </c:dLbl>
            <c:dLbl>
              <c:idx val="2"/>
              <c:layout>
                <c:manualLayout>
                  <c:x val="1.4539480171787459E-3"/>
                  <c:y val="-8.90224999049031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0C-47DE-85AF-1D216848345A}"/>
                </c:ext>
              </c:extLst>
            </c:dLbl>
            <c:dLbl>
              <c:idx val="3"/>
              <c:layout>
                <c:manualLayout>
                  <c:x val="3.7316393370154409E-3"/>
                  <c:y val="-2.199803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0C-47DE-85AF-1D216848345A}"/>
                </c:ext>
              </c:extLst>
            </c:dLbl>
            <c:dLbl>
              <c:idx val="4"/>
              <c:layout>
                <c:manualLayout>
                  <c:x val="3.5070722343817475E-3"/>
                  <c:y val="-3.75989006808920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0C-47DE-85AF-1D21684834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graph4'!$AK$53:$AO$53</c:f>
              <c:numCache>
                <c:formatCode>#,##0</c:formatCode>
                <c:ptCount val="5"/>
                <c:pt idx="0">
                  <c:v>230</c:v>
                </c:pt>
                <c:pt idx="1">
                  <c:v>400</c:v>
                </c:pt>
                <c:pt idx="2">
                  <c:v>-40</c:v>
                </c:pt>
                <c:pt idx="3">
                  <c:v>20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60C-47DE-85AF-1D2168483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4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3'!$Y$10:$Y$50</c:f>
              <c:numCache>
                <c:formatCode>#\ ##0.0</c:formatCode>
                <c:ptCount val="41"/>
                <c:pt idx="0">
                  <c:v>100</c:v>
                </c:pt>
                <c:pt idx="1">
                  <c:v>97.263003992046578</c:v>
                </c:pt>
                <c:pt idx="2">
                  <c:v>97.951183462382858</c:v>
                </c:pt>
                <c:pt idx="3">
                  <c:v>97.475814573453974</c:v>
                </c:pt>
                <c:pt idx="4">
                  <c:v>94.996101973259812</c:v>
                </c:pt>
                <c:pt idx="5">
                  <c:v>95.333238103307409</c:v>
                </c:pt>
                <c:pt idx="6">
                  <c:v>94.709770426184065</c:v>
                </c:pt>
                <c:pt idx="7">
                  <c:v>95.524724484732104</c:v>
                </c:pt>
                <c:pt idx="8">
                  <c:v>94.017297160826288</c:v>
                </c:pt>
                <c:pt idx="9">
                  <c:v>94.619168392522539</c:v>
                </c:pt>
                <c:pt idx="10">
                  <c:v>94.169996937714458</c:v>
                </c:pt>
                <c:pt idx="11">
                  <c:v>93.783489779707523</c:v>
                </c:pt>
                <c:pt idx="12">
                  <c:v>95.96911380674554</c:v>
                </c:pt>
                <c:pt idx="13">
                  <c:v>95.548367184083276</c:v>
                </c:pt>
                <c:pt idx="14">
                  <c:v>96.496623892965133</c:v>
                </c:pt>
                <c:pt idx="15">
                  <c:v>99.047436082451867</c:v>
                </c:pt>
                <c:pt idx="16">
                  <c:v>98.663331133073598</c:v>
                </c:pt>
                <c:pt idx="17">
                  <c:v>99.726723373706079</c:v>
                </c:pt>
                <c:pt idx="18">
                  <c:v>100.80201100794875</c:v>
                </c:pt>
                <c:pt idx="19">
                  <c:v>100.06402593785526</c:v>
                </c:pt>
                <c:pt idx="20">
                  <c:v>99.978373441679011</c:v>
                </c:pt>
                <c:pt idx="21">
                  <c:v>99.4220513464345</c:v>
                </c:pt>
                <c:pt idx="22">
                  <c:v>99.598014880020841</c:v>
                </c:pt>
                <c:pt idx="23">
                  <c:v>98.659074712470698</c:v>
                </c:pt>
                <c:pt idx="24">
                  <c:v>93.59466062956453</c:v>
                </c:pt>
                <c:pt idx="25">
                  <c:v>96.98580915718415</c:v>
                </c:pt>
                <c:pt idx="26">
                  <c:v>98.711904768551207</c:v>
                </c:pt>
                <c:pt idx="27">
                  <c:v>100.8052660607851</c:v>
                </c:pt>
                <c:pt idx="28">
                  <c:v>104.2252389620526</c:v>
                </c:pt>
                <c:pt idx="29">
                  <c:v>101.37938395114044</c:v>
                </c:pt>
                <c:pt idx="30">
                  <c:v>104.11119205396307</c:v>
                </c:pt>
                <c:pt idx="31">
                  <c:v>104.61581145847757</c:v>
                </c:pt>
                <c:pt idx="32">
                  <c:v>105.89282584850568</c:v>
                </c:pt>
                <c:pt idx="33">
                  <c:v>105.35207606380752</c:v>
                </c:pt>
                <c:pt idx="34">
                  <c:v>104.42123905587628</c:v>
                </c:pt>
                <c:pt idx="35">
                  <c:v>106.93367761405852</c:v>
                </c:pt>
                <c:pt idx="36">
                  <c:v>105.2367675934517</c:v>
                </c:pt>
                <c:pt idx="37">
                  <c:v>103.45507798550737</c:v>
                </c:pt>
                <c:pt idx="38">
                  <c:v>104.95200711174009</c:v>
                </c:pt>
                <c:pt idx="39">
                  <c:v>107.58952650025194</c:v>
                </c:pt>
                <c:pt idx="40">
                  <c:v>105.97329309614199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6F-4957-9F3E-273CBD93A7D6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3'!$X$10:$X$50</c:f>
              <c:numCache>
                <c:formatCode>#\ ##0.0</c:formatCode>
                <c:ptCount val="41"/>
                <c:pt idx="0">
                  <c:v>100</c:v>
                </c:pt>
                <c:pt idx="1">
                  <c:v>100.3914779711059</c:v>
                </c:pt>
                <c:pt idx="2">
                  <c:v>101.03619676069464</c:v>
                </c:pt>
                <c:pt idx="3">
                  <c:v>100.59485455424746</c:v>
                </c:pt>
                <c:pt idx="4">
                  <c:v>102.06281534000161</c:v>
                </c:pt>
                <c:pt idx="5">
                  <c:v>103.33554427874378</c:v>
                </c:pt>
                <c:pt idx="6">
                  <c:v>103.42418417651488</c:v>
                </c:pt>
                <c:pt idx="7">
                  <c:v>104.92130033102968</c:v>
                </c:pt>
                <c:pt idx="8">
                  <c:v>103.38937573232188</c:v>
                </c:pt>
                <c:pt idx="9">
                  <c:v>105.52700789359359</c:v>
                </c:pt>
                <c:pt idx="10">
                  <c:v>106.18516344914623</c:v>
                </c:pt>
                <c:pt idx="11">
                  <c:v>105.40783349629099</c:v>
                </c:pt>
                <c:pt idx="12">
                  <c:v>106.70645782242629</c:v>
                </c:pt>
                <c:pt idx="13">
                  <c:v>107.81504048535157</c:v>
                </c:pt>
                <c:pt idx="14">
                  <c:v>106.28771434638095</c:v>
                </c:pt>
                <c:pt idx="15">
                  <c:v>109.59598178058046</c:v>
                </c:pt>
                <c:pt idx="16">
                  <c:v>106.81476130306574</c:v>
                </c:pt>
                <c:pt idx="17">
                  <c:v>107.3031893016822</c:v>
                </c:pt>
                <c:pt idx="18">
                  <c:v>106.84755896173867</c:v>
                </c:pt>
                <c:pt idx="19">
                  <c:v>110.95002250476766</c:v>
                </c:pt>
                <c:pt idx="20">
                  <c:v>109.81829710472721</c:v>
                </c:pt>
                <c:pt idx="21">
                  <c:v>107.81043257819441</c:v>
                </c:pt>
                <c:pt idx="22">
                  <c:v>106.66450779150605</c:v>
                </c:pt>
                <c:pt idx="23">
                  <c:v>112.0553845018329</c:v>
                </c:pt>
                <c:pt idx="24">
                  <c:v>106.73532727855779</c:v>
                </c:pt>
                <c:pt idx="25">
                  <c:v>108.3024861759434</c:v>
                </c:pt>
                <c:pt idx="26">
                  <c:v>108.91176349271446</c:v>
                </c:pt>
                <c:pt idx="27">
                  <c:v>112.51269100257757</c:v>
                </c:pt>
                <c:pt idx="28">
                  <c:v>113.09481758201071</c:v>
                </c:pt>
                <c:pt idx="29">
                  <c:v>117.54452298595668</c:v>
                </c:pt>
                <c:pt idx="30">
                  <c:v>116.04884490091931</c:v>
                </c:pt>
                <c:pt idx="31">
                  <c:v>121.37512369035663</c:v>
                </c:pt>
                <c:pt idx="32">
                  <c:v>121.86110000920556</c:v>
                </c:pt>
                <c:pt idx="33">
                  <c:v>120.69103236063118</c:v>
                </c:pt>
                <c:pt idx="34">
                  <c:v>123.26288674048644</c:v>
                </c:pt>
                <c:pt idx="35">
                  <c:v>124.68173303353764</c:v>
                </c:pt>
                <c:pt idx="36">
                  <c:v>124.04559316548476</c:v>
                </c:pt>
                <c:pt idx="37">
                  <c:v>123.87809914618346</c:v>
                </c:pt>
                <c:pt idx="38">
                  <c:v>125.04932962987148</c:v>
                </c:pt>
                <c:pt idx="39">
                  <c:v>126.09342236910832</c:v>
                </c:pt>
                <c:pt idx="40">
                  <c:v>127.08281213274905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6F-4957-9F3E-273CBD93A7D6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3'!$Z$10:$Z$50</c:f>
              <c:numCache>
                <c:formatCode>#\ ##0.0</c:formatCode>
                <c:ptCount val="41"/>
                <c:pt idx="0">
                  <c:v>100</c:v>
                </c:pt>
                <c:pt idx="1">
                  <c:v>98.317651605177872</c:v>
                </c:pt>
                <c:pt idx="2">
                  <c:v>98.134533790785071</c:v>
                </c:pt>
                <c:pt idx="3">
                  <c:v>99.976063914303253</c:v>
                </c:pt>
                <c:pt idx="4">
                  <c:v>99.153357708173857</c:v>
                </c:pt>
                <c:pt idx="5">
                  <c:v>97.765210859123499</c:v>
                </c:pt>
                <c:pt idx="6">
                  <c:v>97.483662138362661</c:v>
                </c:pt>
                <c:pt idx="7">
                  <c:v>98.131228933215979</c:v>
                </c:pt>
                <c:pt idx="8">
                  <c:v>99.452682711656109</c:v>
                </c:pt>
                <c:pt idx="9">
                  <c:v>98.664962844624924</c:v>
                </c:pt>
                <c:pt idx="10">
                  <c:v>97.503874472178836</c:v>
                </c:pt>
                <c:pt idx="11">
                  <c:v>98.510605476161956</c:v>
                </c:pt>
                <c:pt idx="12">
                  <c:v>98.05119126424843</c:v>
                </c:pt>
                <c:pt idx="13">
                  <c:v>99.355617201108885</c:v>
                </c:pt>
                <c:pt idx="14">
                  <c:v>99.087965112269686</c:v>
                </c:pt>
                <c:pt idx="15">
                  <c:v>100.59860494859365</c:v>
                </c:pt>
                <c:pt idx="16">
                  <c:v>100.94274680121467</c:v>
                </c:pt>
                <c:pt idx="17">
                  <c:v>100.65004192416178</c:v>
                </c:pt>
                <c:pt idx="18">
                  <c:v>100.08568614463141</c:v>
                </c:pt>
                <c:pt idx="19">
                  <c:v>100.77561464805353</c:v>
                </c:pt>
                <c:pt idx="20">
                  <c:v>103.65293522607293</c:v>
                </c:pt>
                <c:pt idx="21">
                  <c:v>99.756920891994497</c:v>
                </c:pt>
                <c:pt idx="22">
                  <c:v>99.581859236930256</c:v>
                </c:pt>
                <c:pt idx="23">
                  <c:v>101.7554796217115</c:v>
                </c:pt>
                <c:pt idx="24">
                  <c:v>97.206061145650452</c:v>
                </c:pt>
                <c:pt idx="25">
                  <c:v>92.816980665826165</c:v>
                </c:pt>
                <c:pt idx="26">
                  <c:v>99.36237606844152</c:v>
                </c:pt>
                <c:pt idx="27">
                  <c:v>84.940373235335628</c:v>
                </c:pt>
                <c:pt idx="28">
                  <c:v>91.179919408211973</c:v>
                </c:pt>
                <c:pt idx="29">
                  <c:v>101.82678651281505</c:v>
                </c:pt>
                <c:pt idx="30">
                  <c:v>103.53793931375634</c:v>
                </c:pt>
                <c:pt idx="31">
                  <c:v>104.15980758149985</c:v>
                </c:pt>
                <c:pt idx="32">
                  <c:v>104.47717425500902</c:v>
                </c:pt>
                <c:pt idx="33">
                  <c:v>104.90542074660156</c:v>
                </c:pt>
                <c:pt idx="34">
                  <c:v>104.93673727589706</c:v>
                </c:pt>
                <c:pt idx="35">
                  <c:v>105.88961987881926</c:v>
                </c:pt>
                <c:pt idx="36">
                  <c:v>105.04250624235718</c:v>
                </c:pt>
                <c:pt idx="37">
                  <c:v>105.07192171346745</c:v>
                </c:pt>
                <c:pt idx="38">
                  <c:v>106.70256720639384</c:v>
                </c:pt>
                <c:pt idx="39">
                  <c:v>105.20438357286675</c:v>
                </c:pt>
                <c:pt idx="40">
                  <c:v>107.07533075154696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6F-4957-9F3E-273CBD93A7D6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3'!$AA$10:$AA$50</c:f>
              <c:numCache>
                <c:formatCode>#\ ##0.0</c:formatCode>
                <c:ptCount val="41"/>
                <c:pt idx="0">
                  <c:v>100</c:v>
                </c:pt>
                <c:pt idx="1">
                  <c:v>98.469184465809207</c:v>
                </c:pt>
                <c:pt idx="2">
                  <c:v>99.039439029858457</c:v>
                </c:pt>
                <c:pt idx="3">
                  <c:v>98.954232563468707</c:v>
                </c:pt>
                <c:pt idx="4">
                  <c:v>99.070860827754359</c:v>
                </c:pt>
                <c:pt idx="5">
                  <c:v>98.863606996073017</c:v>
                </c:pt>
                <c:pt idx="6">
                  <c:v>98.413223453290414</c:v>
                </c:pt>
                <c:pt idx="7">
                  <c:v>98.991208919558488</c:v>
                </c:pt>
                <c:pt idx="8">
                  <c:v>98.900538439164549</c:v>
                </c:pt>
                <c:pt idx="9">
                  <c:v>98.988608951193896</c:v>
                </c:pt>
                <c:pt idx="10">
                  <c:v>99.603373952609331</c:v>
                </c:pt>
                <c:pt idx="11">
                  <c:v>99.382170498671059</c:v>
                </c:pt>
                <c:pt idx="12">
                  <c:v>99.207793304623777</c:v>
                </c:pt>
                <c:pt idx="13">
                  <c:v>100.36117928136817</c:v>
                </c:pt>
                <c:pt idx="14">
                  <c:v>99.544327579495373</c:v>
                </c:pt>
                <c:pt idx="15">
                  <c:v>99.170834777062396</c:v>
                </c:pt>
                <c:pt idx="16">
                  <c:v>99.627308692812591</c:v>
                </c:pt>
                <c:pt idx="17">
                  <c:v>98.80565601781619</c:v>
                </c:pt>
                <c:pt idx="18">
                  <c:v>98.019467771729737</c:v>
                </c:pt>
                <c:pt idx="19">
                  <c:v>99.184904244310019</c:v>
                </c:pt>
                <c:pt idx="20">
                  <c:v>98.797346650782131</c:v>
                </c:pt>
                <c:pt idx="21">
                  <c:v>99.508270496105979</c:v>
                </c:pt>
                <c:pt idx="22">
                  <c:v>99.351126137047359</c:v>
                </c:pt>
                <c:pt idx="23">
                  <c:v>99.53871366463558</c:v>
                </c:pt>
                <c:pt idx="24">
                  <c:v>99.804507103431533</c:v>
                </c:pt>
                <c:pt idx="25">
                  <c:v>98.238482866412298</c:v>
                </c:pt>
                <c:pt idx="26">
                  <c:v>99.9329760339877</c:v>
                </c:pt>
                <c:pt idx="27">
                  <c:v>100.13638375942571</c:v>
                </c:pt>
                <c:pt idx="28">
                  <c:v>100.5750032110731</c:v>
                </c:pt>
                <c:pt idx="29">
                  <c:v>100.90020002453871</c:v>
                </c:pt>
                <c:pt idx="30">
                  <c:v>101.03531150248224</c:v>
                </c:pt>
                <c:pt idx="31">
                  <c:v>100.54197376950833</c:v>
                </c:pt>
                <c:pt idx="32">
                  <c:v>100.71367127406694</c:v>
                </c:pt>
                <c:pt idx="33">
                  <c:v>100.60365376407762</c:v>
                </c:pt>
                <c:pt idx="34">
                  <c:v>100.56856098551106</c:v>
                </c:pt>
                <c:pt idx="35">
                  <c:v>100.57864007747683</c:v>
                </c:pt>
                <c:pt idx="36">
                  <c:v>99.90460336848821</c:v>
                </c:pt>
                <c:pt idx="37">
                  <c:v>100.90082780818561</c:v>
                </c:pt>
                <c:pt idx="38">
                  <c:v>100.83283597311994</c:v>
                </c:pt>
                <c:pt idx="39">
                  <c:v>101.72101094003732</c:v>
                </c:pt>
                <c:pt idx="40">
                  <c:v>101.50207060854979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6F-4957-9F3E-273CBD93A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GRAPHIQUE_stocks_bénéf'!$Y$3:$Y$59</c:f>
              <c:numCache>
                <c:formatCode>#,##0</c:formatCode>
                <c:ptCount val="57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487</c:v>
                </c:pt>
                <c:pt idx="28">
                  <c:v>460</c:v>
                </c:pt>
                <c:pt idx="29">
                  <c:v>454</c:v>
                </c:pt>
                <c:pt idx="30">
                  <c:v>374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178</c:v>
                </c:pt>
                <c:pt idx="48">
                  <c:v>197</c:v>
                </c:pt>
                <c:pt idx="49">
                  <c:v>205</c:v>
                </c:pt>
                <c:pt idx="50">
                  <c:v>165</c:v>
                </c:pt>
                <c:pt idx="51">
                  <c:v>149</c:v>
                </c:pt>
                <c:pt idx="52">
                  <c:v>123</c:v>
                </c:pt>
                <c:pt idx="53">
                  <c:v>114</c:v>
                </c:pt>
                <c:pt idx="54">
                  <c:v>104</c:v>
                </c:pt>
                <c:pt idx="55">
                  <c:v>93</c:v>
                </c:pt>
                <c:pt idx="56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4-4A35-BFAE-93FDEE0E2020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GRAPHIQUE_stocks_bénéf'!$AB$3:$AB$59</c:f>
              <c:numCache>
                <c:formatCode>#,##0</c:formatCode>
                <c:ptCount val="57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102</c:v>
                </c:pt>
                <c:pt idx="48">
                  <c:v>120</c:v>
                </c:pt>
                <c:pt idx="49">
                  <c:v>99</c:v>
                </c:pt>
                <c:pt idx="50">
                  <c:v>55</c:v>
                </c:pt>
                <c:pt idx="51">
                  <c:v>43</c:v>
                </c:pt>
                <c:pt idx="52">
                  <c:v>24</c:v>
                </c:pt>
                <c:pt idx="53">
                  <c:v>21</c:v>
                </c:pt>
                <c:pt idx="54">
                  <c:v>20</c:v>
                </c:pt>
                <c:pt idx="55">
                  <c:v>24</c:v>
                </c:pt>
                <c:pt idx="5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4-4A35-BFAE-93FDEE0E2020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GRAPHIQUE_stocks_bénéf'!$AE$3:$AE$59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325</c:v>
                </c:pt>
                <c:pt idx="25">
                  <c:v>322</c:v>
                </c:pt>
                <c:pt idx="26">
                  <c:v>301</c:v>
                </c:pt>
                <c:pt idx="27">
                  <c:v>295</c:v>
                </c:pt>
                <c:pt idx="28">
                  <c:v>277</c:v>
                </c:pt>
                <c:pt idx="29">
                  <c:v>268</c:v>
                </c:pt>
                <c:pt idx="30">
                  <c:v>225</c:v>
                </c:pt>
                <c:pt idx="31">
                  <c:v>191</c:v>
                </c:pt>
                <c:pt idx="32">
                  <c:v>165</c:v>
                </c:pt>
                <c:pt idx="33">
                  <c:v>135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4-4A35-BFAE-93FDEE0E2020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GRAPHIQUE_stocks_bénéf'!$AF$3:$AF$59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285</c:v>
                </c:pt>
                <c:pt idx="51">
                  <c:v>287</c:v>
                </c:pt>
                <c:pt idx="52">
                  <c:v>299</c:v>
                </c:pt>
                <c:pt idx="53">
                  <c:v>300</c:v>
                </c:pt>
                <c:pt idx="54">
                  <c:v>287</c:v>
                </c:pt>
                <c:pt idx="55">
                  <c:v>300</c:v>
                </c:pt>
                <c:pt idx="56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4-4A35-BFAE-93FDEE0E2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937439"/>
        <c:axId val="1"/>
      </c:areaChart>
      <c:catAx>
        <c:axId val="86293743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62937439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097543698276389"/>
          <c:y val="0.11212488078629811"/>
          <c:w val="0.4461367102526082"/>
          <c:h val="2.727357278538379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9707053564433391"/>
          <c:y val="4.1006683862609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799970803429861E-2"/>
          <c:y val="0.25180358147494963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appr'!$L$3:$L$27</c:f>
              <c:numCache>
                <c:formatCode>#,##0</c:formatCode>
                <c:ptCount val="25"/>
                <c:pt idx="0">
                  <c:v>697</c:v>
                </c:pt>
                <c:pt idx="1">
                  <c:v>671</c:v>
                </c:pt>
                <c:pt idx="2">
                  <c:v>716</c:v>
                </c:pt>
                <c:pt idx="3">
                  <c:v>729</c:v>
                </c:pt>
                <c:pt idx="4">
                  <c:v>714</c:v>
                </c:pt>
                <c:pt idx="5">
                  <c:v>675</c:v>
                </c:pt>
                <c:pt idx="6">
                  <c:v>746</c:v>
                </c:pt>
                <c:pt idx="7">
                  <c:v>831</c:v>
                </c:pt>
                <c:pt idx="8">
                  <c:v>818</c:v>
                </c:pt>
                <c:pt idx="9">
                  <c:v>779</c:v>
                </c:pt>
                <c:pt idx="10">
                  <c:v>913</c:v>
                </c:pt>
                <c:pt idx="11">
                  <c:v>1044</c:v>
                </c:pt>
                <c:pt idx="12">
                  <c:v>1091</c:v>
                </c:pt>
                <c:pt idx="13">
                  <c:v>1081</c:v>
                </c:pt>
                <c:pt idx="14">
                  <c:v>1246</c:v>
                </c:pt>
                <c:pt idx="15">
                  <c:v>1332</c:v>
                </c:pt>
                <c:pt idx="16">
                  <c:v>1277</c:v>
                </c:pt>
                <c:pt idx="17">
                  <c:v>1239</c:v>
                </c:pt>
                <c:pt idx="18">
                  <c:v>1253</c:v>
                </c:pt>
                <c:pt idx="19">
                  <c:v>1334</c:v>
                </c:pt>
                <c:pt idx="20">
                  <c:v>1278</c:v>
                </c:pt>
                <c:pt idx="21">
                  <c:v>1230</c:v>
                </c:pt>
                <c:pt idx="22">
                  <c:v>1297</c:v>
                </c:pt>
                <c:pt idx="23">
                  <c:v>1386</c:v>
                </c:pt>
                <c:pt idx="24">
                  <c:v>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0-4983-B49F-560AF3007D1F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appr'!$M$3:$M$27</c:f>
              <c:numCache>
                <c:formatCode>#,##0</c:formatCode>
                <c:ptCount val="25"/>
                <c:pt idx="0">
                  <c:v>31</c:v>
                </c:pt>
                <c:pt idx="1">
                  <c:v>32</c:v>
                </c:pt>
                <c:pt idx="2">
                  <c:v>26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38</c:v>
                </c:pt>
                <c:pt idx="15">
                  <c:v>37</c:v>
                </c:pt>
                <c:pt idx="16">
                  <c:v>39</c:v>
                </c:pt>
                <c:pt idx="17">
                  <c:v>38</c:v>
                </c:pt>
                <c:pt idx="18">
                  <c:v>44</c:v>
                </c:pt>
                <c:pt idx="19">
                  <c:v>51</c:v>
                </c:pt>
                <c:pt idx="20">
                  <c:v>51</c:v>
                </c:pt>
                <c:pt idx="21">
                  <c:v>53</c:v>
                </c:pt>
                <c:pt idx="22">
                  <c:v>46</c:v>
                </c:pt>
                <c:pt idx="23">
                  <c:v>48</c:v>
                </c:pt>
                <c:pt idx="2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D0-4983-B49F-560AF3007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590639"/>
        <c:axId val="1"/>
      </c:areaChart>
      <c:catAx>
        <c:axId val="11159063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590639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3836930955748035"/>
          <c:y val="0.17744854510183433"/>
          <c:w val="0.32388431619998187"/>
          <c:h val="3.400417214310691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Données!$C$137:$C$177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11.4</c:v>
                </c:pt>
                <c:pt idx="3">
                  <c:v>11.6</c:v>
                </c:pt>
                <c:pt idx="4">
                  <c:v>11.4</c:v>
                </c:pt>
                <c:pt idx="5">
                  <c:v>11.7</c:v>
                </c:pt>
                <c:pt idx="6">
                  <c:v>11.5</c:v>
                </c:pt>
                <c:pt idx="7">
                  <c:v>11.4</c:v>
                </c:pt>
                <c:pt idx="8">
                  <c:v>11.3</c:v>
                </c:pt>
                <c:pt idx="9">
                  <c:v>11.1</c:v>
                </c:pt>
                <c:pt idx="10">
                  <c:v>11</c:v>
                </c:pt>
                <c:pt idx="11">
                  <c:v>11.4</c:v>
                </c:pt>
                <c:pt idx="12">
                  <c:v>10.9</c:v>
                </c:pt>
                <c:pt idx="13">
                  <c:v>10.8</c:v>
                </c:pt>
                <c:pt idx="14">
                  <c:v>10.8</c:v>
                </c:pt>
                <c:pt idx="15">
                  <c:v>10.3</c:v>
                </c:pt>
                <c:pt idx="16">
                  <c:v>10.6</c:v>
                </c:pt>
                <c:pt idx="17">
                  <c:v>10.4</c:v>
                </c:pt>
                <c:pt idx="18">
                  <c:v>10.199999999999999</c:v>
                </c:pt>
                <c:pt idx="19">
                  <c:v>10</c:v>
                </c:pt>
                <c:pt idx="20">
                  <c:v>10.1</c:v>
                </c:pt>
                <c:pt idx="21">
                  <c:v>9.6</c:v>
                </c:pt>
                <c:pt idx="22">
                  <c:v>9.5</c:v>
                </c:pt>
                <c:pt idx="23">
                  <c:v>9.1999999999999993</c:v>
                </c:pt>
                <c:pt idx="24">
                  <c:v>8.9</c:v>
                </c:pt>
                <c:pt idx="25">
                  <c:v>8.1999999999999993</c:v>
                </c:pt>
                <c:pt idx="26">
                  <c:v>10.1</c:v>
                </c:pt>
                <c:pt idx="27">
                  <c:v>9.1</c:v>
                </c:pt>
                <c:pt idx="28">
                  <c:v>9.3000000000000007</c:v>
                </c:pt>
                <c:pt idx="29">
                  <c:v>9.1</c:v>
                </c:pt>
                <c:pt idx="30">
                  <c:v>8.9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</c:v>
                </c:pt>
                <c:pt idx="36">
                  <c:v>7.9</c:v>
                </c:pt>
                <c:pt idx="37">
                  <c:v>7.9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4F-48A9-8D7B-BD94A453A11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Données!$B$137:$B$177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9.9</c:v>
                </c:pt>
                <c:pt idx="3">
                  <c:v>10.1</c:v>
                </c:pt>
                <c:pt idx="4">
                  <c:v>10</c:v>
                </c:pt>
                <c:pt idx="5">
                  <c:v>10.199999999999999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9.6999999999999993</c:v>
                </c:pt>
                <c:pt idx="10">
                  <c:v>9.6</c:v>
                </c:pt>
                <c:pt idx="11">
                  <c:v>9.6999999999999993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9.1999999999999993</c:v>
                </c:pt>
                <c:pt idx="15">
                  <c:v>8.6999999999999993</c:v>
                </c:pt>
                <c:pt idx="16">
                  <c:v>9</c:v>
                </c:pt>
                <c:pt idx="17">
                  <c:v>8.8000000000000007</c:v>
                </c:pt>
                <c:pt idx="18">
                  <c:v>8.6</c:v>
                </c:pt>
                <c:pt idx="19">
                  <c:v>8.4</c:v>
                </c:pt>
                <c:pt idx="20">
                  <c:v>8.5</c:v>
                </c:pt>
                <c:pt idx="21">
                  <c:v>8.1999999999999993</c:v>
                </c:pt>
                <c:pt idx="22">
                  <c:v>8.1</c:v>
                </c:pt>
                <c:pt idx="23">
                  <c:v>7.9</c:v>
                </c:pt>
                <c:pt idx="24">
                  <c:v>7.7</c:v>
                </c:pt>
                <c:pt idx="25">
                  <c:v>7.1</c:v>
                </c:pt>
                <c:pt idx="26">
                  <c:v>8.8000000000000007</c:v>
                </c:pt>
                <c:pt idx="27">
                  <c:v>7.8</c:v>
                </c:pt>
                <c:pt idx="28">
                  <c:v>8</c:v>
                </c:pt>
                <c:pt idx="29">
                  <c:v>7.7</c:v>
                </c:pt>
                <c:pt idx="30">
                  <c:v>7.7</c:v>
                </c:pt>
                <c:pt idx="31">
                  <c:v>7.2</c:v>
                </c:pt>
                <c:pt idx="32">
                  <c:v>7.1</c:v>
                </c:pt>
                <c:pt idx="33">
                  <c:v>7.2</c:v>
                </c:pt>
                <c:pt idx="34">
                  <c:v>7</c:v>
                </c:pt>
                <c:pt idx="35">
                  <c:v>6.9</c:v>
                </c:pt>
                <c:pt idx="36">
                  <c:v>6.9</c:v>
                </c:pt>
                <c:pt idx="37">
                  <c:v>7</c:v>
                </c:pt>
                <c:pt idx="38">
                  <c:v>7.2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4F-48A9-8D7B-BD94A453A113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Données!$E$137:$E$177</c:f>
              <c:numCache>
                <c:formatCode>#\ ##0.0</c:formatCode>
                <c:ptCount val="41"/>
                <c:pt idx="0">
                  <c:v>9.1</c:v>
                </c:pt>
                <c:pt idx="1">
                  <c:v>9.1999999999999993</c:v>
                </c:pt>
                <c:pt idx="2">
                  <c:v>9.3000000000000007</c:v>
                </c:pt>
                <c:pt idx="3">
                  <c:v>9.3000000000000007</c:v>
                </c:pt>
                <c:pt idx="4">
                  <c:v>9.3000000000000007</c:v>
                </c:pt>
                <c:pt idx="5">
                  <c:v>9.6</c:v>
                </c:pt>
                <c:pt idx="6">
                  <c:v>9.5</c:v>
                </c:pt>
                <c:pt idx="7">
                  <c:v>9.4</c:v>
                </c:pt>
                <c:pt idx="8">
                  <c:v>9.4</c:v>
                </c:pt>
                <c:pt idx="9">
                  <c:v>9.1999999999999993</c:v>
                </c:pt>
                <c:pt idx="10">
                  <c:v>9.1</c:v>
                </c:pt>
                <c:pt idx="11">
                  <c:v>9.3000000000000007</c:v>
                </c:pt>
                <c:pt idx="12">
                  <c:v>8.9</c:v>
                </c:pt>
                <c:pt idx="13">
                  <c:v>8.6999999999999993</c:v>
                </c:pt>
                <c:pt idx="14">
                  <c:v>8.6999999999999993</c:v>
                </c:pt>
                <c:pt idx="15">
                  <c:v>8.4</c:v>
                </c:pt>
                <c:pt idx="16">
                  <c:v>8.5</c:v>
                </c:pt>
                <c:pt idx="17">
                  <c:v>8.5</c:v>
                </c:pt>
                <c:pt idx="18">
                  <c:v>8.5</c:v>
                </c:pt>
                <c:pt idx="19">
                  <c:v>8.3000000000000007</c:v>
                </c:pt>
                <c:pt idx="20">
                  <c:v>8.1999999999999993</c:v>
                </c:pt>
                <c:pt idx="21">
                  <c:v>8</c:v>
                </c:pt>
                <c:pt idx="22">
                  <c:v>7.9</c:v>
                </c:pt>
                <c:pt idx="23">
                  <c:v>7.8</c:v>
                </c:pt>
                <c:pt idx="24">
                  <c:v>7.4</c:v>
                </c:pt>
                <c:pt idx="25">
                  <c:v>7.1</c:v>
                </c:pt>
                <c:pt idx="26">
                  <c:v>8.5</c:v>
                </c:pt>
                <c:pt idx="27">
                  <c:v>7.8</c:v>
                </c:pt>
                <c:pt idx="28">
                  <c:v>9.5</c:v>
                </c:pt>
                <c:pt idx="29">
                  <c:v>8</c:v>
                </c:pt>
                <c:pt idx="30">
                  <c:v>7.3</c:v>
                </c:pt>
                <c:pt idx="31">
                  <c:v>6.9</c:v>
                </c:pt>
                <c:pt idx="32">
                  <c:v>6.9</c:v>
                </c:pt>
                <c:pt idx="33">
                  <c:v>6.8</c:v>
                </c:pt>
                <c:pt idx="34">
                  <c:v>6.8</c:v>
                </c:pt>
                <c:pt idx="35">
                  <c:v>6.6</c:v>
                </c:pt>
                <c:pt idx="36">
                  <c:v>6.6</c:v>
                </c:pt>
                <c:pt idx="37">
                  <c:v>6.5</c:v>
                </c:pt>
                <c:pt idx="38">
                  <c:v>6.7</c:v>
                </c:pt>
                <c:pt idx="39">
                  <c:v>6.6</c:v>
                </c:pt>
                <c:pt idx="4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4F-48A9-8D7B-BD94A453A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61-45CD-A337-3E9C064923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61-45CD-A337-3E9C0649236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61-45CD-A337-3E9C0649236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6F61-45CD-A337-3E9C064923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61-45CD-A337-3E9C0649236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61-45CD-A337-3E9C06492361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6F61-45CD-A337-3E9C06492361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61-45CD-A337-3E9C06492361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61-45CD-A337-3E9C06492361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61-45CD-A337-3E9C06492361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61-45CD-A337-3E9C06492361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61-45CD-A337-3E9C06492361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61-45CD-A337-3E9C06492361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61-45CD-A337-3E9C06492361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61-45CD-A337-3E9C0649236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cat>
          <c:val>
            <c:numRef>
              <c:f>'données graphiques_trim'!$H$23:$H$31</c:f>
              <c:numCache>
                <c:formatCode>#\ ##0.0</c:formatCode>
                <c:ptCount val="9"/>
                <c:pt idx="0">
                  <c:v>9.4</c:v>
                </c:pt>
                <c:pt idx="1">
                  <c:v>8.1</c:v>
                </c:pt>
                <c:pt idx="2">
                  <c:v>8.1</c:v>
                </c:pt>
                <c:pt idx="3">
                  <c:v>7.5</c:v>
                </c:pt>
                <c:pt idx="4">
                  <c:v>7.4</c:v>
                </c:pt>
                <c:pt idx="5">
                  <c:v>7.3</c:v>
                </c:pt>
                <c:pt idx="6">
                  <c:v>7.1</c:v>
                </c:pt>
                <c:pt idx="7">
                  <c:v>6.6</c:v>
                </c:pt>
                <c:pt idx="8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61-45CD-A337-3E9C06492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400208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xVal>
          <c:yVal>
            <c:numRef>
              <c:f>'données graphiques_trim'!$J$23:$J$31</c:f>
              <c:numCache>
                <c:formatCode>#\ ##0.0</c:formatCode>
                <c:ptCount val="9"/>
                <c:pt idx="0">
                  <c:v>-9.9999999999999645E-2</c:v>
                </c:pt>
                <c:pt idx="1">
                  <c:v>-9.9999999999999645E-2</c:v>
                </c:pt>
                <c:pt idx="2">
                  <c:v>-9.9999999999999645E-2</c:v>
                </c:pt>
                <c:pt idx="3">
                  <c:v>9.9999999999999645E-2</c:v>
                </c:pt>
                <c:pt idx="4">
                  <c:v>0</c:v>
                </c:pt>
                <c:pt idx="5">
                  <c:v>0</c:v>
                </c:pt>
                <c:pt idx="6">
                  <c:v>9.9999999999999645E-2</c:v>
                </c:pt>
                <c:pt idx="7">
                  <c:v>9.9999999999999645E-2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F61-45CD-A337-3E9C06492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201400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14002080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1"/>
          <c:min val="-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dep05_trim!$BG$83:$BG$123</c:f>
              <c:numCache>
                <c:formatCode>#\ ##0.0</c:formatCode>
                <c:ptCount val="41"/>
                <c:pt idx="0">
                  <c:v>1.1497824735860807</c:v>
                </c:pt>
                <c:pt idx="1">
                  <c:v>1.8740399385560824</c:v>
                </c:pt>
                <c:pt idx="2">
                  <c:v>1.7189384800964991</c:v>
                </c:pt>
                <c:pt idx="3">
                  <c:v>2.2828342721612715</c:v>
                </c:pt>
                <c:pt idx="4">
                  <c:v>3.7681159420289934</c:v>
                </c:pt>
                <c:pt idx="5">
                  <c:v>1.4804469273743015</c:v>
                </c:pt>
                <c:pt idx="6">
                  <c:v>0.96339113680152799</c:v>
                </c:pt>
                <c:pt idx="7">
                  <c:v>1.3904034896401241</c:v>
                </c:pt>
                <c:pt idx="8">
                  <c:v>1.3175584834633103</c:v>
                </c:pt>
                <c:pt idx="9">
                  <c:v>-0.87579617834394607</c:v>
                </c:pt>
                <c:pt idx="10">
                  <c:v>1.0977242302543377</c:v>
                </c:pt>
                <c:pt idx="11">
                  <c:v>1.0063559322033955</c:v>
                </c:pt>
                <c:pt idx="12">
                  <c:v>1.3371788148925035</c:v>
                </c:pt>
                <c:pt idx="13">
                  <c:v>0.64683053040102134</c:v>
                </c:pt>
                <c:pt idx="14">
                  <c:v>1.3881748071979505</c:v>
                </c:pt>
                <c:pt idx="15">
                  <c:v>1.4959432048681665</c:v>
                </c:pt>
                <c:pt idx="16">
                  <c:v>0.22483137646764906</c:v>
                </c:pt>
                <c:pt idx="17">
                  <c:v>0.49850448654038537</c:v>
                </c:pt>
                <c:pt idx="18">
                  <c:v>1.1904761904761862</c:v>
                </c:pt>
                <c:pt idx="19">
                  <c:v>0.1225490196078427</c:v>
                </c:pt>
                <c:pt idx="20">
                  <c:v>0.39167686658507783</c:v>
                </c:pt>
                <c:pt idx="21">
                  <c:v>-2.4384296513046966E-2</c:v>
                </c:pt>
                <c:pt idx="22">
                  <c:v>-0.68292682926828219</c:v>
                </c:pt>
                <c:pt idx="23">
                  <c:v>-0.34381139489195744</c:v>
                </c:pt>
                <c:pt idx="24">
                  <c:v>0.83785115820602662</c:v>
                </c:pt>
                <c:pt idx="25">
                  <c:v>3.6168132942326459</c:v>
                </c:pt>
                <c:pt idx="26">
                  <c:v>0.44811320754716277</c:v>
                </c:pt>
                <c:pt idx="27">
                  <c:v>0.39915473115754718</c:v>
                </c:pt>
                <c:pt idx="28">
                  <c:v>8.1852198316183298</c:v>
                </c:pt>
                <c:pt idx="29">
                  <c:v>-8.2144401210548992</c:v>
                </c:pt>
                <c:pt idx="30">
                  <c:v>-2.8968440885539293</c:v>
                </c:pt>
                <c:pt idx="31">
                  <c:v>-2.1586223623575207</c:v>
                </c:pt>
                <c:pt idx="32">
                  <c:v>-2.7268220128904286</c:v>
                </c:pt>
                <c:pt idx="33">
                  <c:v>-0.91743119266054496</c:v>
                </c:pt>
                <c:pt idx="34">
                  <c:v>-0.5401234567901203</c:v>
                </c:pt>
                <c:pt idx="35">
                  <c:v>0.59477631238686879</c:v>
                </c:pt>
                <c:pt idx="36">
                  <c:v>-1.0025706940874013</c:v>
                </c:pt>
                <c:pt idx="37">
                  <c:v>-0.31160737470786737</c:v>
                </c:pt>
                <c:pt idx="38">
                  <c:v>-0.65121125293043924</c:v>
                </c:pt>
                <c:pt idx="39">
                  <c:v>0.78657577346616936</c:v>
                </c:pt>
                <c:pt idx="40">
                  <c:v>-0.49427679500521071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B-48E2-B952-44A30EDEF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0.95424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51935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âge,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2023 et le T1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0.87673</cdr:y>
    </cdr:from>
    <cdr:to>
      <cdr:x>0</cdr:x>
      <cdr:y>0.87697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0.86775</cdr:y>
    </cdr:from>
    <cdr:to>
      <cdr:x>0</cdr:x>
      <cdr:y>0.86849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5466443"/>
          <a:ext cx="9458325" cy="42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0.90158</cdr:y>
    </cdr:from>
    <cdr:to>
      <cdr:x>1</cdr:x>
      <cdr:y>0.98452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1EF87264-190A-B1DD-9121-4C64E5177829}"/>
            </a:ext>
          </a:extLst>
        </cdr:cNvPr>
        <cdr:cNvSpPr txBox="1"/>
      </cdr:nvSpPr>
      <cdr:spPr>
        <a:xfrm xmlns:a="http://schemas.openxmlformats.org/drawingml/2006/main">
          <a:off x="-156141" y="4658999"/>
          <a:ext cx="8827805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0.86434</cdr:y>
    </cdr:from>
    <cdr:to>
      <cdr:x>1</cdr:x>
      <cdr:y>0.95836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2024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30B946DA-5138-C184-7C4F-C923FE8F07A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0.2312</cdr:x>
      <cdr:y>0.18032</cdr:y>
    </cdr:from>
    <cdr:to>
      <cdr:x>0.56946</cdr:x>
      <cdr:y>0.34333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735339" y="858774"/>
          <a:ext cx="2538878" cy="776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12 800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le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E4620BD-3D85-0FFA-6D2C-F77922376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7595"/>
              </p:ext>
            </p:extLst>
          </p:nvPr>
        </p:nvGraphicFramePr>
        <p:xfrm>
          <a:off x="566058" y="1062037"/>
          <a:ext cx="7933508" cy="535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D9C3014-4BC5-4A8F-9751-BB99C8C0D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244015"/>
              </p:ext>
            </p:extLst>
          </p:nvPr>
        </p:nvGraphicFramePr>
        <p:xfrm>
          <a:off x="313509" y="1047749"/>
          <a:ext cx="8334102" cy="552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DE98606-9E27-537B-96D8-DE15E7DA66A4}"/>
              </a:ext>
            </a:extLst>
          </p:cNvPr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2024, la demande d’emploi repart à la baisse en rythme trimestriel…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3001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grâce aux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DB37CED-D1B3-4B70-B0CD-0EC55DD7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050399"/>
              </p:ext>
            </p:extLst>
          </p:nvPr>
        </p:nvGraphicFramePr>
        <p:xfrm>
          <a:off x="313509" y="1047749"/>
          <a:ext cx="8290560" cy="523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" y="3189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concerne à la fois les jeunes et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790E1B2-360F-47CD-8502-43454EC2B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650416"/>
              </p:ext>
            </p:extLst>
          </p:nvPr>
        </p:nvGraphicFramePr>
        <p:xfrm>
          <a:off x="269966" y="1047749"/>
          <a:ext cx="8325394" cy="546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0964" y="36982"/>
            <a:ext cx="92833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Après une forte augmentation fin 2023, le nombre de demandeurs d’emploi de longue durée recule au 1</a:t>
            </a:r>
            <a:r>
              <a:rPr lang="fr-FR" sz="26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54C298-AA53-4A57-B720-2F29CF7B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79521"/>
              </p:ext>
            </p:extLst>
          </p:nvPr>
        </p:nvGraphicFramePr>
        <p:xfrm>
          <a:off x="365759" y="1047749"/>
          <a:ext cx="8238309" cy="53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PA, plus prononcée pour l’ASS ; forte </a:t>
            </a:r>
            <a:r>
              <a:rPr lang="fr-FR" sz="2400" b="1">
                <a:solidFill>
                  <a:srgbClr val="376092"/>
                </a:solidFill>
              </a:rPr>
              <a:t>hausse pour l’AAH</a:t>
            </a:r>
            <a:endParaRPr lang="fr-FR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23029"/>
              </p:ext>
            </p:extLst>
          </p:nvPr>
        </p:nvGraphicFramePr>
        <p:xfrm>
          <a:off x="600892" y="1053649"/>
          <a:ext cx="7532914" cy="519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C836DF9-8A00-AA64-225E-678370DA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" y="1619979"/>
            <a:ext cx="8995113" cy="3529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2361" y="3246120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stabilité en fin d’année, l’emploi salarié rebondit début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+0,3 %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31164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26033"/>
              </p:ext>
            </p:extLst>
          </p:nvPr>
        </p:nvGraphicFramePr>
        <p:xfrm>
          <a:off x="429143" y="1429992"/>
          <a:ext cx="7787954" cy="470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551" y="73001"/>
            <a:ext cx="893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soutenue par l’emploi intérimaire et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+110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+120 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98382"/>
              </p:ext>
            </p:extLst>
          </p:nvPr>
        </p:nvGraphicFramePr>
        <p:xfrm>
          <a:off x="492393" y="1331651"/>
          <a:ext cx="7879250" cy="45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216459"/>
            <a:ext cx="8612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L’intérim pénalise la croissance de l’emploi dans le tertiaire non marchand et la construction, mais soutient celle du tertiaire marchand</a:t>
            </a:r>
            <a:endParaRPr lang="fr-FR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57159"/>
              </p:ext>
            </p:extLst>
          </p:nvPr>
        </p:nvGraphicFramePr>
        <p:xfrm>
          <a:off x="665825" y="1325879"/>
          <a:ext cx="7981025" cy="485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35424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Rebond dans le tertiaire marchand, nouvelle hausse dans l’industrie, recul léger dans le tertiaire non marchand et marqué dans la construction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67552"/>
              </p:ext>
            </p:extLst>
          </p:nvPr>
        </p:nvGraphicFramePr>
        <p:xfrm>
          <a:off x="772358" y="1224914"/>
          <a:ext cx="7466054" cy="486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4150" y="16329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est néanmoins positive dans tous les secteurs d’activité (hors agriculture)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402B13-9B60-856C-2C00-84344FB0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4" y="1903889"/>
            <a:ext cx="8287492" cy="32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497CD-350A-7E15-BF30-7BE8C5B7A1F8}"/>
              </a:ext>
            </a:extLst>
          </p:cNvPr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Faible progression du nombre de bénéficiaires de contrat aidé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7B49DC2-7A6B-577F-6CF7-F8B3B586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58184"/>
              </p:ext>
            </p:extLst>
          </p:nvPr>
        </p:nvGraphicFramePr>
        <p:xfrm>
          <a:off x="156141" y="1132514"/>
          <a:ext cx="8827805" cy="516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80602" y="2946288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430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83211" y="328207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2314" y="74425"/>
            <a:ext cx="833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de l’apprentissage de nouveau modérée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C3D327A-B2EC-2E0D-B3DF-4D1B94D68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335666"/>
              </p:ext>
            </p:extLst>
          </p:nvPr>
        </p:nvGraphicFramePr>
        <p:xfrm>
          <a:off x="273093" y="1262744"/>
          <a:ext cx="8870905" cy="533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8716404" y="2254247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93932" y="1929322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3172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 début 2024…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6,6 % (0,0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94361"/>
              </p:ext>
            </p:extLst>
          </p:nvPr>
        </p:nvGraphicFramePr>
        <p:xfrm>
          <a:off x="505097" y="1184368"/>
          <a:ext cx="7829006" cy="49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1557</Words>
  <Application>Microsoft Office PowerPoint</Application>
  <PresentationFormat>Affichage à l'écran (4:3)</PresentationFormat>
  <Paragraphs>235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888</cp:revision>
  <cp:lastPrinted>2018-10-09T12:30:48Z</cp:lastPrinted>
  <dcterms:created xsi:type="dcterms:W3CDTF">2018-05-30T13:27:07Z</dcterms:created>
  <dcterms:modified xsi:type="dcterms:W3CDTF">2024-07-04T15:00:46Z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