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6" r:id="rId15"/>
    <p:sldId id="314" r:id="rId16"/>
    <p:sldId id="318" r:id="rId17"/>
    <p:sldId id="319" r:id="rId18"/>
    <p:sldId id="324" r:id="rId19"/>
    <p:sldId id="325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D&#233;faillances_entreprises\2025-T1%20-%20D&#233;faillances%20d'entreprises%20-%20donn&#233;es%20mensuel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1\01%20-%20Fichiers%20de%20travail\Apprentissage\2025_T1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Prestations%20sociales\2025-T1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1\01%20-%20Fichiers%20de%20travail\Cr&#233;ations_entreprises\2025-T1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100.37053201628194</c:v>
                </c:pt>
                <c:pt idx="2">
                  <c:v>100.30267166053565</c:v>
                </c:pt>
                <c:pt idx="3">
                  <c:v>100.74512786026659</c:v>
                </c:pt>
                <c:pt idx="4">
                  <c:v>101.1256246047509</c:v>
                </c:pt>
                <c:pt idx="5">
                  <c:v>101.5200942362676</c:v>
                </c:pt>
                <c:pt idx="6">
                  <c:v>101.71454560839391</c:v>
                </c:pt>
                <c:pt idx="7">
                  <c:v>101.77889882516406</c:v>
                </c:pt>
                <c:pt idx="8">
                  <c:v>102.23443720996511</c:v>
                </c:pt>
                <c:pt idx="9">
                  <c:v>102.6593020459425</c:v>
                </c:pt>
                <c:pt idx="10">
                  <c:v>102.75644422869664</c:v>
                </c:pt>
                <c:pt idx="11">
                  <c:v>103.10131289469207</c:v>
                </c:pt>
                <c:pt idx="12">
                  <c:v>103.63590107864005</c:v>
                </c:pt>
                <c:pt idx="13">
                  <c:v>103.57394162339344</c:v>
                </c:pt>
                <c:pt idx="14">
                  <c:v>103.80340871640932</c:v>
                </c:pt>
                <c:pt idx="15">
                  <c:v>103.89069750870657</c:v>
                </c:pt>
                <c:pt idx="16">
                  <c:v>104.57887611226411</c:v>
                </c:pt>
                <c:pt idx="17">
                  <c:v>104.87380979950287</c:v>
                </c:pt>
                <c:pt idx="18">
                  <c:v>105.22485771036163</c:v>
                </c:pt>
                <c:pt idx="19">
                  <c:v>105.67610959196942</c:v>
                </c:pt>
                <c:pt idx="20">
                  <c:v>103.62615902592816</c:v>
                </c:pt>
                <c:pt idx="21">
                  <c:v>102.54100569158551</c:v>
                </c:pt>
                <c:pt idx="22">
                  <c:v>105.22535873021516</c:v>
                </c:pt>
                <c:pt idx="23">
                  <c:v>105.53793945008066</c:v>
                </c:pt>
                <c:pt idx="24">
                  <c:v>106.26697900615466</c:v>
                </c:pt>
                <c:pt idx="25">
                  <c:v>107.67000160326354</c:v>
                </c:pt>
                <c:pt idx="26">
                  <c:v>108.65316956293252</c:v>
                </c:pt>
                <c:pt idx="27">
                  <c:v>109.68226434252838</c:v>
                </c:pt>
                <c:pt idx="28">
                  <c:v>110.18924076564754</c:v>
                </c:pt>
                <c:pt idx="29">
                  <c:v>110.63943493867509</c:v>
                </c:pt>
                <c:pt idx="30">
                  <c:v>110.81724131788265</c:v>
                </c:pt>
                <c:pt idx="31">
                  <c:v>111.30206152969153</c:v>
                </c:pt>
                <c:pt idx="32">
                  <c:v>111.7607173713604</c:v>
                </c:pt>
                <c:pt idx="33">
                  <c:v>111.85168030925161</c:v>
                </c:pt>
                <c:pt idx="34">
                  <c:v>112.04468429068936</c:v>
                </c:pt>
                <c:pt idx="35">
                  <c:v>112.2343481397689</c:v>
                </c:pt>
                <c:pt idx="36">
                  <c:v>112.68816078951804</c:v>
                </c:pt>
                <c:pt idx="37">
                  <c:v>112.66066036643481</c:v>
                </c:pt>
                <c:pt idx="38">
                  <c:v>113.00307960203433</c:v>
                </c:pt>
                <c:pt idx="39">
                  <c:v>112.63377230095028</c:v>
                </c:pt>
                <c:pt idx="40">
                  <c:v>112.607218248702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7-4475-B315-25BF2E65AFBF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100.22693363756707</c:v>
                </c:pt>
                <c:pt idx="2">
                  <c:v>100.31596711851272</c:v>
                </c:pt>
                <c:pt idx="3">
                  <c:v>100.46710596981742</c:v>
                </c:pt>
                <c:pt idx="4">
                  <c:v>100.65001869014461</c:v>
                </c:pt>
                <c:pt idx="5">
                  <c:v>100.87100819822233</c:v>
                </c:pt>
                <c:pt idx="6">
                  <c:v>101.18868567869865</c:v>
                </c:pt>
                <c:pt idx="7">
                  <c:v>101.23936553266356</c:v>
                </c:pt>
                <c:pt idx="8">
                  <c:v>101.68417201253767</c:v>
                </c:pt>
                <c:pt idx="9">
                  <c:v>102.13385895766041</c:v>
                </c:pt>
                <c:pt idx="10">
                  <c:v>102.15307153618826</c:v>
                </c:pt>
                <c:pt idx="11">
                  <c:v>102.56534871128189</c:v>
                </c:pt>
                <c:pt idx="12">
                  <c:v>102.79796380090191</c:v>
                </c:pt>
                <c:pt idx="13">
                  <c:v>102.85143716726415</c:v>
                </c:pt>
                <c:pt idx="14">
                  <c:v>103.00048639374117</c:v>
                </c:pt>
                <c:pt idx="15">
                  <c:v>103.18972919826321</c:v>
                </c:pt>
                <c:pt idx="16">
                  <c:v>103.86399086979432</c:v>
                </c:pt>
                <c:pt idx="17">
                  <c:v>104.04046593499427</c:v>
                </c:pt>
                <c:pt idx="18">
                  <c:v>104.30201791758513</c:v>
                </c:pt>
                <c:pt idx="19">
                  <c:v>104.66969505849899</c:v>
                </c:pt>
                <c:pt idx="20">
                  <c:v>102.73456139387621</c:v>
                </c:pt>
                <c:pt idx="21">
                  <c:v>102.21884106283252</c:v>
                </c:pt>
                <c:pt idx="22">
                  <c:v>104.32618210749136</c:v>
                </c:pt>
                <c:pt idx="23">
                  <c:v>104.35069674875648</c:v>
                </c:pt>
                <c:pt idx="24">
                  <c:v>105.02488694362549</c:v>
                </c:pt>
                <c:pt idx="25">
                  <c:v>106.11112187963438</c:v>
                </c:pt>
                <c:pt idx="26">
                  <c:v>107.01558029189782</c:v>
                </c:pt>
                <c:pt idx="27">
                  <c:v>107.63644906219223</c:v>
                </c:pt>
                <c:pt idx="28">
                  <c:v>108.04216141693767</c:v>
                </c:pt>
                <c:pt idx="29">
                  <c:v>108.29597158806894</c:v>
                </c:pt>
                <c:pt idx="30">
                  <c:v>108.60292656925515</c:v>
                </c:pt>
                <c:pt idx="31">
                  <c:v>108.98213231030492</c:v>
                </c:pt>
                <c:pt idx="32">
                  <c:v>109.2279400540437</c:v>
                </c:pt>
                <c:pt idx="33">
                  <c:v>109.36620017507532</c:v>
                </c:pt>
                <c:pt idx="34">
                  <c:v>109.47667930507117</c:v>
                </c:pt>
                <c:pt idx="35">
                  <c:v>109.61517416230606</c:v>
                </c:pt>
                <c:pt idx="36">
                  <c:v>109.93441799452997</c:v>
                </c:pt>
                <c:pt idx="37">
                  <c:v>109.86283833597743</c:v>
                </c:pt>
                <c:pt idx="38">
                  <c:v>110.04071716978821</c:v>
                </c:pt>
                <c:pt idx="39">
                  <c:v>109.63300414434815</c:v>
                </c:pt>
                <c:pt idx="40">
                  <c:v>109.54760990766765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57-4475-B315-25BF2E65AFBF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3'!$H$10:$H$50</c:f>
              <c:numCache>
                <c:formatCode>#\ ##0.0</c:formatCode>
                <c:ptCount val="41"/>
                <c:pt idx="0">
                  <c:v>100</c:v>
                </c:pt>
                <c:pt idx="1">
                  <c:v>99.916991993985931</c:v>
                </c:pt>
                <c:pt idx="2">
                  <c:v>99.543766477788111</c:v>
                </c:pt>
                <c:pt idx="3">
                  <c:v>100.02793970453277</c:v>
                </c:pt>
                <c:pt idx="4">
                  <c:v>100.36746987649281</c:v>
                </c:pt>
                <c:pt idx="5">
                  <c:v>100.19444898946723</c:v>
                </c:pt>
                <c:pt idx="6">
                  <c:v>100.03086217227919</c:v>
                </c:pt>
                <c:pt idx="7">
                  <c:v>99.855685750332896</c:v>
                </c:pt>
                <c:pt idx="8">
                  <c:v>100.19926160883207</c:v>
                </c:pt>
                <c:pt idx="9">
                  <c:v>101.21350692337883</c:v>
                </c:pt>
                <c:pt idx="10">
                  <c:v>100.82205982372913</c:v>
                </c:pt>
                <c:pt idx="11">
                  <c:v>101.61486951527381</c:v>
                </c:pt>
                <c:pt idx="12">
                  <c:v>101.6287914383152</c:v>
                </c:pt>
                <c:pt idx="13">
                  <c:v>101.34933845079817</c:v>
                </c:pt>
                <c:pt idx="14">
                  <c:v>100.98320697430472</c:v>
                </c:pt>
                <c:pt idx="15">
                  <c:v>101.69228392970999</c:v>
                </c:pt>
                <c:pt idx="16">
                  <c:v>102.48745824098933</c:v>
                </c:pt>
                <c:pt idx="17">
                  <c:v>101.2983574702518</c:v>
                </c:pt>
                <c:pt idx="18">
                  <c:v>101.18577884227086</c:v>
                </c:pt>
                <c:pt idx="19">
                  <c:v>102.13123396658055</c:v>
                </c:pt>
                <c:pt idx="20">
                  <c:v>99.69629832405856</c:v>
                </c:pt>
                <c:pt idx="21">
                  <c:v>97.52954485572873</c:v>
                </c:pt>
                <c:pt idx="22">
                  <c:v>101.17815898533291</c:v>
                </c:pt>
                <c:pt idx="23">
                  <c:v>95.153607174615189</c:v>
                </c:pt>
                <c:pt idx="24">
                  <c:v>98.031466196184766</c:v>
                </c:pt>
                <c:pt idx="25">
                  <c:v>102.839959091319</c:v>
                </c:pt>
                <c:pt idx="26">
                  <c:v>103.98021205158963</c:v>
                </c:pt>
                <c:pt idx="27">
                  <c:v>104.4886272558103</c:v>
                </c:pt>
                <c:pt idx="28">
                  <c:v>106.00578724921223</c:v>
                </c:pt>
                <c:pt idx="29">
                  <c:v>105.21495550138846</c:v>
                </c:pt>
                <c:pt idx="30">
                  <c:v>105.14213176026472</c:v>
                </c:pt>
                <c:pt idx="31">
                  <c:v>106.17039688012046</c:v>
                </c:pt>
                <c:pt idx="32">
                  <c:v>106.19735719132024</c:v>
                </c:pt>
                <c:pt idx="33">
                  <c:v>106.19272247183338</c:v>
                </c:pt>
                <c:pt idx="34">
                  <c:v>106.65293341947975</c:v>
                </c:pt>
                <c:pt idx="35">
                  <c:v>106.92780830986442</c:v>
                </c:pt>
                <c:pt idx="36">
                  <c:v>108.30278372013879</c:v>
                </c:pt>
                <c:pt idx="37">
                  <c:v>107.49016344531377</c:v>
                </c:pt>
                <c:pt idx="38">
                  <c:v>108.37742848978831</c:v>
                </c:pt>
                <c:pt idx="39">
                  <c:v>108.87229261322726</c:v>
                </c:pt>
                <c:pt idx="40">
                  <c:v>108.29482130841015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57-4475-B315-25BF2E65A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80.769230769230774</c:v>
                </c:pt>
                <c:pt idx="35">
                  <c:v>88.44639612356147</c:v>
                </c:pt>
                <c:pt idx="36">
                  <c:v>93.897637795275585</c:v>
                </c:pt>
                <c:pt idx="37">
                  <c:v>97.91035735917626</c:v>
                </c:pt>
                <c:pt idx="38">
                  <c:v>101.42337976983646</c:v>
                </c:pt>
                <c:pt idx="39">
                  <c:v>101.77165354330708</c:v>
                </c:pt>
                <c:pt idx="40">
                  <c:v>98.818897637795274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7E-4536-97BE-B06F735BCCAF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76.647846323635264</c:v>
                </c:pt>
                <c:pt idx="34">
                  <c:v>80.312215095727836</c:v>
                </c:pt>
                <c:pt idx="35">
                  <c:v>87.263479470897778</c:v>
                </c:pt>
                <c:pt idx="36">
                  <c:v>92.095455926808583</c:v>
                </c:pt>
                <c:pt idx="37">
                  <c:v>96.549959213704199</c:v>
                </c:pt>
                <c:pt idx="38">
                  <c:v>99.852849442587285</c:v>
                </c:pt>
                <c:pt idx="39">
                  <c:v>102.75747348890773</c:v>
                </c:pt>
                <c:pt idx="40">
                  <c:v>103.21332032437101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7E-4536-97BE-B06F735BCCAF}"/>
            </c:ext>
          </c:extLst>
        </c:ser>
        <c:ser>
          <c:idx val="1"/>
          <c:order val="2"/>
          <c:tx>
            <c:strRef>
              <c:f>'Données Eclairages Deps'!$D$9</c:f>
              <c:strCache>
                <c:ptCount val="1"/>
                <c:pt idx="0">
                  <c:v>Hautes-Alpes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91.724137931034477</c:v>
                </c:pt>
                <c:pt idx="2">
                  <c:v>93.103448275862064</c:v>
                </c:pt>
                <c:pt idx="3">
                  <c:v>95.862068965517238</c:v>
                </c:pt>
                <c:pt idx="4">
                  <c:v>93.103448275862064</c:v>
                </c:pt>
                <c:pt idx="5">
                  <c:v>97.931034482758619</c:v>
                </c:pt>
                <c:pt idx="6">
                  <c:v>106.20689655172413</c:v>
                </c:pt>
                <c:pt idx="7">
                  <c:v>108.9655172413793</c:v>
                </c:pt>
                <c:pt idx="8">
                  <c:v>110.34482758620689</c:v>
                </c:pt>
                <c:pt idx="9">
                  <c:v>102.75862068965517</c:v>
                </c:pt>
                <c:pt idx="10">
                  <c:v>99.310344827586206</c:v>
                </c:pt>
                <c:pt idx="11">
                  <c:v>87.586206896551715</c:v>
                </c:pt>
                <c:pt idx="12">
                  <c:v>83.448275862068968</c:v>
                </c:pt>
                <c:pt idx="13">
                  <c:v>92.41379310344827</c:v>
                </c:pt>
                <c:pt idx="14">
                  <c:v>82.068965517241381</c:v>
                </c:pt>
                <c:pt idx="15">
                  <c:v>81.379310344827587</c:v>
                </c:pt>
                <c:pt idx="16">
                  <c:v>69.655172413793096</c:v>
                </c:pt>
                <c:pt idx="17">
                  <c:v>67.58620689655173</c:v>
                </c:pt>
                <c:pt idx="18">
                  <c:v>73.103448275862064</c:v>
                </c:pt>
                <c:pt idx="19">
                  <c:v>75.862068965517238</c:v>
                </c:pt>
                <c:pt idx="20">
                  <c:v>77.931034482758619</c:v>
                </c:pt>
                <c:pt idx="21">
                  <c:v>69.655172413793096</c:v>
                </c:pt>
                <c:pt idx="22">
                  <c:v>63.448275862068968</c:v>
                </c:pt>
                <c:pt idx="23">
                  <c:v>56.551724137931039</c:v>
                </c:pt>
                <c:pt idx="24">
                  <c:v>53.103448275862064</c:v>
                </c:pt>
                <c:pt idx="25">
                  <c:v>46.896551724137929</c:v>
                </c:pt>
                <c:pt idx="26">
                  <c:v>48.275862068965516</c:v>
                </c:pt>
                <c:pt idx="27">
                  <c:v>52.413793103448278</c:v>
                </c:pt>
                <c:pt idx="28">
                  <c:v>50.344827586206897</c:v>
                </c:pt>
                <c:pt idx="29">
                  <c:v>59.310344827586206</c:v>
                </c:pt>
                <c:pt idx="30">
                  <c:v>64.137931034482747</c:v>
                </c:pt>
                <c:pt idx="31">
                  <c:v>64.827586206896541</c:v>
                </c:pt>
                <c:pt idx="32">
                  <c:v>75.172413793103445</c:v>
                </c:pt>
                <c:pt idx="33">
                  <c:v>78.620689655172413</c:v>
                </c:pt>
                <c:pt idx="34">
                  <c:v>76.551724137931032</c:v>
                </c:pt>
                <c:pt idx="35">
                  <c:v>80.689655172413794</c:v>
                </c:pt>
                <c:pt idx="36">
                  <c:v>86.896551724137922</c:v>
                </c:pt>
                <c:pt idx="37">
                  <c:v>88.965517241379317</c:v>
                </c:pt>
                <c:pt idx="38">
                  <c:v>91.034482758620697</c:v>
                </c:pt>
                <c:pt idx="39">
                  <c:v>91.724137931034477</c:v>
                </c:pt>
                <c:pt idx="40">
                  <c:v>92.41379310344827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7E-4536-97BE-B06F735BC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5341785061310196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Graph2'!$J$10:$J$50</c:f>
              <c:numCache>
                <c:formatCode>#,##0</c:formatCode>
                <c:ptCount val="41"/>
                <c:pt idx="0">
                  <c:v>-401.34125087279972</c:v>
                </c:pt>
                <c:pt idx="1">
                  <c:v>-80.875725513447833</c:v>
                </c:pt>
                <c:pt idx="2">
                  <c:v>-182.84510397141275</c:v>
                </c:pt>
                <c:pt idx="3">
                  <c:v>195.67570602226624</c:v>
                </c:pt>
                <c:pt idx="4">
                  <c:v>179.84584941790672</c:v>
                </c:pt>
                <c:pt idx="5">
                  <c:v>-151.03637926634838</c:v>
                </c:pt>
                <c:pt idx="6">
                  <c:v>-39.145320070558228</c:v>
                </c:pt>
                <c:pt idx="7">
                  <c:v>-107.02201925740519</c:v>
                </c:pt>
                <c:pt idx="8">
                  <c:v>122.22813094982121</c:v>
                </c:pt>
                <c:pt idx="9">
                  <c:v>493.38657339497877</c:v>
                </c:pt>
                <c:pt idx="10">
                  <c:v>-251.24846305810206</c:v>
                </c:pt>
                <c:pt idx="11">
                  <c:v>340.91220793742832</c:v>
                </c:pt>
                <c:pt idx="12">
                  <c:v>-0.83996000016486505</c:v>
                </c:pt>
                <c:pt idx="13">
                  <c:v>-148.98432574068283</c:v>
                </c:pt>
                <c:pt idx="14">
                  <c:v>-250.63894851570512</c:v>
                </c:pt>
                <c:pt idx="15">
                  <c:v>406.8202036437433</c:v>
                </c:pt>
                <c:pt idx="16">
                  <c:v>330.21769470583968</c:v>
                </c:pt>
                <c:pt idx="17">
                  <c:v>-577.64541796041158</c:v>
                </c:pt>
                <c:pt idx="18">
                  <c:v>-93.54736727164709</c:v>
                </c:pt>
                <c:pt idx="19">
                  <c:v>512.77598353647045</c:v>
                </c:pt>
                <c:pt idx="20">
                  <c:v>-839.64966201174684</c:v>
                </c:pt>
                <c:pt idx="21">
                  <c:v>-1342.4048987730348</c:v>
                </c:pt>
                <c:pt idx="22">
                  <c:v>1724.7122274476642</c:v>
                </c:pt>
                <c:pt idx="23">
                  <c:v>-2962.5122927817429</c:v>
                </c:pt>
                <c:pt idx="24">
                  <c:v>1370.5844047333012</c:v>
                </c:pt>
                <c:pt idx="25">
                  <c:v>2212.6637765865235</c:v>
                </c:pt>
                <c:pt idx="26">
                  <c:v>608.58180791753693</c:v>
                </c:pt>
                <c:pt idx="27">
                  <c:v>271.78186650999123</c:v>
                </c:pt>
                <c:pt idx="28">
                  <c:v>666.53448778978782</c:v>
                </c:pt>
                <c:pt idx="29">
                  <c:v>-386.89043488529569</c:v>
                </c:pt>
                <c:pt idx="30">
                  <c:v>-56.344530011898314</c:v>
                </c:pt>
                <c:pt idx="31">
                  <c:v>459.59020573507587</c:v>
                </c:pt>
                <c:pt idx="32">
                  <c:v>44.700381913251476</c:v>
                </c:pt>
                <c:pt idx="33">
                  <c:v>58.830340346066805</c:v>
                </c:pt>
                <c:pt idx="34">
                  <c:v>188.94333448817633</c:v>
                </c:pt>
                <c:pt idx="35">
                  <c:v>47.331341762503143</c:v>
                </c:pt>
                <c:pt idx="36">
                  <c:v>510.2796597213528</c:v>
                </c:pt>
                <c:pt idx="37">
                  <c:v>-365.73751818892197</c:v>
                </c:pt>
                <c:pt idx="38">
                  <c:v>422.38566565836663</c:v>
                </c:pt>
                <c:pt idx="39">
                  <c:v>239.17583297671808</c:v>
                </c:pt>
                <c:pt idx="40">
                  <c:v>-228.20714252220205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A-40F2-A970-D313175E2E8E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Graph2'!$K$10:$K$50</c:f>
              <c:numCache>
                <c:formatCode>#,##0</c:formatCode>
                <c:ptCount val="41"/>
                <c:pt idx="0">
                  <c:v>-17.596162413999991</c:v>
                </c:pt>
                <c:pt idx="1">
                  <c:v>40.700187502999938</c:v>
                </c:pt>
                <c:pt idx="2">
                  <c:v>2.2054689230001259</c:v>
                </c:pt>
                <c:pt idx="3">
                  <c:v>38.66217063299996</c:v>
                </c:pt>
                <c:pt idx="4">
                  <c:v>-15.514624222999942</c:v>
                </c:pt>
                <c:pt idx="5">
                  <c:v>67.294972176999863</c:v>
                </c:pt>
                <c:pt idx="6">
                  <c:v>-40.03003550699998</c:v>
                </c:pt>
                <c:pt idx="7">
                  <c:v>22.237342015000081</c:v>
                </c:pt>
                <c:pt idx="8">
                  <c:v>44.061190109999984</c:v>
                </c:pt>
                <c:pt idx="9">
                  <c:v>-2.4959576200001266</c:v>
                </c:pt>
                <c:pt idx="10">
                  <c:v>61.789655574000108</c:v>
                </c:pt>
                <c:pt idx="11">
                  <c:v>42.804465034000032</c:v>
                </c:pt>
                <c:pt idx="12">
                  <c:v>7.5781142480000199</c:v>
                </c:pt>
                <c:pt idx="13">
                  <c:v>13.730213983999874</c:v>
                </c:pt>
                <c:pt idx="14">
                  <c:v>73.432799891999935</c:v>
                </c:pt>
                <c:pt idx="15">
                  <c:v>-63.629835121999804</c:v>
                </c:pt>
                <c:pt idx="16">
                  <c:v>54.643444619999968</c:v>
                </c:pt>
                <c:pt idx="17">
                  <c:v>2.1254710659999319</c:v>
                </c:pt>
                <c:pt idx="18">
                  <c:v>39.059768245999976</c:v>
                </c:pt>
                <c:pt idx="19">
                  <c:v>-55.179540640999903</c:v>
                </c:pt>
                <c:pt idx="20">
                  <c:v>-338.84930642000006</c:v>
                </c:pt>
                <c:pt idx="21">
                  <c:v>293.70501419300012</c:v>
                </c:pt>
                <c:pt idx="22">
                  <c:v>41.202202836999845</c:v>
                </c:pt>
                <c:pt idx="23">
                  <c:v>46.653667935000044</c:v>
                </c:pt>
                <c:pt idx="24">
                  <c:v>22.287681486999873</c:v>
                </c:pt>
                <c:pt idx="25">
                  <c:v>114.62726867400011</c:v>
                </c:pt>
                <c:pt idx="26">
                  <c:v>-56.704003032999935</c:v>
                </c:pt>
                <c:pt idx="27">
                  <c:v>-25.71097114600002</c:v>
                </c:pt>
                <c:pt idx="28">
                  <c:v>67.764791396999954</c:v>
                </c:pt>
                <c:pt idx="29">
                  <c:v>4.1310786470000949</c:v>
                </c:pt>
                <c:pt idx="30">
                  <c:v>21.098134873999697</c:v>
                </c:pt>
                <c:pt idx="31">
                  <c:v>38.085938908000116</c:v>
                </c:pt>
                <c:pt idx="32">
                  <c:v>-31.651700714999834</c:v>
                </c:pt>
                <c:pt idx="33">
                  <c:v>-61.073525767000092</c:v>
                </c:pt>
                <c:pt idx="34">
                  <c:v>33.796896338000124</c:v>
                </c:pt>
                <c:pt idx="35">
                  <c:v>85.706989562999979</c:v>
                </c:pt>
                <c:pt idx="36">
                  <c:v>155.20285830899979</c:v>
                </c:pt>
                <c:pt idx="37">
                  <c:v>-27.567396685999711</c:v>
                </c:pt>
                <c:pt idx="38">
                  <c:v>7.0470147699998051</c:v>
                </c:pt>
                <c:pt idx="39">
                  <c:v>0.33639428800006499</c:v>
                </c:pt>
                <c:pt idx="40">
                  <c:v>-51.286625255999979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A-40F2-A970-D313175E2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Graph2'!$I$10:$I$50</c:f>
              <c:numCache>
                <c:formatCode>#,##0</c:formatCode>
                <c:ptCount val="41"/>
                <c:pt idx="0">
                  <c:v>-418.93741328679607</c:v>
                </c:pt>
                <c:pt idx="1">
                  <c:v>-40.175538010451419</c:v>
                </c:pt>
                <c:pt idx="2">
                  <c:v>-180.63963504841377</c:v>
                </c:pt>
                <c:pt idx="3">
                  <c:v>234.33787665527052</c:v>
                </c:pt>
                <c:pt idx="4">
                  <c:v>164.3312251949028</c:v>
                </c:pt>
                <c:pt idx="5">
                  <c:v>-83.741407089350105</c:v>
                </c:pt>
                <c:pt idx="6">
                  <c:v>-79.175355577557639</c:v>
                </c:pt>
                <c:pt idx="7">
                  <c:v>-84.784677242401813</c:v>
                </c:pt>
                <c:pt idx="8">
                  <c:v>166.28932105981949</c:v>
                </c:pt>
                <c:pt idx="9">
                  <c:v>490.89061577498069</c:v>
                </c:pt>
                <c:pt idx="10">
                  <c:v>-189.45880748410127</c:v>
                </c:pt>
                <c:pt idx="11">
                  <c:v>383.71667297142994</c:v>
                </c:pt>
                <c:pt idx="12">
                  <c:v>6.7381542478324263</c:v>
                </c:pt>
                <c:pt idx="13">
                  <c:v>-135.25411175667978</c:v>
                </c:pt>
                <c:pt idx="14">
                  <c:v>-177.20614862370712</c:v>
                </c:pt>
                <c:pt idx="15">
                  <c:v>343.19036852174031</c:v>
                </c:pt>
                <c:pt idx="16">
                  <c:v>384.86113932583976</c:v>
                </c:pt>
                <c:pt idx="17">
                  <c:v>-575.51994689441199</c:v>
                </c:pt>
                <c:pt idx="18">
                  <c:v>-54.487599025647796</c:v>
                </c:pt>
                <c:pt idx="19">
                  <c:v>457.59644289547578</c:v>
                </c:pt>
                <c:pt idx="20">
                  <c:v>-1178.4989684317479</c:v>
                </c:pt>
                <c:pt idx="21">
                  <c:v>-1048.6998845800335</c:v>
                </c:pt>
                <c:pt idx="22">
                  <c:v>1765.9144302846616</c:v>
                </c:pt>
                <c:pt idx="23">
                  <c:v>-2915.85862484674</c:v>
                </c:pt>
                <c:pt idx="24">
                  <c:v>1392.8720862202972</c:v>
                </c:pt>
                <c:pt idx="25">
                  <c:v>2327.2910452605211</c:v>
                </c:pt>
                <c:pt idx="26">
                  <c:v>551.87780488454155</c:v>
                </c:pt>
                <c:pt idx="27">
                  <c:v>246.07089536399144</c:v>
                </c:pt>
                <c:pt idx="28">
                  <c:v>734.29927918678732</c:v>
                </c:pt>
                <c:pt idx="29">
                  <c:v>-382.75935623829719</c:v>
                </c:pt>
                <c:pt idx="30">
                  <c:v>-35.246395137895888</c:v>
                </c:pt>
                <c:pt idx="31">
                  <c:v>497.67614464307553</c:v>
                </c:pt>
                <c:pt idx="32">
                  <c:v>13.048681198248232</c:v>
                </c:pt>
                <c:pt idx="33">
                  <c:v>-2.2431854209353332</c:v>
                </c:pt>
                <c:pt idx="34">
                  <c:v>222.74023082618078</c:v>
                </c:pt>
                <c:pt idx="35">
                  <c:v>133.03833132550062</c:v>
                </c:pt>
                <c:pt idx="36">
                  <c:v>665.48251803035237</c:v>
                </c:pt>
                <c:pt idx="37">
                  <c:v>-393.30491487491963</c:v>
                </c:pt>
                <c:pt idx="38">
                  <c:v>429.4326804283628</c:v>
                </c:pt>
                <c:pt idx="39">
                  <c:v>239.51222726472042</c:v>
                </c:pt>
                <c:pt idx="40">
                  <c:v>-279.49376777819998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1A-40F2-A970-D313175E2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25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6752443987979763"/>
          <c:w val="0.90516390406154157"/>
          <c:h val="0.47852048385256196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D78-426E-A414-5BC0BF67D4DC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78-426E-A414-5BC0BF67D4DC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78-426E-A414-5BC0BF67D4DC}"/>
                </c:ext>
              </c:extLst>
            </c:dLbl>
            <c:dLbl>
              <c:idx val="3"/>
              <c:layout>
                <c:manualLayout>
                  <c:x val="5.3981114260875278E-3"/>
                  <c:y val="-1.49523089505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78-426E-A414-5BC0BF67D4DC}"/>
                </c:ext>
              </c:extLst>
            </c:dLbl>
            <c:dLbl>
              <c:idx val="4"/>
              <c:layout>
                <c:manualLayout>
                  <c:x val="0"/>
                  <c:y val="-2.875252006542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78-426E-A414-5BC0BF67D4D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(2)'!$AQ$9:$AU$9</c:f>
              <c:numCache>
                <c:formatCode>#,##0</c:formatCode>
                <c:ptCount val="5"/>
                <c:pt idx="0">
                  <c:v>-230</c:v>
                </c:pt>
                <c:pt idx="1">
                  <c:v>-90</c:v>
                </c:pt>
                <c:pt idx="2">
                  <c:v>-90</c:v>
                </c:pt>
                <c:pt idx="3">
                  <c:v>0</c:v>
                </c:pt>
                <c:pt idx="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78-426E-A414-5BC0BF67D4DC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D78-426E-A414-5BC0BF67D4DC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78-426E-A414-5BC0BF67D4DC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78-426E-A414-5BC0BF67D4DC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78-426E-A414-5BC0BF67D4DC}"/>
                </c:ext>
              </c:extLst>
            </c:dLbl>
            <c:dLbl>
              <c:idx val="3"/>
              <c:layout>
                <c:manualLayout>
                  <c:x val="8.9968523768125478E-3"/>
                  <c:y val="1.884414584046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78-426E-A414-5BC0BF67D4DC}"/>
                </c:ext>
              </c:extLst>
            </c:dLbl>
            <c:dLbl>
              <c:idx val="4"/>
              <c:layout>
                <c:manualLayout>
                  <c:x val="3.5987409507250187E-3"/>
                  <c:y val="-1.986144394994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78-426E-A414-5BC0BF67D4D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(2)'!$AW$9:$BA$9</c:f>
              <c:numCache>
                <c:formatCode>#,##0</c:formatCode>
                <c:ptCount val="5"/>
                <c:pt idx="0">
                  <c:v>-50</c:v>
                </c:pt>
                <c:pt idx="1">
                  <c:v>-20</c:v>
                </c:pt>
                <c:pt idx="2">
                  <c:v>20</c:v>
                </c:pt>
                <c:pt idx="3">
                  <c:v>0</c:v>
                </c:pt>
                <c:pt idx="4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78-426E-A414-5BC0BF67D4DC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510566696854531E-3"/>
                  <c:y val="0.143185124957206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78-426E-A414-5BC0BF67D4DC}"/>
                </c:ext>
              </c:extLst>
            </c:dLbl>
            <c:dLbl>
              <c:idx val="1"/>
              <c:layout>
                <c:manualLayout>
                  <c:x val="1.6387022770111769E-3"/>
                  <c:y val="3.64816320514283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5.6310386473429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3D78-426E-A414-5BC0BF67D4DC}"/>
                </c:ext>
              </c:extLst>
            </c:dLbl>
            <c:dLbl>
              <c:idx val="2"/>
              <c:layout>
                <c:manualLayout>
                  <c:x val="3.2533184925413214E-3"/>
                  <c:y val="1.52525771235117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78-426E-A414-5BC0BF67D4DC}"/>
                </c:ext>
              </c:extLst>
            </c:dLbl>
            <c:dLbl>
              <c:idx val="3"/>
              <c:layout>
                <c:manualLayout>
                  <c:x val="1.9322688616530631E-3"/>
                  <c:y val="-4.91719445395412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78-426E-A414-5BC0BF67D4DC}"/>
                </c:ext>
              </c:extLst>
            </c:dLbl>
            <c:dLbl>
              <c:idx val="4"/>
              <c:layout>
                <c:manualLayout>
                  <c:x val="3.5070722343817475E-3"/>
                  <c:y val="1.73765643425006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D78-426E-A414-5BC0BF67D4D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(2)'!$AK$9:$AO$9</c:f>
              <c:numCache>
                <c:formatCode>#,##0</c:formatCode>
                <c:ptCount val="5"/>
                <c:pt idx="0">
                  <c:v>-280</c:v>
                </c:pt>
                <c:pt idx="1">
                  <c:v>-110</c:v>
                </c:pt>
                <c:pt idx="2">
                  <c:v>-70</c:v>
                </c:pt>
                <c:pt idx="3">
                  <c:v>0</c:v>
                </c:pt>
                <c:pt idx="4">
                  <c:v>-70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D78-426E-A414-5BC0BF67D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100"/>
          <c:min val="-3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4670950396314898"/>
          <c:y val="0.2002282323405226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3'!$Y$10:$Y$50</c:f>
              <c:numCache>
                <c:formatCode>#\ ##0.0</c:formatCode>
                <c:ptCount val="41"/>
                <c:pt idx="0">
                  <c:v>100</c:v>
                </c:pt>
                <c:pt idx="1">
                  <c:v>100.17244468921693</c:v>
                </c:pt>
                <c:pt idx="2">
                  <c:v>99.559112730080926</c:v>
                </c:pt>
                <c:pt idx="3">
                  <c:v>100.39507612596425</c:v>
                </c:pt>
                <c:pt idx="4">
                  <c:v>98.848777286121646</c:v>
                </c:pt>
                <c:pt idx="5">
                  <c:v>99.580208764031042</c:v>
                </c:pt>
                <c:pt idx="6">
                  <c:v>99.232032649500724</c:v>
                </c:pt>
                <c:pt idx="7">
                  <c:v>98.497746973608244</c:v>
                </c:pt>
                <c:pt idx="8">
                  <c:v>100.84671689686114</c:v>
                </c:pt>
                <c:pt idx="9">
                  <c:v>100.46275530828306</c:v>
                </c:pt>
                <c:pt idx="10">
                  <c:v>101.98108541420387</c:v>
                </c:pt>
                <c:pt idx="11">
                  <c:v>103.78020887643389</c:v>
                </c:pt>
                <c:pt idx="12">
                  <c:v>103.56517954045165</c:v>
                </c:pt>
                <c:pt idx="13">
                  <c:v>105.15044761505553</c:v>
                </c:pt>
                <c:pt idx="14">
                  <c:v>106.74096175101415</c:v>
                </c:pt>
                <c:pt idx="15">
                  <c:v>104.99519372607362</c:v>
                </c:pt>
                <c:pt idx="16">
                  <c:v>104.8387656462489</c:v>
                </c:pt>
                <c:pt idx="17">
                  <c:v>104.80786569638208</c:v>
                </c:pt>
                <c:pt idx="18">
                  <c:v>105.13286474010756</c:v>
                </c:pt>
                <c:pt idx="19">
                  <c:v>103.45895143853345</c:v>
                </c:pt>
                <c:pt idx="20">
                  <c:v>98.51954412979569</c:v>
                </c:pt>
                <c:pt idx="21">
                  <c:v>102.29862430470598</c:v>
                </c:pt>
                <c:pt idx="22">
                  <c:v>104.13882274611126</c:v>
                </c:pt>
                <c:pt idx="23">
                  <c:v>105.71180956358219</c:v>
                </c:pt>
                <c:pt idx="24">
                  <c:v>109.47681555472457</c:v>
                </c:pt>
                <c:pt idx="25">
                  <c:v>107.09546517446135</c:v>
                </c:pt>
                <c:pt idx="26">
                  <c:v>109.94726252484864</c:v>
                </c:pt>
                <c:pt idx="27">
                  <c:v>109.52169184138205</c:v>
                </c:pt>
                <c:pt idx="28">
                  <c:v>110.62181966995766</c:v>
                </c:pt>
                <c:pt idx="29">
                  <c:v>110.24996526875177</c:v>
                </c:pt>
                <c:pt idx="30">
                  <c:v>109.01613381982452</c:v>
                </c:pt>
                <c:pt idx="31">
                  <c:v>110.07182008151541</c:v>
                </c:pt>
                <c:pt idx="32">
                  <c:v>108.52081794659911</c:v>
                </c:pt>
                <c:pt idx="33">
                  <c:v>106.89525390679589</c:v>
                </c:pt>
                <c:pt idx="34">
                  <c:v>108.41688742025657</c:v>
                </c:pt>
                <c:pt idx="35">
                  <c:v>109.22400242506262</c:v>
                </c:pt>
                <c:pt idx="36">
                  <c:v>108.41745952931778</c:v>
                </c:pt>
                <c:pt idx="37">
                  <c:v>108.13369135685701</c:v>
                </c:pt>
                <c:pt idx="38">
                  <c:v>107.56233395049289</c:v>
                </c:pt>
                <c:pt idx="39">
                  <c:v>108.16844359331992</c:v>
                </c:pt>
                <c:pt idx="40">
                  <c:v>106.33634399454215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A-4A04-9ABB-F39D7EBF116E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3'!$X$10:$X$50</c:f>
              <c:numCache>
                <c:formatCode>#\ ##0.0</c:formatCode>
                <c:ptCount val="41"/>
                <c:pt idx="0">
                  <c:v>100</c:v>
                </c:pt>
                <c:pt idx="1">
                  <c:v>100.98108570568039</c:v>
                </c:pt>
                <c:pt idx="2">
                  <c:v>101.11803001143242</c:v>
                </c:pt>
                <c:pt idx="3">
                  <c:v>102.95944633109121</c:v>
                </c:pt>
                <c:pt idx="4">
                  <c:v>101.2580552143715</c:v>
                </c:pt>
                <c:pt idx="5">
                  <c:v>103.15322348018816</c:v>
                </c:pt>
                <c:pt idx="6">
                  <c:v>103.92177958929041</c:v>
                </c:pt>
                <c:pt idx="7">
                  <c:v>103.43602029807649</c:v>
                </c:pt>
                <c:pt idx="8">
                  <c:v>104.60450773384935</c:v>
                </c:pt>
                <c:pt idx="9">
                  <c:v>105.61405320461206</c:v>
                </c:pt>
                <c:pt idx="10">
                  <c:v>104.10406423306205</c:v>
                </c:pt>
                <c:pt idx="11">
                  <c:v>107.40299148238921</c:v>
                </c:pt>
                <c:pt idx="12">
                  <c:v>104.85568921385777</c:v>
                </c:pt>
                <c:pt idx="13">
                  <c:v>105.3555766690376</c:v>
                </c:pt>
                <c:pt idx="14">
                  <c:v>104.97281983538839</c:v>
                </c:pt>
                <c:pt idx="15">
                  <c:v>108.81823147700955</c:v>
                </c:pt>
                <c:pt idx="16">
                  <c:v>107.72174700176326</c:v>
                </c:pt>
                <c:pt idx="17">
                  <c:v>105.88943792029526</c:v>
                </c:pt>
                <c:pt idx="18">
                  <c:v>104.58479204647809</c:v>
                </c:pt>
                <c:pt idx="19">
                  <c:v>109.80306719642769</c:v>
                </c:pt>
                <c:pt idx="20">
                  <c:v>105.06159829028911</c:v>
                </c:pt>
                <c:pt idx="21">
                  <c:v>106.35006011178841</c:v>
                </c:pt>
                <c:pt idx="22">
                  <c:v>106.79326625994281</c:v>
                </c:pt>
                <c:pt idx="23">
                  <c:v>110.22620358078781</c:v>
                </c:pt>
                <c:pt idx="24">
                  <c:v>111.12304729627598</c:v>
                </c:pt>
                <c:pt idx="25">
                  <c:v>115.62671733246378</c:v>
                </c:pt>
                <c:pt idx="26">
                  <c:v>113.72940554234559</c:v>
                </c:pt>
                <c:pt idx="27">
                  <c:v>118.77851583004453</c:v>
                </c:pt>
                <c:pt idx="28">
                  <c:v>118.12845481098736</c:v>
                </c:pt>
                <c:pt idx="29">
                  <c:v>118.05277351113092</c:v>
                </c:pt>
                <c:pt idx="30">
                  <c:v>117.92473135495649</c:v>
                </c:pt>
                <c:pt idx="31">
                  <c:v>124.14132803771342</c:v>
                </c:pt>
                <c:pt idx="32">
                  <c:v>122.4415692588601</c:v>
                </c:pt>
                <c:pt idx="33">
                  <c:v>122.92668318117586</c:v>
                </c:pt>
                <c:pt idx="34">
                  <c:v>120.67987799837803</c:v>
                </c:pt>
                <c:pt idx="35">
                  <c:v>126.70951691221784</c:v>
                </c:pt>
                <c:pt idx="36">
                  <c:v>128.06403380871188</c:v>
                </c:pt>
                <c:pt idx="37">
                  <c:v>127.84991007888699</c:v>
                </c:pt>
                <c:pt idx="38">
                  <c:v>129.03706941100498</c:v>
                </c:pt>
                <c:pt idx="39">
                  <c:v>128.77426681175871</c:v>
                </c:pt>
                <c:pt idx="40">
                  <c:v>128.79811072108774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AA-4A04-9ABB-F39D7EBF116E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3'!$Z$10:$Z$50</c:f>
              <c:numCache>
                <c:formatCode>#\ ##0.0</c:formatCode>
                <c:ptCount val="41"/>
                <c:pt idx="0">
                  <c:v>100</c:v>
                </c:pt>
                <c:pt idx="1">
                  <c:v>98.57839754304095</c:v>
                </c:pt>
                <c:pt idx="2">
                  <c:v>98.310113266645047</c:v>
                </c:pt>
                <c:pt idx="3">
                  <c:v>98.968292607769385</c:v>
                </c:pt>
                <c:pt idx="4">
                  <c:v>100.28594549122249</c:v>
                </c:pt>
                <c:pt idx="5">
                  <c:v>99.516591804289163</c:v>
                </c:pt>
                <c:pt idx="6">
                  <c:v>98.285069660813022</c:v>
                </c:pt>
                <c:pt idx="7">
                  <c:v>99.370441110065983</c:v>
                </c:pt>
                <c:pt idx="8">
                  <c:v>98.916399144618268</c:v>
                </c:pt>
                <c:pt idx="9">
                  <c:v>100.28971323493103</c:v>
                </c:pt>
                <c:pt idx="10">
                  <c:v>99.94500172704852</c:v>
                </c:pt>
                <c:pt idx="11">
                  <c:v>101.47164122271077</c:v>
                </c:pt>
                <c:pt idx="12">
                  <c:v>101.69629162915651</c:v>
                </c:pt>
                <c:pt idx="13">
                  <c:v>101.59366593237932</c:v>
                </c:pt>
                <c:pt idx="14">
                  <c:v>100.91212915822518</c:v>
                </c:pt>
                <c:pt idx="15">
                  <c:v>101.68760129796827</c:v>
                </c:pt>
                <c:pt idx="16">
                  <c:v>104.41521161631402</c:v>
                </c:pt>
                <c:pt idx="17">
                  <c:v>100.71565834618362</c:v>
                </c:pt>
                <c:pt idx="18">
                  <c:v>100.49466602909453</c:v>
                </c:pt>
                <c:pt idx="19">
                  <c:v>102.78708550206557</c:v>
                </c:pt>
                <c:pt idx="20">
                  <c:v>97.839487643841807</c:v>
                </c:pt>
                <c:pt idx="21">
                  <c:v>93.749593260124627</c:v>
                </c:pt>
                <c:pt idx="22">
                  <c:v>100.33170605970537</c:v>
                </c:pt>
                <c:pt idx="23">
                  <c:v>85.701543975236902</c:v>
                </c:pt>
                <c:pt idx="24">
                  <c:v>91.504322760844531</c:v>
                </c:pt>
                <c:pt idx="25">
                  <c:v>102.76246687935569</c:v>
                </c:pt>
                <c:pt idx="26">
                  <c:v>104.48206741478458</c:v>
                </c:pt>
                <c:pt idx="27">
                  <c:v>105.3132535624877</c:v>
                </c:pt>
                <c:pt idx="28">
                  <c:v>107.39425607049657</c:v>
                </c:pt>
                <c:pt idx="29">
                  <c:v>105.75153311986992</c:v>
                </c:pt>
                <c:pt idx="30">
                  <c:v>105.86826787830232</c:v>
                </c:pt>
                <c:pt idx="31">
                  <c:v>107.22773195806772</c:v>
                </c:pt>
                <c:pt idx="32">
                  <c:v>107.51409211680856</c:v>
                </c:pt>
                <c:pt idx="33">
                  <c:v>107.07219527568033</c:v>
                </c:pt>
                <c:pt idx="34">
                  <c:v>108.2964170582088</c:v>
                </c:pt>
                <c:pt idx="35">
                  <c:v>107.27420555096224</c:v>
                </c:pt>
                <c:pt idx="36">
                  <c:v>109.97852499415993</c:v>
                </c:pt>
                <c:pt idx="37">
                  <c:v>108.28797187835607</c:v>
                </c:pt>
                <c:pt idx="38">
                  <c:v>109.85338407884151</c:v>
                </c:pt>
                <c:pt idx="39">
                  <c:v>110.30805647027744</c:v>
                </c:pt>
                <c:pt idx="40">
                  <c:v>109.76289523830258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AA-4A04-9ABB-F39D7EBF116E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3'!$AA$10:$AA$50</c:f>
              <c:numCache>
                <c:formatCode>#\ ##0.0</c:formatCode>
                <c:ptCount val="41"/>
                <c:pt idx="0">
                  <c:v>100</c:v>
                </c:pt>
                <c:pt idx="1">
                  <c:v>99.784470881735331</c:v>
                </c:pt>
                <c:pt idx="2">
                  <c:v>99.339964364416446</c:v>
                </c:pt>
                <c:pt idx="3">
                  <c:v>99.940757798792049</c:v>
                </c:pt>
                <c:pt idx="4">
                  <c:v>99.81673981300861</c:v>
                </c:pt>
                <c:pt idx="5">
                  <c:v>99.916087248326349</c:v>
                </c:pt>
                <c:pt idx="6">
                  <c:v>100.54220292421654</c:v>
                </c:pt>
                <c:pt idx="7">
                  <c:v>100.33336262769062</c:v>
                </c:pt>
                <c:pt idx="8">
                  <c:v>100.14251685585845</c:v>
                </c:pt>
                <c:pt idx="9">
                  <c:v>101.33209957774261</c:v>
                </c:pt>
                <c:pt idx="10">
                  <c:v>100.50630528724984</c:v>
                </c:pt>
                <c:pt idx="11">
                  <c:v>100.11336800423076</c:v>
                </c:pt>
                <c:pt idx="12">
                  <c:v>100.59915161967243</c:v>
                </c:pt>
                <c:pt idx="13">
                  <c:v>99.784077031811265</c:v>
                </c:pt>
                <c:pt idx="14">
                  <c:v>99.004055999535183</c:v>
                </c:pt>
                <c:pt idx="15">
                  <c:v>100.10300564788213</c:v>
                </c:pt>
                <c:pt idx="16">
                  <c:v>99.74695104261987</c:v>
                </c:pt>
                <c:pt idx="17">
                  <c:v>100.4810574605155</c:v>
                </c:pt>
                <c:pt idx="18">
                  <c:v>100.33978919517364</c:v>
                </c:pt>
                <c:pt idx="19">
                  <c:v>100.43095473662702</c:v>
                </c:pt>
                <c:pt idx="20">
                  <c:v>100.79414295387662</c:v>
                </c:pt>
                <c:pt idx="21">
                  <c:v>99.234152113074998</c:v>
                </c:pt>
                <c:pt idx="22">
                  <c:v>100.92508179793978</c:v>
                </c:pt>
                <c:pt idx="23">
                  <c:v>101.02936659964215</c:v>
                </c:pt>
                <c:pt idx="24">
                  <c:v>101.57504748042037</c:v>
                </c:pt>
                <c:pt idx="25">
                  <c:v>101.80547762470881</c:v>
                </c:pt>
                <c:pt idx="26">
                  <c:v>102.10987413049908</c:v>
                </c:pt>
                <c:pt idx="27">
                  <c:v>101.39703604979609</c:v>
                </c:pt>
                <c:pt idx="28">
                  <c:v>102.11457200690879</c:v>
                </c:pt>
                <c:pt idx="29">
                  <c:v>102.35594497294133</c:v>
                </c:pt>
                <c:pt idx="30">
                  <c:v>102.42004784230079</c:v>
                </c:pt>
                <c:pt idx="31">
                  <c:v>102.74350555731297</c:v>
                </c:pt>
                <c:pt idx="32">
                  <c:v>102.67621131445956</c:v>
                </c:pt>
                <c:pt idx="33">
                  <c:v>103.83683335262057</c:v>
                </c:pt>
                <c:pt idx="34">
                  <c:v>103.76897484540739</c:v>
                </c:pt>
                <c:pt idx="35">
                  <c:v>104.69386536207645</c:v>
                </c:pt>
                <c:pt idx="36">
                  <c:v>105.11520509154775</c:v>
                </c:pt>
                <c:pt idx="37">
                  <c:v>105.06225060974784</c:v>
                </c:pt>
                <c:pt idx="38">
                  <c:v>105.490082143324</c:v>
                </c:pt>
                <c:pt idx="39">
                  <c:v>105.8397686927151</c:v>
                </c:pt>
                <c:pt idx="40">
                  <c:v>105.50157289652746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AA-4A04-9ABB-F39D7EBF1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0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31 mars de chaque année, dans les Hautes-Alpes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5436797837"/>
          <c:y val="2.04356816140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(trim)'!$G$3:$G$13</c:f>
              <c:numCache>
                <c:formatCode>#,##0</c:formatCode>
                <c:ptCount val="11"/>
                <c:pt idx="0">
                  <c:v>18</c:v>
                </c:pt>
                <c:pt idx="1">
                  <c:v>15</c:v>
                </c:pt>
                <c:pt idx="2">
                  <c:v>30</c:v>
                </c:pt>
                <c:pt idx="3">
                  <c:v>19</c:v>
                </c:pt>
                <c:pt idx="4">
                  <c:v>33</c:v>
                </c:pt>
                <c:pt idx="5">
                  <c:v>46</c:v>
                </c:pt>
                <c:pt idx="6">
                  <c:v>110</c:v>
                </c:pt>
                <c:pt idx="7">
                  <c:v>82</c:v>
                </c:pt>
                <c:pt idx="8">
                  <c:v>70</c:v>
                </c:pt>
                <c:pt idx="9">
                  <c:v>97</c:v>
                </c:pt>
                <c:pt idx="1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7-40CE-A4D0-F7177F1A8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4709487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1ers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(trim)'!$H$3:$H$13</c:f>
              <c:numCache>
                <c:formatCode>#,##0</c:formatCode>
                <c:ptCount val="11"/>
                <c:pt idx="0">
                  <c:v>606</c:v>
                </c:pt>
                <c:pt idx="1">
                  <c:v>623</c:v>
                </c:pt>
                <c:pt idx="2">
                  <c:v>710</c:v>
                </c:pt>
                <c:pt idx="3">
                  <c:v>728</c:v>
                </c:pt>
                <c:pt idx="4">
                  <c:v>732</c:v>
                </c:pt>
                <c:pt idx="5">
                  <c:v>839</c:v>
                </c:pt>
                <c:pt idx="6">
                  <c:v>1121</c:v>
                </c:pt>
                <c:pt idx="7">
                  <c:v>1316</c:v>
                </c:pt>
                <c:pt idx="8">
                  <c:v>1324</c:v>
                </c:pt>
                <c:pt idx="9">
                  <c:v>1401</c:v>
                </c:pt>
                <c:pt idx="10">
                  <c:v>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C7-40CE-A4D0-F7177F1A8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018207"/>
        <c:axId val="699992287"/>
      </c:lineChart>
      <c:catAx>
        <c:axId val="754709487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5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54709487"/>
        <c:crosses val="autoZero"/>
        <c:crossBetween val="between"/>
        <c:majorUnit val="25"/>
      </c:valAx>
      <c:valAx>
        <c:axId val="69999228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700018207"/>
        <c:crosses val="max"/>
        <c:crossBetween val="between"/>
        <c:majorUnit val="400"/>
      </c:valAx>
      <c:catAx>
        <c:axId val="7000182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9992287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3.0264005446951677E-2"/>
          <c:y val="0.12125276339571826"/>
          <c:w val="0.87136362947689705"/>
          <c:h val="5.6557293733508762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Données!$C$141:$C$181</c:f>
              <c:numCache>
                <c:formatCode>#\ ##0.0</c:formatCode>
                <c:ptCount val="41"/>
                <c:pt idx="0">
                  <c:v>11.4</c:v>
                </c:pt>
                <c:pt idx="1">
                  <c:v>11.7</c:v>
                </c:pt>
                <c:pt idx="2">
                  <c:v>11.5</c:v>
                </c:pt>
                <c:pt idx="3">
                  <c:v>11.4</c:v>
                </c:pt>
                <c:pt idx="4">
                  <c:v>11.4</c:v>
                </c:pt>
                <c:pt idx="5">
                  <c:v>11.2</c:v>
                </c:pt>
                <c:pt idx="6">
                  <c:v>11</c:v>
                </c:pt>
                <c:pt idx="7">
                  <c:v>11.4</c:v>
                </c:pt>
                <c:pt idx="8">
                  <c:v>10.9</c:v>
                </c:pt>
                <c:pt idx="9">
                  <c:v>10.8</c:v>
                </c:pt>
                <c:pt idx="10">
                  <c:v>10.8</c:v>
                </c:pt>
                <c:pt idx="11">
                  <c:v>10.3</c:v>
                </c:pt>
                <c:pt idx="12">
                  <c:v>10.6</c:v>
                </c:pt>
                <c:pt idx="13">
                  <c:v>10.4</c:v>
                </c:pt>
                <c:pt idx="14">
                  <c:v>10.199999999999999</c:v>
                </c:pt>
                <c:pt idx="15">
                  <c:v>10</c:v>
                </c:pt>
                <c:pt idx="16">
                  <c:v>10.1</c:v>
                </c:pt>
                <c:pt idx="17">
                  <c:v>9.6</c:v>
                </c:pt>
                <c:pt idx="18">
                  <c:v>9.5</c:v>
                </c:pt>
                <c:pt idx="19">
                  <c:v>9.1999999999999993</c:v>
                </c:pt>
                <c:pt idx="20">
                  <c:v>8.9</c:v>
                </c:pt>
                <c:pt idx="21">
                  <c:v>8.1999999999999993</c:v>
                </c:pt>
                <c:pt idx="22">
                  <c:v>10.1</c:v>
                </c:pt>
                <c:pt idx="23">
                  <c:v>9.1</c:v>
                </c:pt>
                <c:pt idx="24">
                  <c:v>9.1999999999999993</c:v>
                </c:pt>
                <c:pt idx="25">
                  <c:v>9.1</c:v>
                </c:pt>
                <c:pt idx="26">
                  <c:v>8.9</c:v>
                </c:pt>
                <c:pt idx="27">
                  <c:v>8.3000000000000007</c:v>
                </c:pt>
                <c:pt idx="28">
                  <c:v>8.1999999999999993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</c:v>
                </c:pt>
                <c:pt idx="32">
                  <c:v>7.9</c:v>
                </c:pt>
                <c:pt idx="33">
                  <c:v>7.9</c:v>
                </c:pt>
                <c:pt idx="34">
                  <c:v>8.1</c:v>
                </c:pt>
                <c:pt idx="35">
                  <c:v>8.1999999999999993</c:v>
                </c:pt>
                <c:pt idx="36">
                  <c:v>8</c:v>
                </c:pt>
                <c:pt idx="37">
                  <c:v>7.8</c:v>
                </c:pt>
                <c:pt idx="38">
                  <c:v>7.9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E2-4A62-B1C9-7173498628D1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Données!$B$141:$B$181</c:f>
              <c:numCache>
                <c:formatCode>#\ ##0.0</c:formatCode>
                <c:ptCount val="41"/>
                <c:pt idx="0">
                  <c:v>10</c:v>
                </c:pt>
                <c:pt idx="1">
                  <c:v>10.199999999999999</c:v>
                </c:pt>
                <c:pt idx="2">
                  <c:v>10</c:v>
                </c:pt>
                <c:pt idx="3">
                  <c:v>9.9</c:v>
                </c:pt>
                <c:pt idx="4">
                  <c:v>9.9</c:v>
                </c:pt>
                <c:pt idx="5">
                  <c:v>9.6999999999999993</c:v>
                </c:pt>
                <c:pt idx="6">
                  <c:v>9.6</c:v>
                </c:pt>
                <c:pt idx="7">
                  <c:v>9.6999999999999993</c:v>
                </c:pt>
                <c:pt idx="8">
                  <c:v>9.3000000000000007</c:v>
                </c:pt>
                <c:pt idx="9">
                  <c:v>9.1999999999999993</c:v>
                </c:pt>
                <c:pt idx="10">
                  <c:v>9.1999999999999993</c:v>
                </c:pt>
                <c:pt idx="11">
                  <c:v>8.6999999999999993</c:v>
                </c:pt>
                <c:pt idx="12">
                  <c:v>9</c:v>
                </c:pt>
                <c:pt idx="13">
                  <c:v>8.8000000000000007</c:v>
                </c:pt>
                <c:pt idx="14">
                  <c:v>8.6</c:v>
                </c:pt>
                <c:pt idx="15">
                  <c:v>8.4</c:v>
                </c:pt>
                <c:pt idx="16">
                  <c:v>8.5</c:v>
                </c:pt>
                <c:pt idx="17">
                  <c:v>8.1999999999999993</c:v>
                </c:pt>
                <c:pt idx="18">
                  <c:v>8.1</c:v>
                </c:pt>
                <c:pt idx="19">
                  <c:v>7.9</c:v>
                </c:pt>
                <c:pt idx="20">
                  <c:v>7.7</c:v>
                </c:pt>
                <c:pt idx="21">
                  <c:v>7.1</c:v>
                </c:pt>
                <c:pt idx="22">
                  <c:v>8.6999999999999993</c:v>
                </c:pt>
                <c:pt idx="23">
                  <c:v>7.8</c:v>
                </c:pt>
                <c:pt idx="24">
                  <c:v>8</c:v>
                </c:pt>
                <c:pt idx="25">
                  <c:v>7.7</c:v>
                </c:pt>
                <c:pt idx="26">
                  <c:v>7.7</c:v>
                </c:pt>
                <c:pt idx="27">
                  <c:v>7.2</c:v>
                </c:pt>
                <c:pt idx="28">
                  <c:v>7.1</c:v>
                </c:pt>
                <c:pt idx="29">
                  <c:v>7.2</c:v>
                </c:pt>
                <c:pt idx="30">
                  <c:v>7</c:v>
                </c:pt>
                <c:pt idx="31">
                  <c:v>6.9</c:v>
                </c:pt>
                <c:pt idx="32">
                  <c:v>6.8</c:v>
                </c:pt>
                <c:pt idx="33">
                  <c:v>7</c:v>
                </c:pt>
                <c:pt idx="34">
                  <c:v>7.2</c:v>
                </c:pt>
                <c:pt idx="35">
                  <c:v>7.3</c:v>
                </c:pt>
                <c:pt idx="36">
                  <c:v>7.2</c:v>
                </c:pt>
                <c:pt idx="37">
                  <c:v>7.1</c:v>
                </c:pt>
                <c:pt idx="38">
                  <c:v>7.2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E2-4A62-B1C9-7173498628D1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Données!$E$141:$E$181</c:f>
              <c:numCache>
                <c:formatCode>#\ ##0.0</c:formatCode>
                <c:ptCount val="41"/>
                <c:pt idx="0">
                  <c:v>9.3000000000000007</c:v>
                </c:pt>
                <c:pt idx="1">
                  <c:v>9.6</c:v>
                </c:pt>
                <c:pt idx="2">
                  <c:v>9.5</c:v>
                </c:pt>
                <c:pt idx="3">
                  <c:v>9.4</c:v>
                </c:pt>
                <c:pt idx="4">
                  <c:v>9.4</c:v>
                </c:pt>
                <c:pt idx="5">
                  <c:v>9.1999999999999993</c:v>
                </c:pt>
                <c:pt idx="6">
                  <c:v>9.1</c:v>
                </c:pt>
                <c:pt idx="7">
                  <c:v>9.3000000000000007</c:v>
                </c:pt>
                <c:pt idx="8">
                  <c:v>8.9</c:v>
                </c:pt>
                <c:pt idx="9">
                  <c:v>8.6999999999999993</c:v>
                </c:pt>
                <c:pt idx="10">
                  <c:v>8.6999999999999993</c:v>
                </c:pt>
                <c:pt idx="11">
                  <c:v>8.4</c:v>
                </c:pt>
                <c:pt idx="12">
                  <c:v>8.5</c:v>
                </c:pt>
                <c:pt idx="13">
                  <c:v>8.5</c:v>
                </c:pt>
                <c:pt idx="14">
                  <c:v>8.5</c:v>
                </c:pt>
                <c:pt idx="15">
                  <c:v>8.3000000000000007</c:v>
                </c:pt>
                <c:pt idx="16">
                  <c:v>8.1999999999999993</c:v>
                </c:pt>
                <c:pt idx="17">
                  <c:v>8</c:v>
                </c:pt>
                <c:pt idx="18">
                  <c:v>7.9</c:v>
                </c:pt>
                <c:pt idx="19">
                  <c:v>7.8</c:v>
                </c:pt>
                <c:pt idx="20">
                  <c:v>7.3</c:v>
                </c:pt>
                <c:pt idx="21">
                  <c:v>7.1</c:v>
                </c:pt>
                <c:pt idx="22">
                  <c:v>8.5</c:v>
                </c:pt>
                <c:pt idx="23">
                  <c:v>7.8</c:v>
                </c:pt>
                <c:pt idx="24">
                  <c:v>9.5</c:v>
                </c:pt>
                <c:pt idx="25">
                  <c:v>8</c:v>
                </c:pt>
                <c:pt idx="26">
                  <c:v>7.3</c:v>
                </c:pt>
                <c:pt idx="27">
                  <c:v>6.9</c:v>
                </c:pt>
                <c:pt idx="28">
                  <c:v>6.9</c:v>
                </c:pt>
                <c:pt idx="29">
                  <c:v>6.8</c:v>
                </c:pt>
                <c:pt idx="30">
                  <c:v>6.8</c:v>
                </c:pt>
                <c:pt idx="31">
                  <c:v>6.6</c:v>
                </c:pt>
                <c:pt idx="32">
                  <c:v>6.5</c:v>
                </c:pt>
                <c:pt idx="33">
                  <c:v>6.5</c:v>
                </c:pt>
                <c:pt idx="34">
                  <c:v>6.6</c:v>
                </c:pt>
                <c:pt idx="35">
                  <c:v>6.6</c:v>
                </c:pt>
                <c:pt idx="36">
                  <c:v>6.4</c:v>
                </c:pt>
                <c:pt idx="37">
                  <c:v>6.2</c:v>
                </c:pt>
                <c:pt idx="38">
                  <c:v>6.2</c:v>
                </c:pt>
                <c:pt idx="39">
                  <c:v>6</c:v>
                </c:pt>
                <c:pt idx="40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E2-4A62-B1C9-717349862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C10-47E7-9E27-61CCE053FC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10-47E7-9E27-61CCE053FC8F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FC10-47E7-9E27-61CCE053FC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C10-47E7-9E27-61CCE053FC8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C10-47E7-9E27-61CCE053FC8F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FC10-47E7-9E27-61CCE053FC8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C10-47E7-9E27-61CCE053FC8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C10-47E7-9E27-61CCE053FC8F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10-47E7-9E27-61CCE053FC8F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10-47E7-9E27-61CCE053FC8F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10-47E7-9E27-61CCE053FC8F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10-47E7-9E27-61CCE053FC8F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10-47E7-9E27-61CCE053FC8F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10-47E7-9E27-61CCE053FC8F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10-47E7-9E27-61CCE053FC8F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10-47E7-9E27-61CCE053FC8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Haute-Marne</c:v>
                </c:pt>
                <c:pt idx="6">
                  <c:v>Hautes-Alpes</c:v>
                </c:pt>
                <c:pt idx="7">
                  <c:v>Corse-du-Sud</c:v>
                </c:pt>
                <c:pt idx="8">
                  <c:v>Cantal</c:v>
                </c:pt>
              </c:strCache>
            </c:strRef>
          </c:cat>
          <c:val>
            <c:numRef>
              <c:f>'données graphiques_trim'!$H$23:$H$31</c:f>
              <c:numCache>
                <c:formatCode>#\ ##0.0</c:formatCode>
                <c:ptCount val="9"/>
                <c:pt idx="0">
                  <c:v>9.1</c:v>
                </c:pt>
                <c:pt idx="1">
                  <c:v>7.9</c:v>
                </c:pt>
                <c:pt idx="2">
                  <c:v>7.8</c:v>
                </c:pt>
                <c:pt idx="3">
                  <c:v>7.2</c:v>
                </c:pt>
                <c:pt idx="4">
                  <c:v>7</c:v>
                </c:pt>
                <c:pt idx="5">
                  <c:v>6.4</c:v>
                </c:pt>
                <c:pt idx="6">
                  <c:v>6.2</c:v>
                </c:pt>
                <c:pt idx="7">
                  <c:v>6</c:v>
                </c:pt>
                <c:pt idx="8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10-47E7-9E27-61CCE053F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003967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Haute-Marne</c:v>
                </c:pt>
                <c:pt idx="6">
                  <c:v>Hautes-Alpes</c:v>
                </c:pt>
                <c:pt idx="7">
                  <c:v>Corse-du-Sud</c:v>
                </c:pt>
                <c:pt idx="8">
                  <c:v>Cantal</c:v>
                </c:pt>
              </c:strCache>
            </c:strRef>
          </c:xVal>
          <c:yVal>
            <c:numRef>
              <c:f>'données graphiques_trim'!$J$23:$J$31</c:f>
              <c:numCache>
                <c:formatCode>#\ ##0.0</c:formatCode>
                <c:ptCount val="9"/>
                <c:pt idx="0">
                  <c:v>9.9999999999999645E-2</c:v>
                </c:pt>
                <c:pt idx="1">
                  <c:v>0.10000000000000053</c:v>
                </c:pt>
                <c:pt idx="2">
                  <c:v>9.9999999999999645E-2</c:v>
                </c:pt>
                <c:pt idx="3">
                  <c:v>0.10000000000000053</c:v>
                </c:pt>
                <c:pt idx="4">
                  <c:v>0</c:v>
                </c:pt>
                <c:pt idx="5">
                  <c:v>0</c:v>
                </c:pt>
                <c:pt idx="6">
                  <c:v>0.20000000000000018</c:v>
                </c:pt>
                <c:pt idx="7">
                  <c:v>0</c:v>
                </c:pt>
                <c:pt idx="8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FC10-47E7-9E27-61CCE053F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7170039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7003967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29007137519E-2"/>
          <c:y val="0.10664343013461346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RSA!$AS$40:$AS$101</c:f>
              <c:numCache>
                <c:formatCode>0.0</c:formatCode>
                <c:ptCount val="62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106.37583892617451</c:v>
                </c:pt>
                <c:pt idx="34">
                  <c:v>106.37583892617451</c:v>
                </c:pt>
                <c:pt idx="35">
                  <c:v>105.70469798657717</c:v>
                </c:pt>
                <c:pt idx="36">
                  <c:v>104.02684563758389</c:v>
                </c:pt>
                <c:pt idx="37">
                  <c:v>102.34899328859059</c:v>
                </c:pt>
                <c:pt idx="38">
                  <c:v>102.68456375838926</c:v>
                </c:pt>
                <c:pt idx="39">
                  <c:v>103.69127516778522</c:v>
                </c:pt>
                <c:pt idx="40">
                  <c:v>104.36241610738254</c:v>
                </c:pt>
                <c:pt idx="41">
                  <c:v>101.6778523489933</c:v>
                </c:pt>
                <c:pt idx="42">
                  <c:v>99.664429530201332</c:v>
                </c:pt>
                <c:pt idx="43">
                  <c:v>100.33557046979867</c:v>
                </c:pt>
                <c:pt idx="44">
                  <c:v>100.67114093959732</c:v>
                </c:pt>
                <c:pt idx="45">
                  <c:v>100.33557046979867</c:v>
                </c:pt>
                <c:pt idx="46">
                  <c:v>98.993288590604024</c:v>
                </c:pt>
                <c:pt idx="47">
                  <c:v>97.986577181208062</c:v>
                </c:pt>
                <c:pt idx="48">
                  <c:v>96.308724832214764</c:v>
                </c:pt>
                <c:pt idx="49">
                  <c:v>94.630872483221466</c:v>
                </c:pt>
                <c:pt idx="50">
                  <c:v>95.637583892617457</c:v>
                </c:pt>
                <c:pt idx="51">
                  <c:v>95.973154362416096</c:v>
                </c:pt>
                <c:pt idx="52">
                  <c:v>96.644295302013433</c:v>
                </c:pt>
                <c:pt idx="53">
                  <c:v>95.302013422818789</c:v>
                </c:pt>
                <c:pt idx="54">
                  <c:v>93.624161073825505</c:v>
                </c:pt>
                <c:pt idx="55">
                  <c:v>92.953020134228197</c:v>
                </c:pt>
                <c:pt idx="56">
                  <c:v>91.610738255033553</c:v>
                </c:pt>
                <c:pt idx="57">
                  <c:v>93.288590604026851</c:v>
                </c:pt>
                <c:pt idx="58">
                  <c:v>92.617449664429529</c:v>
                </c:pt>
                <c:pt idx="59">
                  <c:v>91.946308724832221</c:v>
                </c:pt>
                <c:pt idx="60">
                  <c:v>90.268456375838923</c:v>
                </c:pt>
                <c:pt idx="61">
                  <c:v>90.268456375838923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80-4CEF-B36A-4A316BD1958B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ASS!$AS$40:$AS$100</c:f>
              <c:numCache>
                <c:formatCode>0.0</c:formatCode>
                <c:ptCount val="61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70.370370370370367</c:v>
                </c:pt>
                <c:pt idx="37">
                  <c:v>70.370370370370367</c:v>
                </c:pt>
                <c:pt idx="38">
                  <c:v>70.370370370370367</c:v>
                </c:pt>
                <c:pt idx="39">
                  <c:v>66.666666666666657</c:v>
                </c:pt>
                <c:pt idx="40">
                  <c:v>64.81481481481481</c:v>
                </c:pt>
                <c:pt idx="41">
                  <c:v>66.666666666666657</c:v>
                </c:pt>
                <c:pt idx="42">
                  <c:v>66.666666666666657</c:v>
                </c:pt>
                <c:pt idx="43">
                  <c:v>64.81481481481481</c:v>
                </c:pt>
                <c:pt idx="44">
                  <c:v>66.666666666666657</c:v>
                </c:pt>
                <c:pt idx="45">
                  <c:v>68.518518518518519</c:v>
                </c:pt>
                <c:pt idx="46">
                  <c:v>68.518518518518519</c:v>
                </c:pt>
                <c:pt idx="47">
                  <c:v>66.666666666666657</c:v>
                </c:pt>
                <c:pt idx="48">
                  <c:v>64.81481481481481</c:v>
                </c:pt>
                <c:pt idx="49">
                  <c:v>62.962962962962962</c:v>
                </c:pt>
                <c:pt idx="50">
                  <c:v>59.259259259259252</c:v>
                </c:pt>
                <c:pt idx="51">
                  <c:v>61.111111111111114</c:v>
                </c:pt>
                <c:pt idx="52">
                  <c:v>61.111111111111114</c:v>
                </c:pt>
                <c:pt idx="53">
                  <c:v>62.962962962962962</c:v>
                </c:pt>
                <c:pt idx="54">
                  <c:v>62.962962962962962</c:v>
                </c:pt>
                <c:pt idx="55">
                  <c:v>62.962962962962962</c:v>
                </c:pt>
                <c:pt idx="56">
                  <c:v>61.111111111111114</c:v>
                </c:pt>
                <c:pt idx="57">
                  <c:v>62.962962962962962</c:v>
                </c:pt>
                <c:pt idx="58">
                  <c:v>66.666666666666657</c:v>
                </c:pt>
                <c:pt idx="59">
                  <c:v>68.518518518518519</c:v>
                </c:pt>
                <c:pt idx="60">
                  <c:v>70.370370370370367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80-4CEF-B36A-4A316BD1958B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PA!$AS$40:$AS$101</c:f>
              <c:numCache>
                <c:formatCode>0.0</c:formatCode>
                <c:ptCount val="62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107.63956904995102</c:v>
                </c:pt>
                <c:pt idx="34">
                  <c:v>106.85602350636631</c:v>
                </c:pt>
                <c:pt idx="35">
                  <c:v>104.21155729676788</c:v>
                </c:pt>
                <c:pt idx="36">
                  <c:v>103.03623898139081</c:v>
                </c:pt>
                <c:pt idx="37">
                  <c:v>103.13418217433887</c:v>
                </c:pt>
                <c:pt idx="38">
                  <c:v>102.84035259549462</c:v>
                </c:pt>
                <c:pt idx="39">
                  <c:v>104.21155729676788</c:v>
                </c:pt>
                <c:pt idx="40">
                  <c:v>104.30950048971597</c:v>
                </c:pt>
                <c:pt idx="41">
                  <c:v>103.62389813907933</c:v>
                </c:pt>
                <c:pt idx="42">
                  <c:v>102.84035259549462</c:v>
                </c:pt>
                <c:pt idx="43">
                  <c:v>103.03623898139081</c:v>
                </c:pt>
                <c:pt idx="44">
                  <c:v>103.03623898139081</c:v>
                </c:pt>
                <c:pt idx="45">
                  <c:v>102.93829578844272</c:v>
                </c:pt>
                <c:pt idx="46">
                  <c:v>102.84035259549462</c:v>
                </c:pt>
                <c:pt idx="47">
                  <c:v>99.706170421155733</c:v>
                </c:pt>
                <c:pt idx="48">
                  <c:v>98.92262487757101</c:v>
                </c:pt>
                <c:pt idx="49">
                  <c:v>97.943192948090115</c:v>
                </c:pt>
                <c:pt idx="50">
                  <c:v>98.530852105778649</c:v>
                </c:pt>
                <c:pt idx="51">
                  <c:v>98.92262487757101</c:v>
                </c:pt>
                <c:pt idx="52">
                  <c:v>100.19588638589619</c:v>
                </c:pt>
                <c:pt idx="53">
                  <c:v>101.56709108716943</c:v>
                </c:pt>
                <c:pt idx="54">
                  <c:v>102.05680705190989</c:v>
                </c:pt>
                <c:pt idx="55">
                  <c:v>103.13418217433887</c:v>
                </c:pt>
                <c:pt idx="56">
                  <c:v>102.84035259549462</c:v>
                </c:pt>
                <c:pt idx="57">
                  <c:v>103.42801175318314</c:v>
                </c:pt>
                <c:pt idx="58">
                  <c:v>102.84035259549462</c:v>
                </c:pt>
                <c:pt idx="59">
                  <c:v>102.15475024485798</c:v>
                </c:pt>
                <c:pt idx="60">
                  <c:v>100.78354554358472</c:v>
                </c:pt>
                <c:pt idx="61">
                  <c:v>99.412340842311465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80-4CEF-B36A-4A316BD19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  <c:max val="45717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7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16"/>
          <c:min val="5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50752192561297"/>
          <c:y val="0.75784604793253296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Hautes-Alpes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annuel'!$X$10:$X$50</c:f>
              <c:numCache>
                <c:formatCode>0.0</c:formatCode>
                <c:ptCount val="41"/>
                <c:pt idx="0">
                  <c:v>100</c:v>
                </c:pt>
                <c:pt idx="1">
                  <c:v>99.140211640211646</c:v>
                </c:pt>
                <c:pt idx="2">
                  <c:v>99.338624338624342</c:v>
                </c:pt>
                <c:pt idx="3">
                  <c:v>96.164021164021165</c:v>
                </c:pt>
                <c:pt idx="4">
                  <c:v>98.80952380952381</c:v>
                </c:pt>
                <c:pt idx="5">
                  <c:v>97.552910052910065</c:v>
                </c:pt>
                <c:pt idx="6">
                  <c:v>98.015873015873012</c:v>
                </c:pt>
                <c:pt idx="7">
                  <c:v>96.164021164021165</c:v>
                </c:pt>
                <c:pt idx="8">
                  <c:v>94.378306878306887</c:v>
                </c:pt>
                <c:pt idx="9">
                  <c:v>93.452380952380949</c:v>
                </c:pt>
                <c:pt idx="10">
                  <c:v>93.518518518518519</c:v>
                </c:pt>
                <c:pt idx="11">
                  <c:v>100.33068783068784</c:v>
                </c:pt>
                <c:pt idx="12">
                  <c:v>106.61375661375661</c:v>
                </c:pt>
                <c:pt idx="13">
                  <c:v>110.51587301587303</c:v>
                </c:pt>
                <c:pt idx="14">
                  <c:v>110.71428571428572</c:v>
                </c:pt>
                <c:pt idx="15">
                  <c:v>111.30952380952381</c:v>
                </c:pt>
                <c:pt idx="16">
                  <c:v>114.74867724867725</c:v>
                </c:pt>
                <c:pt idx="17">
                  <c:v>118.71693121693121</c:v>
                </c:pt>
                <c:pt idx="18">
                  <c:v>123.34656084656083</c:v>
                </c:pt>
                <c:pt idx="19">
                  <c:v>125.39682539682539</c:v>
                </c:pt>
                <c:pt idx="20">
                  <c:v>120.89947089947091</c:v>
                </c:pt>
                <c:pt idx="21">
                  <c:v>114.55026455026456</c:v>
                </c:pt>
                <c:pt idx="22">
                  <c:v>119.44444444444444</c:v>
                </c:pt>
                <c:pt idx="23">
                  <c:v>126.38888888888889</c:v>
                </c:pt>
                <c:pt idx="24">
                  <c:v>132.07671957671957</c:v>
                </c:pt>
                <c:pt idx="25">
                  <c:v>148.14814814814815</c:v>
                </c:pt>
                <c:pt idx="26">
                  <c:v>146.03174603174602</c:v>
                </c:pt>
                <c:pt idx="27">
                  <c:v>148.28042328042329</c:v>
                </c:pt>
                <c:pt idx="28">
                  <c:v>154.76190476190476</c:v>
                </c:pt>
                <c:pt idx="29">
                  <c:v>153.83597883597884</c:v>
                </c:pt>
                <c:pt idx="30">
                  <c:v>161.24338624338623</c:v>
                </c:pt>
                <c:pt idx="31">
                  <c:v>164.28571428571428</c:v>
                </c:pt>
                <c:pt idx="32">
                  <c:v>161.57407407407408</c:v>
                </c:pt>
                <c:pt idx="33">
                  <c:v>153.50529100529101</c:v>
                </c:pt>
                <c:pt idx="34">
                  <c:v>151.05820105820106</c:v>
                </c:pt>
                <c:pt idx="35">
                  <c:v>147.08994708994709</c:v>
                </c:pt>
                <c:pt idx="36">
                  <c:v>152.97619047619045</c:v>
                </c:pt>
                <c:pt idx="37">
                  <c:v>152.84391534391534</c:v>
                </c:pt>
                <c:pt idx="38">
                  <c:v>148.21428571428572</c:v>
                </c:pt>
                <c:pt idx="39">
                  <c:v>146.75925925925927</c:v>
                </c:pt>
                <c:pt idx="40">
                  <c:v>139.68253968253967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E2-410C-8307-DCCAC195D1EA}"/>
            </c:ext>
          </c:extLst>
        </c:ser>
        <c:ser>
          <c:idx val="1"/>
          <c:order val="1"/>
          <c:tx>
            <c:v>Hautes-Alpes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annuel'!$W$10:$W$50</c:f>
              <c:numCache>
                <c:formatCode>0.0</c:formatCode>
                <c:ptCount val="41"/>
                <c:pt idx="0">
                  <c:v>100</c:v>
                </c:pt>
                <c:pt idx="1">
                  <c:v>97.569866342648851</c:v>
                </c:pt>
                <c:pt idx="2">
                  <c:v>97.448359659781289</c:v>
                </c:pt>
                <c:pt idx="3">
                  <c:v>91.980558930741182</c:v>
                </c:pt>
                <c:pt idx="4">
                  <c:v>95.504252733900358</c:v>
                </c:pt>
                <c:pt idx="5">
                  <c:v>96.476306196840824</c:v>
                </c:pt>
                <c:pt idx="6">
                  <c:v>94.775212636695016</c:v>
                </c:pt>
                <c:pt idx="7">
                  <c:v>94.289185905224798</c:v>
                </c:pt>
                <c:pt idx="8">
                  <c:v>88.092345078979335</c:v>
                </c:pt>
                <c:pt idx="9">
                  <c:v>84.568651275820173</c:v>
                </c:pt>
                <c:pt idx="10">
                  <c:v>85.905224787363309</c:v>
                </c:pt>
                <c:pt idx="11">
                  <c:v>92.102065613608758</c:v>
                </c:pt>
                <c:pt idx="12">
                  <c:v>97.691373025516398</c:v>
                </c:pt>
                <c:pt idx="13">
                  <c:v>103.15917375455651</c:v>
                </c:pt>
                <c:pt idx="14">
                  <c:v>103.40218712029161</c:v>
                </c:pt>
                <c:pt idx="15">
                  <c:v>100.48602673147022</c:v>
                </c:pt>
                <c:pt idx="16">
                  <c:v>105.95382746051033</c:v>
                </c:pt>
                <c:pt idx="17">
                  <c:v>113.73025516403401</c:v>
                </c:pt>
                <c:pt idx="18">
                  <c:v>120.89914945321993</c:v>
                </c:pt>
                <c:pt idx="19">
                  <c:v>116.28189550425274</c:v>
                </c:pt>
                <c:pt idx="20">
                  <c:v>108.14094775212637</c:v>
                </c:pt>
                <c:pt idx="21">
                  <c:v>96.111786148238153</c:v>
                </c:pt>
                <c:pt idx="22">
                  <c:v>92.345078979343867</c:v>
                </c:pt>
                <c:pt idx="23">
                  <c:v>98.055893074119069</c:v>
                </c:pt>
                <c:pt idx="24">
                  <c:v>98.055893074119069</c:v>
                </c:pt>
                <c:pt idx="25">
                  <c:v>107.65492102065615</c:v>
                </c:pt>
                <c:pt idx="26">
                  <c:v>105.46780072904009</c:v>
                </c:pt>
                <c:pt idx="27">
                  <c:v>107.41190765492101</c:v>
                </c:pt>
                <c:pt idx="28">
                  <c:v>110.44957472660997</c:v>
                </c:pt>
                <c:pt idx="29">
                  <c:v>102.79465370595382</c:v>
                </c:pt>
                <c:pt idx="30">
                  <c:v>102.91616038882138</c:v>
                </c:pt>
                <c:pt idx="31">
                  <c:v>103.03766707168893</c:v>
                </c:pt>
                <c:pt idx="32">
                  <c:v>100.36452004860269</c:v>
                </c:pt>
                <c:pt idx="33">
                  <c:v>95.382746051032811</c:v>
                </c:pt>
                <c:pt idx="34">
                  <c:v>96.597812879708385</c:v>
                </c:pt>
                <c:pt idx="35">
                  <c:v>91.373025516403402</c:v>
                </c:pt>
                <c:pt idx="36">
                  <c:v>96.111786148238153</c:v>
                </c:pt>
                <c:pt idx="37">
                  <c:v>96.597812879708385</c:v>
                </c:pt>
                <c:pt idx="38">
                  <c:v>91.373025516403402</c:v>
                </c:pt>
                <c:pt idx="39">
                  <c:v>93.43863912515188</c:v>
                </c:pt>
                <c:pt idx="40">
                  <c:v>89.185905224787362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E2-410C-8307-DCCAC195D1EA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annuel'!$T$10:$T$50</c:f>
              <c:numCache>
                <c:formatCode>0.0</c:formatCode>
                <c:ptCount val="41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177.32454426530299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E2-410C-8307-DCCAC195D1EA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annuel'!$S$10:$S$50</c:f>
              <c:numCache>
                <c:formatCode>0.0</c:formatCode>
                <c:ptCount val="41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122.74964224634392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E2-410C-8307-DCCAC195D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0.8474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24851"/>
          <a:ext cx="6386922" cy="670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douze derniers mois.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0.13655</cdr:x>
      <cdr:y>0</cdr:y>
    </cdr:from>
    <cdr:to>
      <cdr:x>0.96965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3789" y="0"/>
          <a:ext cx="5880040" cy="7406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2024 et le T1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2 %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0.82939</cdr:y>
    </cdr:from>
    <cdr:to>
      <cdr:x>0.99926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80 contrats d'apprentissage ont commencé entre janvier et mars 2025 dans les Hautes-Alpes. Fin mars 2025, le département  compte 1 400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0.84167</cdr:y>
    </cdr:from>
    <cdr:to>
      <cdr:x>0</cdr:x>
      <cdr:y>0.84167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2025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0.83166</cdr:y>
    </cdr:from>
    <cdr:to>
      <cdr:x>1</cdr:x>
      <cdr:y>0.99665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370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100" b="0" i="0">
              <a:effectLst/>
              <a:latin typeface="+mn-lt"/>
              <a:ea typeface="+mn-ea"/>
              <a:cs typeface="+mn-cs"/>
            </a:rPr>
            <a:t>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25556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299243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juin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Edition juin 2025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Début 2025, la demande d’emploi y compris nouveaux publics s’élève un peu moins vite qu’au niveau régional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0419F8-1458-EFB2-7DA7-B76F80EA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58" y="872969"/>
            <a:ext cx="8468641" cy="36773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du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2025 sont perturbées par une modification des règles d’actualisation par France Travail qui conduit à rehausser le nombre d’inscrits en catégories A, B, C. En effet, depuis janvier 2025, tant qu’elles ne signent pas leur contrat d’engagement, les personnes qui s’inscrivent à France Travail et qui n’ont pas de droits à indemnisation n’ont pas à s’actualiser. Elles sont alors inscrites en catégorie A jusqu’à la signature de ce contrat. Cela a un impact à la hausse sur le nombre d’inscrits en catégorie A, à la baisse sur le nombre d’inscrits en catégories B et C (étant dispensés d’actualisation, ces nouveaux inscrits non indemnisables ne déclarent pas d’activité réduite) et à la baisse sur le nombre de sorties des listes. Cette évolution a donc un effet à la hausse sur le nombre d’inscrits en catégorie A, B, C.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En neutralisant les effets d'ajustements dans les procédures d'actualisation des demandeurs d'emploi, la Dares estime que la hausse réelle du nombre de demandeurs d’emploi en catégories A, B, C serait de +1,3 % par rapport au 4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2024 (estimation réalisée au niveau national uniquement).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2994548-BA6C-B294-6443-682979A9F67C}"/>
              </a:ext>
            </a:extLst>
          </p:cNvPr>
          <p:cNvSpPr/>
          <p:nvPr/>
        </p:nvSpPr>
        <p:spPr>
          <a:xfrm>
            <a:off x="7232071" y="2078179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04B65B3-CCC9-9532-70EE-E303ED8F6F18}"/>
              </a:ext>
            </a:extLst>
          </p:cNvPr>
          <p:cNvSpPr/>
          <p:nvPr/>
        </p:nvSpPr>
        <p:spPr>
          <a:xfrm>
            <a:off x="7232072" y="3055608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forte baisse du nombre de foyers bénéficiaires du RSA, hausse de la PA, </a:t>
            </a:r>
            <a:r>
              <a:rPr lang="fr-FR" sz="2800" b="1">
                <a:solidFill>
                  <a:srgbClr val="376092"/>
                </a:solidFill>
              </a:rPr>
              <a:t>plus prononcée pour l’ASS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189071"/>
              </p:ext>
            </p:extLst>
          </p:nvPr>
        </p:nvGraphicFramePr>
        <p:xfrm>
          <a:off x="774032" y="1100997"/>
          <a:ext cx="7291598" cy="530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nombre">
            <a:extLst>
              <a:ext uri="{FF2B5EF4-FFF2-40B4-BE49-F238E27FC236}">
                <a16:creationId xmlns:a16="http://schemas.microsoft.com/office/drawing/2014/main" id="{729C1887-6FA2-78E3-D41D-057CB653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988"/>
            <a:ext cx="9141969" cy="32363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plus </a:t>
            </a:r>
            <a:r>
              <a:rPr lang="fr-FR" sz="2800" b="1">
                <a:solidFill>
                  <a:srgbClr val="376092"/>
                </a:solidFill>
              </a:rPr>
              <a:t>marqué que le </a:t>
            </a:r>
            <a:r>
              <a:rPr lang="fr-FR" sz="2800" b="1" dirty="0">
                <a:solidFill>
                  <a:srgbClr val="376092"/>
                </a:solidFill>
              </a:rPr>
              <a:t>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9719" y="3040413"/>
            <a:ext cx="882780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3184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créations d’entreprises recule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B55DA6A-2069-CFA3-3BF6-B05E07894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767825"/>
              </p:ext>
            </p:extLst>
          </p:nvPr>
        </p:nvGraphicFramePr>
        <p:xfrm>
          <a:off x="1017271" y="1174434"/>
          <a:ext cx="7109457" cy="450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85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443" y="395230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continue de croître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F68954B-DFF6-F831-CAFD-F2DA96F52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943368"/>
              </p:ext>
            </p:extLst>
          </p:nvPr>
        </p:nvGraphicFramePr>
        <p:xfrm>
          <a:off x="655092" y="1231186"/>
          <a:ext cx="7820167" cy="523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22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32075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recule début 2025, effaçant la hausse du trimestre précédent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 0,0 %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2649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- 0,1 %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1648" y="295468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- 0,5 %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88452"/>
              </p:ext>
            </p:extLst>
          </p:nvPr>
        </p:nvGraphicFramePr>
        <p:xfrm>
          <a:off x="467788" y="1318023"/>
          <a:ext cx="7749309" cy="472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8097" y="494138"/>
            <a:ext cx="89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principalement dû à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-230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-50 emplois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 :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722444"/>
              </p:ext>
            </p:extLst>
          </p:nvPr>
        </p:nvGraphicFramePr>
        <p:xfrm>
          <a:off x="646545" y="1455420"/>
          <a:ext cx="7546110" cy="473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5911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secteur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860116"/>
              </p:ext>
            </p:extLst>
          </p:nvPr>
        </p:nvGraphicFramePr>
        <p:xfrm>
          <a:off x="803563" y="1325879"/>
          <a:ext cx="7592291" cy="476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6" y="68635"/>
            <a:ext cx="893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diminue dans le tertiaire et la construction et se stabilise dans l’industrie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654722"/>
              </p:ext>
            </p:extLst>
          </p:nvPr>
        </p:nvGraphicFramePr>
        <p:xfrm>
          <a:off x="729674" y="1224915"/>
          <a:ext cx="7508738" cy="507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622" y="467869"/>
            <a:ext cx="89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les effectifs salariés se stabilisent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4FAE1C-FB36-7BB4-6223-4D6ADAE2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36" y="1648690"/>
            <a:ext cx="8387262" cy="33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3893" y="303749"/>
            <a:ext cx="91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Baisse des entrées en contrat d’apprentissage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B1BC777-5F76-C848-E522-30C4A9805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514823"/>
              </p:ext>
            </p:extLst>
          </p:nvPr>
        </p:nvGraphicFramePr>
        <p:xfrm>
          <a:off x="215802" y="1256238"/>
          <a:ext cx="8712396" cy="499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053143" y="1638068"/>
            <a:ext cx="583370" cy="289229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1 400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206401" y="2095928"/>
            <a:ext cx="138427" cy="46191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5312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repart légèrement à la hausse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2025, effaçant la baisse du trimestre précédent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6108" y="4065756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(+0,1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373580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6,2 % (+0,2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681428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7,9 % (+0,1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45A0CD-0F88-937B-2666-F5EBCB986CD2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T1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2024)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297502"/>
              </p:ext>
            </p:extLst>
          </p:nvPr>
        </p:nvGraphicFramePr>
        <p:xfrm>
          <a:off x="1" y="1329448"/>
          <a:ext cx="8140824" cy="504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qui demeure en-dessous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C06989A-DDF6-9B7C-16AF-D0E03EAF44DC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11090</TotalTime>
  <Words>1813</Words>
  <Application>Microsoft Office PowerPoint</Application>
  <PresentationFormat>Affichage à l'écran (4:3)</PresentationFormat>
  <Paragraphs>221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SAUVIAC, Mathieu (DREETS-PACA)</cp:lastModifiedBy>
  <cp:revision>982</cp:revision>
  <cp:lastPrinted>2018-10-09T12:30:48Z</cp:lastPrinted>
  <dcterms:created xsi:type="dcterms:W3CDTF">2018-05-30T13:27:07Z</dcterms:created>
  <dcterms:modified xsi:type="dcterms:W3CDTF">2025-06-25T08:39:36Z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