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sldIdLst>
    <p:sldId id="300" r:id="rId6"/>
    <p:sldId id="299" r:id="rId7"/>
    <p:sldId id="264" r:id="rId8"/>
    <p:sldId id="290" r:id="rId9"/>
    <p:sldId id="292" r:id="rId10"/>
    <p:sldId id="293" r:id="rId11"/>
    <p:sldId id="261" r:id="rId12"/>
    <p:sldId id="315" r:id="rId13"/>
    <p:sldId id="306" r:id="rId14"/>
    <p:sldId id="302" r:id="rId15"/>
    <p:sldId id="307" r:id="rId16"/>
    <p:sldId id="308" r:id="rId17"/>
    <p:sldId id="309" r:id="rId18"/>
    <p:sldId id="310" r:id="rId19"/>
    <p:sldId id="318" r:id="rId20"/>
    <p:sldId id="319" r:id="rId21"/>
    <p:sldId id="316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306" autoAdjust="0"/>
  </p:normalViewPr>
  <p:slideViewPr>
    <p:cSldViewPr snapToGrid="0" snapToObjects="1">
      <p:cViewPr varScale="1">
        <p:scale>
          <a:sx n="86" d="100"/>
          <a:sy n="86" d="100"/>
        </p:scale>
        <p:origin x="13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4\2024-T2\01%20-%20Fichiers%20de%20travail\DEFM-Ch&#244;mage\2024_T2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4\2024-T2\01%20-%20Fichiers%20de%20travail\DEFM-Ch&#244;mage\2024_T2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4\2024-T2\01%20-%20Fichiers%20de%20travail\DEFM-Ch&#244;mage\2024_T2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4\2024-T2\01%20-%20Fichiers%20de%20travail\Prestations%20sociales\2024-T2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4\2024-T2\01%20-%20Fichiers%20de%20travail\Politiques%20emploi\2024_T1_Politiques%20de%20l'emploi_note_V2_VM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4\2024-T2\01%20-%20Fichiers%20de%20travail\Politiques%20emploi\2024_T1_Politiques%20de%20l'emploi_note_V2_VM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4\2024-T2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4\2024-T2\01%20-%20Fichiers%20de%20travail\DEFM-Ch&#244;mage\2024_T2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trimestre 2014)</a:t>
            </a:r>
          </a:p>
        </c:rich>
      </c:tx>
      <c:layout>
        <c:manualLayout>
          <c:xMode val="edge"/>
          <c:yMode val="edge"/>
          <c:x val="0.19517272605075309"/>
          <c:y val="1.75641797494068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3'!$E$10:$E$51</c:f>
              <c:numCache>
                <c:formatCode>#\ ##0.0</c:formatCode>
                <c:ptCount val="42"/>
                <c:pt idx="0">
                  <c:v>100</c:v>
                </c:pt>
                <c:pt idx="1">
                  <c:v>99.927524727103417</c:v>
                </c:pt>
                <c:pt idx="2">
                  <c:v>99.962063289129361</c:v>
                </c:pt>
                <c:pt idx="3">
                  <c:v>100.13949122469828</c:v>
                </c:pt>
                <c:pt idx="4">
                  <c:v>100.07147254045037</c:v>
                </c:pt>
                <c:pt idx="5">
                  <c:v>100.4442661808983</c:v>
                </c:pt>
                <c:pt idx="6">
                  <c:v>100.37257081101538</c:v>
                </c:pt>
                <c:pt idx="7">
                  <c:v>100.81070918252213</c:v>
                </c:pt>
                <c:pt idx="8">
                  <c:v>101.19659405212522</c:v>
                </c:pt>
                <c:pt idx="9">
                  <c:v>101.59295190505225</c:v>
                </c:pt>
                <c:pt idx="10">
                  <c:v>101.77946013999251</c:v>
                </c:pt>
                <c:pt idx="11">
                  <c:v>101.84614184764584</c:v>
                </c:pt>
                <c:pt idx="12">
                  <c:v>102.29380617738886</c:v>
                </c:pt>
                <c:pt idx="13">
                  <c:v>102.72119302878116</c:v>
                </c:pt>
                <c:pt idx="14">
                  <c:v>102.82831827841964</c:v>
                </c:pt>
                <c:pt idx="15">
                  <c:v>103.17704634016572</c:v>
                </c:pt>
                <c:pt idx="16">
                  <c:v>103.70147540937933</c:v>
                </c:pt>
                <c:pt idx="17">
                  <c:v>103.6057144607946</c:v>
                </c:pt>
                <c:pt idx="18">
                  <c:v>103.82447725607821</c:v>
                </c:pt>
                <c:pt idx="19">
                  <c:v>103.97616839220206</c:v>
                </c:pt>
                <c:pt idx="20">
                  <c:v>104.6304513131616</c:v>
                </c:pt>
                <c:pt idx="21">
                  <c:v>104.8976238026398</c:v>
                </c:pt>
                <c:pt idx="22">
                  <c:v>105.29782546327611</c:v>
                </c:pt>
                <c:pt idx="23">
                  <c:v>105.7772986944979</c:v>
                </c:pt>
                <c:pt idx="24">
                  <c:v>103.67061353298838</c:v>
                </c:pt>
                <c:pt idx="25">
                  <c:v>102.54666187583365</c:v>
                </c:pt>
                <c:pt idx="26">
                  <c:v>105.22702141112292</c:v>
                </c:pt>
                <c:pt idx="27">
                  <c:v>105.64627498823174</c:v>
                </c:pt>
                <c:pt idx="28">
                  <c:v>106.3589392204868</c:v>
                </c:pt>
                <c:pt idx="29">
                  <c:v>107.74917204939003</c:v>
                </c:pt>
                <c:pt idx="30">
                  <c:v>108.8038237530603</c:v>
                </c:pt>
                <c:pt idx="31">
                  <c:v>109.79664028923257</c:v>
                </c:pt>
                <c:pt idx="32">
                  <c:v>110.36206997401233</c:v>
                </c:pt>
                <c:pt idx="33">
                  <c:v>110.74589367136547</c:v>
                </c:pt>
                <c:pt idx="34">
                  <c:v>110.91529974736703</c:v>
                </c:pt>
                <c:pt idx="35">
                  <c:v>111.41493904222321</c:v>
                </c:pt>
                <c:pt idx="36">
                  <c:v>111.69275163709978</c:v>
                </c:pt>
                <c:pt idx="37">
                  <c:v>111.9804801417194</c:v>
                </c:pt>
                <c:pt idx="38">
                  <c:v>112.33945835735695</c:v>
                </c:pt>
                <c:pt idx="39">
                  <c:v>112.46479991309626</c:v>
                </c:pt>
                <c:pt idx="40">
                  <c:v>112.84305287463879</c:v>
                </c:pt>
                <c:pt idx="41">
                  <c:v>112.94945392862211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8D-44DF-B167-3EC95ED4B80F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3'!$C$10:$C$51</c:f>
              <c:numCache>
                <c:formatCode>#\ ##0.0</c:formatCode>
                <c:ptCount val="42"/>
                <c:pt idx="0">
                  <c:v>100</c:v>
                </c:pt>
                <c:pt idx="1">
                  <c:v>100.05455334619535</c:v>
                </c:pt>
                <c:pt idx="2">
                  <c:v>99.923365830784633</c:v>
                </c:pt>
                <c:pt idx="3">
                  <c:v>100.01421865407079</c:v>
                </c:pt>
                <c:pt idx="4">
                  <c:v>99.941903815421796</c:v>
                </c:pt>
                <c:pt idx="5">
                  <c:v>100.16887907795847</c:v>
                </c:pt>
                <c:pt idx="6">
                  <c:v>100.26305359042684</c:v>
                </c:pt>
                <c:pt idx="7">
                  <c:v>100.40417155684558</c:v>
                </c:pt>
                <c:pt idx="8">
                  <c:v>100.59070997362531</c:v>
                </c:pt>
                <c:pt idx="9">
                  <c:v>100.80805864121764</c:v>
                </c:pt>
                <c:pt idx="10">
                  <c:v>101.14144735067656</c:v>
                </c:pt>
                <c:pt idx="11">
                  <c:v>101.17623368999573</c:v>
                </c:pt>
                <c:pt idx="12">
                  <c:v>101.61533965043836</c:v>
                </c:pt>
                <c:pt idx="13">
                  <c:v>102.05655146877587</c:v>
                </c:pt>
                <c:pt idx="14">
                  <c:v>102.1094686566191</c:v>
                </c:pt>
                <c:pt idx="15">
                  <c:v>102.50758666085464</c:v>
                </c:pt>
                <c:pt idx="16">
                  <c:v>102.73885302533819</c:v>
                </c:pt>
                <c:pt idx="17">
                  <c:v>102.76688650767132</c:v>
                </c:pt>
                <c:pt idx="18">
                  <c:v>102.86810706521645</c:v>
                </c:pt>
                <c:pt idx="19">
                  <c:v>103.13816277515457</c:v>
                </c:pt>
                <c:pt idx="20">
                  <c:v>103.78582413685015</c:v>
                </c:pt>
                <c:pt idx="21">
                  <c:v>103.94695011686572</c:v>
                </c:pt>
                <c:pt idx="22">
                  <c:v>104.20533267065566</c:v>
                </c:pt>
                <c:pt idx="23">
                  <c:v>104.62692160243809</c:v>
                </c:pt>
                <c:pt idx="24">
                  <c:v>102.67083328559927</c:v>
                </c:pt>
                <c:pt idx="25">
                  <c:v>102.10027505473542</c:v>
                </c:pt>
                <c:pt idx="26">
                  <c:v>104.25059248203274</c:v>
                </c:pt>
                <c:pt idx="27">
                  <c:v>104.3104420561551</c:v>
                </c:pt>
                <c:pt idx="28">
                  <c:v>104.9929403594257</c:v>
                </c:pt>
                <c:pt idx="29">
                  <c:v>106.07993358937003</c:v>
                </c:pt>
                <c:pt idx="30">
                  <c:v>107.01922991952446</c:v>
                </c:pt>
                <c:pt idx="31">
                  <c:v>107.58898249884126</c:v>
                </c:pt>
                <c:pt idx="32">
                  <c:v>108.05535671937288</c:v>
                </c:pt>
                <c:pt idx="33">
                  <c:v>108.25372571745365</c:v>
                </c:pt>
                <c:pt idx="34">
                  <c:v>108.54679953886475</c:v>
                </c:pt>
                <c:pt idx="35">
                  <c:v>108.9155163785295</c:v>
                </c:pt>
                <c:pt idx="36">
                  <c:v>109.08846315968377</c:v>
                </c:pt>
                <c:pt idx="37">
                  <c:v>109.34270541783535</c:v>
                </c:pt>
                <c:pt idx="38">
                  <c:v>109.55504422178626</c:v>
                </c:pt>
                <c:pt idx="39">
                  <c:v>109.60271994676734</c:v>
                </c:pt>
                <c:pt idx="40">
                  <c:v>109.91888638475325</c:v>
                </c:pt>
                <c:pt idx="41">
                  <c:v>109.86714840806786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8D-44DF-B167-3EC95ED4B80F}"/>
            </c:ext>
          </c:extLst>
        </c:ser>
        <c:ser>
          <c:idx val="2"/>
          <c:order val="2"/>
          <c:tx>
            <c:strRef>
              <c:f>'Données graph 1 et 3'!$H$8:$H$9</c:f>
              <c:strCache>
                <c:ptCount val="2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3'!$H$10:$H$51</c:f>
              <c:numCache>
                <c:formatCode>#\ ##0.0</c:formatCode>
                <c:ptCount val="42"/>
                <c:pt idx="0">
                  <c:v>100</c:v>
                </c:pt>
                <c:pt idx="1">
                  <c:v>98.689760982613222</c:v>
                </c:pt>
                <c:pt idx="2">
                  <c:v>98.648766872601712</c:v>
                </c:pt>
                <c:pt idx="3">
                  <c:v>99.158113603947484</c:v>
                </c:pt>
                <c:pt idx="4">
                  <c:v>98.319869590846736</c:v>
                </c:pt>
                <c:pt idx="5">
                  <c:v>98.237835076525798</c:v>
                </c:pt>
                <c:pt idx="6">
                  <c:v>97.857830332404916</c:v>
                </c:pt>
                <c:pt idx="7">
                  <c:v>98.332594159500061</c:v>
                </c:pt>
                <c:pt idx="8">
                  <c:v>98.679925695573544</c:v>
                </c:pt>
                <c:pt idx="9">
                  <c:v>98.503923046280804</c:v>
                </c:pt>
                <c:pt idx="10">
                  <c:v>98.32076739571346</c:v>
                </c:pt>
                <c:pt idx="11">
                  <c:v>98.146767488039671</c:v>
                </c:pt>
                <c:pt idx="12">
                  <c:v>98.484671423172898</c:v>
                </c:pt>
                <c:pt idx="13">
                  <c:v>99.428569644888498</c:v>
                </c:pt>
                <c:pt idx="14">
                  <c:v>99.084358650483168</c:v>
                </c:pt>
                <c:pt idx="15">
                  <c:v>99.870164658832053</c:v>
                </c:pt>
                <c:pt idx="16">
                  <c:v>99.890423872984158</c:v>
                </c:pt>
                <c:pt idx="17">
                  <c:v>99.469253177616295</c:v>
                </c:pt>
                <c:pt idx="18">
                  <c:v>99.020582905419147</c:v>
                </c:pt>
                <c:pt idx="19">
                  <c:v>99.949183616942506</c:v>
                </c:pt>
                <c:pt idx="20">
                  <c:v>100.61590332626371</c:v>
                </c:pt>
                <c:pt idx="21">
                  <c:v>99.348513525796406</c:v>
                </c:pt>
                <c:pt idx="22">
                  <c:v>99.39675171744156</c:v>
                </c:pt>
                <c:pt idx="23">
                  <c:v>100.42565260404585</c:v>
                </c:pt>
                <c:pt idx="24">
                  <c:v>97.906335007980672</c:v>
                </c:pt>
                <c:pt idx="25">
                  <c:v>95.70490269459421</c:v>
                </c:pt>
                <c:pt idx="26">
                  <c:v>99.191849531147497</c:v>
                </c:pt>
                <c:pt idx="27">
                  <c:v>93.643551320134051</c:v>
                </c:pt>
                <c:pt idx="28">
                  <c:v>96.552107462436112</c:v>
                </c:pt>
                <c:pt idx="29">
                  <c:v>101.18895510751122</c:v>
                </c:pt>
                <c:pt idx="30">
                  <c:v>102.16928842700763</c:v>
                </c:pt>
                <c:pt idx="31">
                  <c:v>102.8847261620073</c:v>
                </c:pt>
                <c:pt idx="32">
                  <c:v>104.35536900914298</c:v>
                </c:pt>
                <c:pt idx="33">
                  <c:v>103.52495618466303</c:v>
                </c:pt>
                <c:pt idx="34">
                  <c:v>103.42786655987794</c:v>
                </c:pt>
                <c:pt idx="35">
                  <c:v>104.7074116954529</c:v>
                </c:pt>
                <c:pt idx="36">
                  <c:v>104.01418753340756</c:v>
                </c:pt>
                <c:pt idx="37">
                  <c:v>104.3227859727578</c:v>
                </c:pt>
                <c:pt idx="38">
                  <c:v>105.06250809312239</c:v>
                </c:pt>
                <c:pt idx="39">
                  <c:v>105.00191569544768</c:v>
                </c:pt>
                <c:pt idx="40">
                  <c:v>105.51299776726279</c:v>
                </c:pt>
                <c:pt idx="41">
                  <c:v>104.97858277892003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8D-44DF-B167-3EC95ED4B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379904"/>
        <c:axId val="210381440"/>
      </c:lineChart>
      <c:catAx>
        <c:axId val="210379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381440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381440"/>
        <c:scaling>
          <c:orientation val="minMax"/>
          <c:max val="114"/>
          <c:min val="9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37990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9942710206919E-2"/>
          <c:y val="0.27474750656167979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dep05_trim!$BH$107:$BH$124</c:f>
              <c:numCache>
                <c:formatCode>#\ ##0.0</c:formatCode>
                <c:ptCount val="18"/>
                <c:pt idx="0">
                  <c:v>1.682814890362061</c:v>
                </c:pt>
                <c:pt idx="1">
                  <c:v>4.9147442326980872</c:v>
                </c:pt>
                <c:pt idx="2">
                  <c:v>0.66921606118546251</c:v>
                </c:pt>
                <c:pt idx="3">
                  <c:v>0.66476733143401301</c:v>
                </c:pt>
                <c:pt idx="4">
                  <c:v>8.7735849056603818</c:v>
                </c:pt>
                <c:pt idx="5">
                  <c:v>-9.3235039028621074</c:v>
                </c:pt>
                <c:pt idx="6">
                  <c:v>-3.2520325203252098</c:v>
                </c:pt>
                <c:pt idx="7">
                  <c:v>-2.3232822540780962</c:v>
                </c:pt>
                <c:pt idx="8">
                  <c:v>-3.4412955465587092</c:v>
                </c:pt>
                <c:pt idx="9">
                  <c:v>-0.78616352201258399</c:v>
                </c:pt>
                <c:pt idx="10">
                  <c:v>-0.68674062334918018</c:v>
                </c:pt>
                <c:pt idx="11">
                  <c:v>1.2234042553191493</c:v>
                </c:pt>
                <c:pt idx="12">
                  <c:v>-0.84077771939042867</c:v>
                </c:pt>
                <c:pt idx="13">
                  <c:v>-0.42395336512983661</c:v>
                </c:pt>
                <c:pt idx="14">
                  <c:v>-0.85151676423629308</c:v>
                </c:pt>
                <c:pt idx="15">
                  <c:v>1.180891035963505</c:v>
                </c:pt>
                <c:pt idx="16">
                  <c:v>0.10610079575597009</c:v>
                </c:pt>
                <c:pt idx="17">
                  <c:v>-1.8018018018017945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7-4AB9-BDEB-D0ABCE6236BB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dep05_trim!$BI$107:$BI$124</c:f>
              <c:numCache>
                <c:formatCode>#\ ##0.0</c:formatCode>
                <c:ptCount val="18"/>
                <c:pt idx="0">
                  <c:v>4.768717215068996E-2</c:v>
                </c:pt>
                <c:pt idx="1">
                  <c:v>2.3832221163012424</c:v>
                </c:pt>
                <c:pt idx="2">
                  <c:v>0.23277467411546571</c:v>
                </c:pt>
                <c:pt idx="3">
                  <c:v>0.13934045517882687</c:v>
                </c:pt>
                <c:pt idx="4">
                  <c:v>7.6066790352504521</c:v>
                </c:pt>
                <c:pt idx="5">
                  <c:v>-7.1120689655172376</c:v>
                </c:pt>
                <c:pt idx="6">
                  <c:v>-2.5522041763341052</c:v>
                </c:pt>
                <c:pt idx="7">
                  <c:v>-2.0000000000000018</c:v>
                </c:pt>
                <c:pt idx="8">
                  <c:v>-2.0408163265306145</c:v>
                </c:pt>
                <c:pt idx="9">
                  <c:v>-1.041666666666663</c:v>
                </c:pt>
                <c:pt idx="10">
                  <c:v>-0.40100250626566858</c:v>
                </c:pt>
                <c:pt idx="11">
                  <c:v>0</c:v>
                </c:pt>
                <c:pt idx="12">
                  <c:v>-1.1575239053849939</c:v>
                </c:pt>
                <c:pt idx="13">
                  <c:v>-0.20366598778005507</c:v>
                </c:pt>
                <c:pt idx="14">
                  <c:v>-0.45918367346938771</c:v>
                </c:pt>
                <c:pt idx="15">
                  <c:v>0.4100461301896452</c:v>
                </c:pt>
                <c:pt idx="16">
                  <c:v>-1.071975497702915</c:v>
                </c:pt>
                <c:pt idx="17">
                  <c:v>-1.3415892672858698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37-4AB9-BDEB-D0ABCE623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95616"/>
        <c:axId val="172497152"/>
      </c:barChart>
      <c:catAx>
        <c:axId val="1724956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4971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497152"/>
        <c:scaling>
          <c:orientation val="minMax"/>
          <c:max val="10"/>
          <c:min val="-1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49561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60179596839737E-2"/>
          <c:y val="0.24281133858267717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dep05_trim!$BJ$107:$BJ$124</c:f>
              <c:numCache>
                <c:formatCode>#\ ##0.0</c:formatCode>
                <c:ptCount val="18"/>
                <c:pt idx="0">
                  <c:v>-0.88691796008868451</c:v>
                </c:pt>
                <c:pt idx="1">
                  <c:v>6.9351230425055865</c:v>
                </c:pt>
                <c:pt idx="2">
                  <c:v>0.62761506276149959</c:v>
                </c:pt>
                <c:pt idx="3">
                  <c:v>-3.5343035343035289</c:v>
                </c:pt>
                <c:pt idx="4">
                  <c:v>15.301724137931028</c:v>
                </c:pt>
                <c:pt idx="5">
                  <c:v>-14.205607476635507</c:v>
                </c:pt>
                <c:pt idx="6">
                  <c:v>-5.2287581699346442</c:v>
                </c:pt>
                <c:pt idx="7">
                  <c:v>-6.2068965517241388</c:v>
                </c:pt>
                <c:pt idx="8">
                  <c:v>-7.8431372549019667</c:v>
                </c:pt>
                <c:pt idx="9">
                  <c:v>0.53191489361703592</c:v>
                </c:pt>
                <c:pt idx="10">
                  <c:v>-1.851851851851849</c:v>
                </c:pt>
                <c:pt idx="11">
                  <c:v>2.695417789757415</c:v>
                </c:pt>
                <c:pt idx="12">
                  <c:v>0.78740157480314821</c:v>
                </c:pt>
                <c:pt idx="13">
                  <c:v>-0.52083333333333703</c:v>
                </c:pt>
                <c:pt idx="14">
                  <c:v>2.0942408376963373</c:v>
                </c:pt>
                <c:pt idx="15">
                  <c:v>-0.7692307692307665</c:v>
                </c:pt>
                <c:pt idx="16">
                  <c:v>-0.77519379844961378</c:v>
                </c:pt>
                <c:pt idx="17">
                  <c:v>-2.34375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9-4327-B73D-1E0B0B5A2C15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dep05_trim!$BK$107:$BK$124</c:f>
              <c:numCache>
                <c:formatCode>#\ ##0.0</c:formatCode>
                <c:ptCount val="18"/>
                <c:pt idx="0">
                  <c:v>1.3312451057165164</c:v>
                </c:pt>
                <c:pt idx="1">
                  <c:v>3.2071097372488477</c:v>
                </c:pt>
                <c:pt idx="2">
                  <c:v>0.59902658180455148</c:v>
                </c:pt>
                <c:pt idx="3">
                  <c:v>0.81875697804243419</c:v>
                </c:pt>
                <c:pt idx="4">
                  <c:v>7.7888519748984919</c:v>
                </c:pt>
                <c:pt idx="5">
                  <c:v>-9.178082191780824</c:v>
                </c:pt>
                <c:pt idx="6">
                  <c:v>-3.8461538461538436</c:v>
                </c:pt>
                <c:pt idx="7">
                  <c:v>-1.3333333333333419</c:v>
                </c:pt>
                <c:pt idx="8">
                  <c:v>-2.3052464228934699</c:v>
                </c:pt>
                <c:pt idx="9">
                  <c:v>-1.464605370219707</c:v>
                </c:pt>
                <c:pt idx="10">
                  <c:v>0.16515276630884035</c:v>
                </c:pt>
                <c:pt idx="11">
                  <c:v>-8.2440230832647732E-2</c:v>
                </c:pt>
                <c:pt idx="12">
                  <c:v>-1.0313531353135286</c:v>
                </c:pt>
                <c:pt idx="13">
                  <c:v>-0.5002084201750745</c:v>
                </c:pt>
                <c:pt idx="14">
                  <c:v>-0.87976539589442737</c:v>
                </c:pt>
                <c:pt idx="15">
                  <c:v>0.71851225697379117</c:v>
                </c:pt>
                <c:pt idx="16">
                  <c:v>-0.20981955518253326</c:v>
                </c:pt>
                <c:pt idx="17">
                  <c:v>-1.9343986543313818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19-4327-B73D-1E0B0B5A2C15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dep05_trim!$BL$107:$BL$124</c:f>
              <c:numCache>
                <c:formatCode>#\ ##0.0</c:formatCode>
                <c:ptCount val="18"/>
                <c:pt idx="0">
                  <c:v>0.37986704653372172</c:v>
                </c:pt>
                <c:pt idx="1">
                  <c:v>3.2166508987701015</c:v>
                </c:pt>
                <c:pt idx="2">
                  <c:v>0</c:v>
                </c:pt>
                <c:pt idx="3">
                  <c:v>1.0999083409715782</c:v>
                </c:pt>
                <c:pt idx="4">
                  <c:v>6.165004533091567</c:v>
                </c:pt>
                <c:pt idx="5">
                  <c:v>-3.0742954739538808</c:v>
                </c:pt>
                <c:pt idx="6">
                  <c:v>0.26431718061674658</c:v>
                </c:pt>
                <c:pt idx="7">
                  <c:v>-2.4604569420035194</c:v>
                </c:pt>
                <c:pt idx="8">
                  <c:v>-1.8018018018017945</c:v>
                </c:pt>
                <c:pt idx="9">
                  <c:v>-0.18348623853211565</c:v>
                </c:pt>
                <c:pt idx="10">
                  <c:v>-1.6544117647058876</c:v>
                </c:pt>
                <c:pt idx="11">
                  <c:v>1.4018691588784993</c:v>
                </c:pt>
                <c:pt idx="12">
                  <c:v>-1.5668202764976935</c:v>
                </c:pt>
                <c:pt idx="13">
                  <c:v>0.18726591760298561</c:v>
                </c:pt>
                <c:pt idx="14">
                  <c:v>-1.1214953271028061</c:v>
                </c:pt>
                <c:pt idx="15">
                  <c:v>1.5122873345935872</c:v>
                </c:pt>
                <c:pt idx="16">
                  <c:v>-1.024208566107998</c:v>
                </c:pt>
                <c:pt idx="17">
                  <c:v>-0.47036688617122513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19-4327-B73D-1E0B0B5A2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075072"/>
        <c:axId val="171076608"/>
      </c:barChart>
      <c:catAx>
        <c:axId val="171075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10766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076608"/>
        <c:scaling>
          <c:orientation val="minMax"/>
          <c:max val="16"/>
          <c:min val="-1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075072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68132219513176E-2"/>
          <c:y val="0.26941417322834643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dep05_trim!$BS$107:$BS$124</c:f>
              <c:numCache>
                <c:formatCode>#\ ##0.0</c:formatCode>
                <c:ptCount val="18"/>
                <c:pt idx="0">
                  <c:v>1.1715089034676662</c:v>
                </c:pt>
                <c:pt idx="1">
                  <c:v>4.863362667901816</c:v>
                </c:pt>
                <c:pt idx="2">
                  <c:v>-4.1519434628975338</c:v>
                </c:pt>
                <c:pt idx="3">
                  <c:v>-2.2580645161290325</c:v>
                </c:pt>
                <c:pt idx="4">
                  <c:v>9.0051862329090007</c:v>
                </c:pt>
                <c:pt idx="5">
                  <c:v>-13.062283737024227</c:v>
                </c:pt>
                <c:pt idx="6">
                  <c:v>-1.8905472636815968</c:v>
                </c:pt>
                <c:pt idx="7">
                  <c:v>-1.2677484787018245</c:v>
                </c:pt>
                <c:pt idx="8">
                  <c:v>-1.2840267077555145</c:v>
                </c:pt>
                <c:pt idx="9">
                  <c:v>2.8616024973985299</c:v>
                </c:pt>
                <c:pt idx="10">
                  <c:v>1.5680323722812251</c:v>
                </c:pt>
                <c:pt idx="11">
                  <c:v>2.7390438247012039</c:v>
                </c:pt>
                <c:pt idx="12">
                  <c:v>-0.33931168201648543</c:v>
                </c:pt>
                <c:pt idx="13">
                  <c:v>0.72957198443579507</c:v>
                </c:pt>
                <c:pt idx="14">
                  <c:v>-0.14485755673587786</c:v>
                </c:pt>
                <c:pt idx="15">
                  <c:v>-0.82205029013538988</c:v>
                </c:pt>
                <c:pt idx="16">
                  <c:v>-0.43881033642125811</c:v>
                </c:pt>
                <c:pt idx="17">
                  <c:v>-1.7629774730656189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A-4DCC-B41C-44E94AB8BD57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dep05_trim!$BT$107:$BT$124</c:f>
              <c:numCache>
                <c:formatCode>#\ ##0.0</c:formatCode>
                <c:ptCount val="18"/>
                <c:pt idx="0">
                  <c:v>0.46777546777547752</c:v>
                </c:pt>
                <c:pt idx="1">
                  <c:v>2.224521469218832</c:v>
                </c:pt>
                <c:pt idx="2">
                  <c:v>5.7186234817813597</c:v>
                </c:pt>
                <c:pt idx="3">
                  <c:v>3.1594064145524126</c:v>
                </c:pt>
                <c:pt idx="4">
                  <c:v>7.3781902552204182</c:v>
                </c:pt>
                <c:pt idx="5">
                  <c:v>-3.3707865168539297</c:v>
                </c:pt>
                <c:pt idx="6">
                  <c:v>-3.8014311270125223</c:v>
                </c:pt>
                <c:pt idx="7">
                  <c:v>-2.9753602975360227</c:v>
                </c:pt>
                <c:pt idx="8">
                  <c:v>-4.0728318160038413</c:v>
                </c:pt>
                <c:pt idx="9">
                  <c:v>-4.5454545454545414</c:v>
                </c:pt>
                <c:pt idx="10">
                  <c:v>-2.7210884353741416</c:v>
                </c:pt>
                <c:pt idx="11">
                  <c:v>-1.7213555675094194</c:v>
                </c:pt>
                <c:pt idx="12">
                  <c:v>-1.7515051997810671</c:v>
                </c:pt>
                <c:pt idx="13">
                  <c:v>-1.5041782729805053</c:v>
                </c:pt>
                <c:pt idx="14">
                  <c:v>-1.2443438914027105</c:v>
                </c:pt>
                <c:pt idx="15">
                  <c:v>2.6918671248568282</c:v>
                </c:pt>
                <c:pt idx="16">
                  <c:v>-0.55772448410486009</c:v>
                </c:pt>
                <c:pt idx="17">
                  <c:v>-1.346045989904654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AA-4DCC-B41C-44E94AB8B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054400"/>
        <c:axId val="172055936"/>
      </c:barChart>
      <c:catAx>
        <c:axId val="172054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055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055936"/>
        <c:scaling>
          <c:orientation val="minMax"/>
          <c:max val="12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05440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Hautes-Alpes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360348249151E-2"/>
          <c:y val="0.17825029043500709"/>
          <c:w val="0.88312922262587745"/>
          <c:h val="0.5091925906802633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</c:numCache>
            </c:numRef>
          </c:cat>
          <c:val>
            <c:numRef>
              <c:f>RSA!$AS$40:$AS$92</c:f>
              <c:numCache>
                <c:formatCode>0.0</c:formatCode>
                <c:ptCount val="53"/>
                <c:pt idx="0">
                  <c:v>100</c:v>
                </c:pt>
                <c:pt idx="1">
                  <c:v>101.00671140939596</c:v>
                </c:pt>
                <c:pt idx="2">
                  <c:v>103.69127516778522</c:v>
                </c:pt>
                <c:pt idx="3">
                  <c:v>106.37583892617451</c:v>
                </c:pt>
                <c:pt idx="4">
                  <c:v>110.06711409395973</c:v>
                </c:pt>
                <c:pt idx="5">
                  <c:v>111.40939597315436</c:v>
                </c:pt>
                <c:pt idx="6">
                  <c:v>112.75167785234899</c:v>
                </c:pt>
                <c:pt idx="7">
                  <c:v>112.41610738255035</c:v>
                </c:pt>
                <c:pt idx="8">
                  <c:v>113.42281879194631</c:v>
                </c:pt>
                <c:pt idx="9">
                  <c:v>114.76510067114094</c:v>
                </c:pt>
                <c:pt idx="10">
                  <c:v>114.42953020134227</c:v>
                </c:pt>
                <c:pt idx="11">
                  <c:v>115.43624161073826</c:v>
                </c:pt>
                <c:pt idx="12">
                  <c:v>114.42953020134227</c:v>
                </c:pt>
                <c:pt idx="13">
                  <c:v>111.74496644295301</c:v>
                </c:pt>
                <c:pt idx="14">
                  <c:v>112.08053691275168</c:v>
                </c:pt>
                <c:pt idx="15">
                  <c:v>110.73825503355705</c:v>
                </c:pt>
                <c:pt idx="16">
                  <c:v>108.38926174496643</c:v>
                </c:pt>
                <c:pt idx="17">
                  <c:v>108.7248322147651</c:v>
                </c:pt>
                <c:pt idx="18">
                  <c:v>108.38926174496643</c:v>
                </c:pt>
                <c:pt idx="19">
                  <c:v>108.7248322147651</c:v>
                </c:pt>
                <c:pt idx="20">
                  <c:v>109.06040268456377</c:v>
                </c:pt>
                <c:pt idx="21">
                  <c:v>109.39597315436242</c:v>
                </c:pt>
                <c:pt idx="22">
                  <c:v>108.38926174496643</c:v>
                </c:pt>
                <c:pt idx="23">
                  <c:v>107.38255033557047</c:v>
                </c:pt>
                <c:pt idx="24">
                  <c:v>106.71140939597315</c:v>
                </c:pt>
                <c:pt idx="25">
                  <c:v>105.36912751677852</c:v>
                </c:pt>
                <c:pt idx="26">
                  <c:v>106.37583892617451</c:v>
                </c:pt>
                <c:pt idx="27">
                  <c:v>106.71140939597315</c:v>
                </c:pt>
                <c:pt idx="28">
                  <c:v>105.03355704697988</c:v>
                </c:pt>
                <c:pt idx="29">
                  <c:v>104.36241610738254</c:v>
                </c:pt>
                <c:pt idx="30">
                  <c:v>102.68456375838926</c:v>
                </c:pt>
                <c:pt idx="31">
                  <c:v>104.36241610738254</c:v>
                </c:pt>
                <c:pt idx="32">
                  <c:v>105.03355704697988</c:v>
                </c:pt>
                <c:pt idx="33">
                  <c:v>106.37583892617451</c:v>
                </c:pt>
                <c:pt idx="34">
                  <c:v>106.37583892617451</c:v>
                </c:pt>
                <c:pt idx="35">
                  <c:v>105.70469798657717</c:v>
                </c:pt>
                <c:pt idx="36">
                  <c:v>104.02684563758389</c:v>
                </c:pt>
                <c:pt idx="37">
                  <c:v>102.34899328859059</c:v>
                </c:pt>
                <c:pt idx="38">
                  <c:v>102.68456375838926</c:v>
                </c:pt>
                <c:pt idx="39">
                  <c:v>103.69127516778522</c:v>
                </c:pt>
                <c:pt idx="40">
                  <c:v>104.36241610738254</c:v>
                </c:pt>
                <c:pt idx="41">
                  <c:v>101.6778523489933</c:v>
                </c:pt>
                <c:pt idx="42">
                  <c:v>99.664429530201332</c:v>
                </c:pt>
                <c:pt idx="43">
                  <c:v>100.33557046979867</c:v>
                </c:pt>
                <c:pt idx="44">
                  <c:v>100.67114093959732</c:v>
                </c:pt>
                <c:pt idx="45">
                  <c:v>100.33557046979867</c:v>
                </c:pt>
                <c:pt idx="46">
                  <c:v>100.33557046979867</c:v>
                </c:pt>
                <c:pt idx="47">
                  <c:v>98.65771812080537</c:v>
                </c:pt>
                <c:pt idx="48">
                  <c:v>96.644295302013433</c:v>
                </c:pt>
                <c:pt idx="49">
                  <c:v>95.637583892617457</c:v>
                </c:pt>
                <c:pt idx="50">
                  <c:v>96.308724832214764</c:v>
                </c:pt>
                <c:pt idx="51">
                  <c:v>95.637583892617457</c:v>
                </c:pt>
                <c:pt idx="52">
                  <c:v>97.31543624161074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2A-461E-A2E3-781FB92F34B9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</c:numCache>
            </c:numRef>
          </c:cat>
          <c:val>
            <c:numRef>
              <c:f>ASS!$AS$40:$AS$91</c:f>
              <c:numCache>
                <c:formatCode>0.0</c:formatCode>
                <c:ptCount val="52"/>
                <c:pt idx="0">
                  <c:v>100</c:v>
                </c:pt>
                <c:pt idx="1">
                  <c:v>96.296296296296291</c:v>
                </c:pt>
                <c:pt idx="2">
                  <c:v>98.148148148148152</c:v>
                </c:pt>
                <c:pt idx="3">
                  <c:v>98.148148148148152</c:v>
                </c:pt>
                <c:pt idx="4">
                  <c:v>109.25925925925925</c:v>
                </c:pt>
                <c:pt idx="5">
                  <c:v>109.25925925925925</c:v>
                </c:pt>
                <c:pt idx="6">
                  <c:v>111.11111111111111</c:v>
                </c:pt>
                <c:pt idx="7">
                  <c:v>111.11111111111111</c:v>
                </c:pt>
                <c:pt idx="8">
                  <c:v>109.25925925925925</c:v>
                </c:pt>
                <c:pt idx="9">
                  <c:v>107.40740740740742</c:v>
                </c:pt>
                <c:pt idx="10">
                  <c:v>100</c:v>
                </c:pt>
                <c:pt idx="11">
                  <c:v>96.296296296296291</c:v>
                </c:pt>
                <c:pt idx="12">
                  <c:v>94.444444444444443</c:v>
                </c:pt>
                <c:pt idx="13">
                  <c:v>90.740740740740748</c:v>
                </c:pt>
                <c:pt idx="14">
                  <c:v>87.037037037037038</c:v>
                </c:pt>
                <c:pt idx="15">
                  <c:v>85.18518518518519</c:v>
                </c:pt>
                <c:pt idx="16">
                  <c:v>83.333333333333343</c:v>
                </c:pt>
                <c:pt idx="17">
                  <c:v>109.25925925925925</c:v>
                </c:pt>
                <c:pt idx="18">
                  <c:v>103.7037037037037</c:v>
                </c:pt>
                <c:pt idx="19">
                  <c:v>103.7037037037037</c:v>
                </c:pt>
                <c:pt idx="20">
                  <c:v>96.296296296296291</c:v>
                </c:pt>
                <c:pt idx="21">
                  <c:v>96.296296296296291</c:v>
                </c:pt>
                <c:pt idx="22">
                  <c:v>94.444444444444443</c:v>
                </c:pt>
                <c:pt idx="23">
                  <c:v>94.444444444444443</c:v>
                </c:pt>
                <c:pt idx="24">
                  <c:v>92.592592592592595</c:v>
                </c:pt>
                <c:pt idx="25">
                  <c:v>87.037037037037038</c:v>
                </c:pt>
                <c:pt idx="26">
                  <c:v>85.18518518518519</c:v>
                </c:pt>
                <c:pt idx="27">
                  <c:v>85.18518518518519</c:v>
                </c:pt>
                <c:pt idx="28">
                  <c:v>79.629629629629633</c:v>
                </c:pt>
                <c:pt idx="29">
                  <c:v>79.629629629629633</c:v>
                </c:pt>
                <c:pt idx="30">
                  <c:v>77.777777777777786</c:v>
                </c:pt>
                <c:pt idx="31">
                  <c:v>77.777777777777786</c:v>
                </c:pt>
                <c:pt idx="32">
                  <c:v>74.074074074074076</c:v>
                </c:pt>
                <c:pt idx="33">
                  <c:v>74.074074074074076</c:v>
                </c:pt>
                <c:pt idx="34">
                  <c:v>75.925925925925924</c:v>
                </c:pt>
                <c:pt idx="35">
                  <c:v>72.222222222222214</c:v>
                </c:pt>
                <c:pt idx="36">
                  <c:v>70.370370370370367</c:v>
                </c:pt>
                <c:pt idx="37">
                  <c:v>70.370370370370367</c:v>
                </c:pt>
                <c:pt idx="38">
                  <c:v>70.370370370370367</c:v>
                </c:pt>
                <c:pt idx="39">
                  <c:v>66.666666666666657</c:v>
                </c:pt>
                <c:pt idx="40">
                  <c:v>64.81481481481481</c:v>
                </c:pt>
                <c:pt idx="41">
                  <c:v>66.666666666666657</c:v>
                </c:pt>
                <c:pt idx="42">
                  <c:v>66.666666666666657</c:v>
                </c:pt>
                <c:pt idx="43">
                  <c:v>64.81481481481481</c:v>
                </c:pt>
                <c:pt idx="44">
                  <c:v>66.666666666666657</c:v>
                </c:pt>
                <c:pt idx="45">
                  <c:v>68.518518518518519</c:v>
                </c:pt>
                <c:pt idx="46">
                  <c:v>68.518518518518519</c:v>
                </c:pt>
                <c:pt idx="47">
                  <c:v>66.666666666666657</c:v>
                </c:pt>
                <c:pt idx="48">
                  <c:v>62.962962962962962</c:v>
                </c:pt>
                <c:pt idx="49">
                  <c:v>62.962962962962962</c:v>
                </c:pt>
                <c:pt idx="50">
                  <c:v>61.111111111111114</c:v>
                </c:pt>
                <c:pt idx="51">
                  <c:v>61.111111111111114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2A-461E-A2E3-781FB92F34B9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</c:numCache>
            </c:numRef>
          </c:cat>
          <c:val>
            <c:numRef>
              <c:f>AAH!$AS$40:$AS$92</c:f>
              <c:numCache>
                <c:formatCode>0.0</c:formatCode>
                <c:ptCount val="53"/>
                <c:pt idx="0">
                  <c:v>100</c:v>
                </c:pt>
                <c:pt idx="1">
                  <c:v>101.09090909090909</c:v>
                </c:pt>
                <c:pt idx="2">
                  <c:v>102.54545454545453</c:v>
                </c:pt>
                <c:pt idx="3">
                  <c:v>102.90909090909091</c:v>
                </c:pt>
                <c:pt idx="4">
                  <c:v>103.27272727272727</c:v>
                </c:pt>
                <c:pt idx="5">
                  <c:v>103.27272727272727</c:v>
                </c:pt>
                <c:pt idx="6">
                  <c:v>104</c:v>
                </c:pt>
                <c:pt idx="7">
                  <c:v>103.63636363636364</c:v>
                </c:pt>
                <c:pt idx="8">
                  <c:v>103.63636363636364</c:v>
                </c:pt>
                <c:pt idx="9">
                  <c:v>104</c:v>
                </c:pt>
                <c:pt idx="10">
                  <c:v>104.36363636363637</c:v>
                </c:pt>
                <c:pt idx="11">
                  <c:v>102.90909090909091</c:v>
                </c:pt>
                <c:pt idx="12">
                  <c:v>102.90909090909091</c:v>
                </c:pt>
                <c:pt idx="13">
                  <c:v>104</c:v>
                </c:pt>
                <c:pt idx="14">
                  <c:v>104.72727272727273</c:v>
                </c:pt>
                <c:pt idx="15">
                  <c:v>105.09090909090911</c:v>
                </c:pt>
                <c:pt idx="16">
                  <c:v>105.09090909090911</c:v>
                </c:pt>
                <c:pt idx="17">
                  <c:v>104.72727272727273</c:v>
                </c:pt>
                <c:pt idx="18">
                  <c:v>105.45454545454544</c:v>
                </c:pt>
                <c:pt idx="19">
                  <c:v>105.09090909090911</c:v>
                </c:pt>
                <c:pt idx="20">
                  <c:v>105.09090909090911</c:v>
                </c:pt>
                <c:pt idx="21">
                  <c:v>104.36363636363637</c:v>
                </c:pt>
                <c:pt idx="22">
                  <c:v>104.72727272727273</c:v>
                </c:pt>
                <c:pt idx="23">
                  <c:v>104</c:v>
                </c:pt>
                <c:pt idx="24">
                  <c:v>104.36363636363637</c:v>
                </c:pt>
                <c:pt idx="25">
                  <c:v>104</c:v>
                </c:pt>
                <c:pt idx="26">
                  <c:v>104.36363636363637</c:v>
                </c:pt>
                <c:pt idx="27">
                  <c:v>104.72727272727273</c:v>
                </c:pt>
                <c:pt idx="28">
                  <c:v>105.81818181818181</c:v>
                </c:pt>
                <c:pt idx="29">
                  <c:v>106.18181818181817</c:v>
                </c:pt>
                <c:pt idx="30">
                  <c:v>106.90909090909091</c:v>
                </c:pt>
                <c:pt idx="31">
                  <c:v>106.90909090909091</c:v>
                </c:pt>
                <c:pt idx="32">
                  <c:v>106.90909090909091</c:v>
                </c:pt>
                <c:pt idx="33">
                  <c:v>107.63636363636364</c:v>
                </c:pt>
                <c:pt idx="34">
                  <c:v>107.63636363636364</c:v>
                </c:pt>
                <c:pt idx="35">
                  <c:v>106.18181818181817</c:v>
                </c:pt>
                <c:pt idx="36">
                  <c:v>106.54545454545455</c:v>
                </c:pt>
                <c:pt idx="37">
                  <c:v>107.27272727272728</c:v>
                </c:pt>
                <c:pt idx="38">
                  <c:v>109.09090909090908</c:v>
                </c:pt>
                <c:pt idx="39">
                  <c:v>110.18181818181819</c:v>
                </c:pt>
                <c:pt idx="40">
                  <c:v>111.27272727272728</c:v>
                </c:pt>
                <c:pt idx="41">
                  <c:v>112.36363636363636</c:v>
                </c:pt>
                <c:pt idx="42">
                  <c:v>113.09090909090909</c:v>
                </c:pt>
                <c:pt idx="43">
                  <c:v>113.45454545454545</c:v>
                </c:pt>
                <c:pt idx="44">
                  <c:v>115.63636363636363</c:v>
                </c:pt>
                <c:pt idx="45">
                  <c:v>116.72727272727272</c:v>
                </c:pt>
                <c:pt idx="46">
                  <c:v>116.72727272727272</c:v>
                </c:pt>
                <c:pt idx="47">
                  <c:v>115.63636363636363</c:v>
                </c:pt>
                <c:pt idx="48">
                  <c:v>114.90909090909092</c:v>
                </c:pt>
                <c:pt idx="49">
                  <c:v>115.99999999999999</c:v>
                </c:pt>
                <c:pt idx="50">
                  <c:v>119.63636363636363</c:v>
                </c:pt>
                <c:pt idx="51">
                  <c:v>120.72727272727273</c:v>
                </c:pt>
                <c:pt idx="52">
                  <c:v>122.54545454545453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2A-461E-A2E3-781FB92F34B9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</c:numCache>
            </c:numRef>
          </c:cat>
          <c:val>
            <c:numRef>
              <c:f>PA!$AS$40:$AS$92</c:f>
              <c:numCache>
                <c:formatCode>0.0</c:formatCode>
                <c:ptCount val="53"/>
                <c:pt idx="0">
                  <c:v>100</c:v>
                </c:pt>
                <c:pt idx="1">
                  <c:v>101.37120470127326</c:v>
                </c:pt>
                <c:pt idx="2">
                  <c:v>103.72184133202742</c:v>
                </c:pt>
                <c:pt idx="3">
                  <c:v>105.68070519098922</c:v>
                </c:pt>
                <c:pt idx="4">
                  <c:v>105.48481880509304</c:v>
                </c:pt>
                <c:pt idx="5">
                  <c:v>101.37120470127326</c:v>
                </c:pt>
                <c:pt idx="6">
                  <c:v>99.804113614103812</c:v>
                </c:pt>
                <c:pt idx="7">
                  <c:v>99.314397649363372</c:v>
                </c:pt>
                <c:pt idx="8">
                  <c:v>101.86092066601371</c:v>
                </c:pt>
                <c:pt idx="9">
                  <c:v>105.19098922624876</c:v>
                </c:pt>
                <c:pt idx="10">
                  <c:v>105.58276199804114</c:v>
                </c:pt>
                <c:pt idx="11">
                  <c:v>103.03623898139081</c:v>
                </c:pt>
                <c:pt idx="12">
                  <c:v>101.17531831537707</c:v>
                </c:pt>
                <c:pt idx="13">
                  <c:v>100.48971596474045</c:v>
                </c:pt>
                <c:pt idx="14">
                  <c:v>99.902056807051906</c:v>
                </c:pt>
                <c:pt idx="15">
                  <c:v>100.29382957884427</c:v>
                </c:pt>
                <c:pt idx="16">
                  <c:v>100.48971596474045</c:v>
                </c:pt>
                <c:pt idx="17">
                  <c:v>99.020568070519104</c:v>
                </c:pt>
                <c:pt idx="18">
                  <c:v>99.216454456415278</c:v>
                </c:pt>
                <c:pt idx="19">
                  <c:v>100.68560235063664</c:v>
                </c:pt>
                <c:pt idx="20">
                  <c:v>102.64446620959843</c:v>
                </c:pt>
                <c:pt idx="21">
                  <c:v>104.01567091087169</c:v>
                </c:pt>
                <c:pt idx="22">
                  <c:v>104.11361410381978</c:v>
                </c:pt>
                <c:pt idx="23">
                  <c:v>102.35063663075417</c:v>
                </c:pt>
                <c:pt idx="24">
                  <c:v>101.56709108716943</c:v>
                </c:pt>
                <c:pt idx="25">
                  <c:v>102.44857982370226</c:v>
                </c:pt>
                <c:pt idx="26">
                  <c:v>103.62389813907933</c:v>
                </c:pt>
                <c:pt idx="27">
                  <c:v>104.30950048971597</c:v>
                </c:pt>
                <c:pt idx="28">
                  <c:v>104.89715964740452</c:v>
                </c:pt>
                <c:pt idx="29">
                  <c:v>104.40744368266405</c:v>
                </c:pt>
                <c:pt idx="30">
                  <c:v>104.70127326150833</c:v>
                </c:pt>
                <c:pt idx="31">
                  <c:v>106.07247796278159</c:v>
                </c:pt>
                <c:pt idx="32">
                  <c:v>107.14985308521057</c:v>
                </c:pt>
                <c:pt idx="33">
                  <c:v>107.63956904995102</c:v>
                </c:pt>
                <c:pt idx="34">
                  <c:v>106.85602350636631</c:v>
                </c:pt>
                <c:pt idx="35">
                  <c:v>104.21155729676788</c:v>
                </c:pt>
                <c:pt idx="36">
                  <c:v>103.03623898139081</c:v>
                </c:pt>
                <c:pt idx="37">
                  <c:v>103.13418217433887</c:v>
                </c:pt>
                <c:pt idx="38">
                  <c:v>102.84035259549462</c:v>
                </c:pt>
                <c:pt idx="39">
                  <c:v>104.21155729676788</c:v>
                </c:pt>
                <c:pt idx="40">
                  <c:v>104.30950048971597</c:v>
                </c:pt>
                <c:pt idx="41">
                  <c:v>103.62389813907933</c:v>
                </c:pt>
                <c:pt idx="42">
                  <c:v>102.84035259549462</c:v>
                </c:pt>
                <c:pt idx="43">
                  <c:v>103.03623898139081</c:v>
                </c:pt>
                <c:pt idx="44">
                  <c:v>103.03623898139081</c:v>
                </c:pt>
                <c:pt idx="45">
                  <c:v>102.84035259549462</c:v>
                </c:pt>
                <c:pt idx="46">
                  <c:v>102.84035259549462</c:v>
                </c:pt>
                <c:pt idx="47">
                  <c:v>99.804113614103812</c:v>
                </c:pt>
                <c:pt idx="48">
                  <c:v>98.92262487757101</c:v>
                </c:pt>
                <c:pt idx="49">
                  <c:v>97.943192948090115</c:v>
                </c:pt>
                <c:pt idx="50">
                  <c:v>98.334965719882476</c:v>
                </c:pt>
                <c:pt idx="51">
                  <c:v>98.824681684622917</c:v>
                </c:pt>
                <c:pt idx="52">
                  <c:v>98.628795298726729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2A-461E-A2E3-781FB92F3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537856"/>
        <c:axId val="230547840"/>
      </c:lineChart>
      <c:dateAx>
        <c:axId val="230537856"/>
        <c:scaling>
          <c:orientation val="minMax"/>
          <c:max val="45444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570" baseline="0"/>
            </a:pPr>
            <a:endParaRPr lang="fr-FR"/>
          </a:p>
        </c:txPr>
        <c:crossAx val="230547840"/>
        <c:crossesAt val="100"/>
        <c:auto val="1"/>
        <c:lblOffset val="100"/>
        <c:baseTimeUnit val="months"/>
      </c:dateAx>
      <c:valAx>
        <c:axId val="230547840"/>
        <c:scaling>
          <c:orientation val="minMax"/>
          <c:max val="124"/>
          <c:min val="6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3053785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250752192561297"/>
          <c:y val="0.75784604793253296"/>
          <c:w val="0.37935439472504962"/>
          <c:h val="6.07318669549177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Graph2'!$J$10:$J$51</c:f>
              <c:numCache>
                <c:formatCode>#,##0</c:formatCode>
                <c:ptCount val="42"/>
                <c:pt idx="0">
                  <c:v>93.913921579820453</c:v>
                </c:pt>
                <c:pt idx="1">
                  <c:v>-577.0240383544733</c:v>
                </c:pt>
                <c:pt idx="2">
                  <c:v>-128.10752965938445</c:v>
                </c:pt>
                <c:pt idx="3">
                  <c:v>247.32532634520612</c:v>
                </c:pt>
                <c:pt idx="4">
                  <c:v>-394.29009316064185</c:v>
                </c:pt>
                <c:pt idx="5">
                  <c:v>-81.290697889104194</c:v>
                </c:pt>
                <c:pt idx="6">
                  <c:v>-189.27182595594059</c:v>
                </c:pt>
                <c:pt idx="7">
                  <c:v>194.35909832556354</c:v>
                </c:pt>
                <c:pt idx="8">
                  <c:v>187.51193584197608</c:v>
                </c:pt>
                <c:pt idx="9">
                  <c:v>-154.25656119618361</c:v>
                </c:pt>
                <c:pt idx="10">
                  <c:v>-50.530715642860741</c:v>
                </c:pt>
                <c:pt idx="11">
                  <c:v>-108.4486259334808</c:v>
                </c:pt>
                <c:pt idx="12">
                  <c:v>124.34477657880052</c:v>
                </c:pt>
                <c:pt idx="13">
                  <c:v>466.22972118097823</c:v>
                </c:pt>
                <c:pt idx="14">
                  <c:v>-232.15610622613167</c:v>
                </c:pt>
                <c:pt idx="15">
                  <c:v>343.43862342034845</c:v>
                </c:pt>
                <c:pt idx="16">
                  <c:v>5.6270032109096064</c:v>
                </c:pt>
                <c:pt idx="17">
                  <c:v>-222.84211081158719</c:v>
                </c:pt>
                <c:pt idx="18">
                  <c:v>-295.38657910267648</c:v>
                </c:pt>
                <c:pt idx="19">
                  <c:v>519.79516949216486</c:v>
                </c:pt>
                <c:pt idx="20">
                  <c:v>278.02097609718476</c:v>
                </c:pt>
                <c:pt idx="21">
                  <c:v>-629.04227888119203</c:v>
                </c:pt>
                <c:pt idx="22">
                  <c:v>-16.275835478409135</c:v>
                </c:pt>
                <c:pt idx="23">
                  <c:v>561.15105073669838</c:v>
                </c:pt>
                <c:pt idx="24">
                  <c:v>-896.56613577326789</c:v>
                </c:pt>
                <c:pt idx="25">
                  <c:v>-1382.3656774014307</c:v>
                </c:pt>
                <c:pt idx="26">
                  <c:v>1674.7422900362362</c:v>
                </c:pt>
                <c:pt idx="27">
                  <c:v>-2778.9913897623264</c:v>
                </c:pt>
                <c:pt idx="28">
                  <c:v>1416.6812887274209</c:v>
                </c:pt>
                <c:pt idx="29">
                  <c:v>2161.6933682427843</c:v>
                </c:pt>
                <c:pt idx="30">
                  <c:v>539.69039118456567</c:v>
                </c:pt>
                <c:pt idx="31">
                  <c:v>375.8025351180986</c:v>
                </c:pt>
                <c:pt idx="32">
                  <c:v>665.43395660525857</c:v>
                </c:pt>
                <c:pt idx="33">
                  <c:v>-422.59049155143293</c:v>
                </c:pt>
                <c:pt idx="34">
                  <c:v>-66.346673869738879</c:v>
                </c:pt>
                <c:pt idx="35">
                  <c:v>586.88434441218124</c:v>
                </c:pt>
                <c:pt idx="36">
                  <c:v>-296.73404532198037</c:v>
                </c:pt>
                <c:pt idx="37">
                  <c:v>200.43198048618797</c:v>
                </c:pt>
                <c:pt idx="38">
                  <c:v>336.12573898347182</c:v>
                </c:pt>
                <c:pt idx="39">
                  <c:v>-124.48264221577847</c:v>
                </c:pt>
                <c:pt idx="40">
                  <c:v>113.77230220282945</c:v>
                </c:pt>
                <c:pt idx="41">
                  <c:v>-251.9074467682367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BD-4245-9FE8-B0CBC043BB63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Graph2'!$K$10:$K$51</c:f>
              <c:numCache>
                <c:formatCode>#,##0</c:formatCode>
                <c:ptCount val="42"/>
                <c:pt idx="0">
                  <c:v>34.570661507000011</c:v>
                </c:pt>
                <c:pt idx="1">
                  <c:v>-68.009359771999982</c:v>
                </c:pt>
                <c:pt idx="2">
                  <c:v>107.9260438899999</c:v>
                </c:pt>
                <c:pt idx="3">
                  <c:v>3.4271307139999863</c:v>
                </c:pt>
                <c:pt idx="4">
                  <c:v>-18.379180959999985</c:v>
                </c:pt>
                <c:pt idx="5">
                  <c:v>40.904935571000124</c:v>
                </c:pt>
                <c:pt idx="6">
                  <c:v>2.1946986899999956</c:v>
                </c:pt>
                <c:pt idx="7">
                  <c:v>39.368122917999926</c:v>
                </c:pt>
                <c:pt idx="8">
                  <c:v>-16.519896972000083</c:v>
                </c:pt>
                <c:pt idx="9">
                  <c:v>67.610090250000098</c:v>
                </c:pt>
                <c:pt idx="10">
                  <c:v>-39.637192734000109</c:v>
                </c:pt>
                <c:pt idx="11">
                  <c:v>22.78810885900009</c:v>
                </c:pt>
                <c:pt idx="12">
                  <c:v>42.006034705999923</c:v>
                </c:pt>
                <c:pt idx="13">
                  <c:v>-1.5466600299998845</c:v>
                </c:pt>
                <c:pt idx="14">
                  <c:v>62.700316520999991</c:v>
                </c:pt>
                <c:pt idx="15">
                  <c:v>43.415311706999887</c:v>
                </c:pt>
                <c:pt idx="16">
                  <c:v>4.3466501260000996</c:v>
                </c:pt>
                <c:pt idx="17">
                  <c:v>15.49889997799994</c:v>
                </c:pt>
                <c:pt idx="18">
                  <c:v>74.505269301000112</c:v>
                </c:pt>
                <c:pt idx="19">
                  <c:v>-62.643104481000023</c:v>
                </c:pt>
                <c:pt idx="20">
                  <c:v>50.206525903999932</c:v>
                </c:pt>
                <c:pt idx="21">
                  <c:v>5.1036395199998879</c:v>
                </c:pt>
                <c:pt idx="22">
                  <c:v>40.023597729000244</c:v>
                </c:pt>
                <c:pt idx="23">
                  <c:v>-54.621000558999981</c:v>
                </c:pt>
                <c:pt idx="24">
                  <c:v>-343.69916573700016</c:v>
                </c:pt>
                <c:pt idx="25">
                  <c:v>298.59596286400006</c:v>
                </c:pt>
                <c:pt idx="26">
                  <c:v>41.888902609999946</c:v>
                </c:pt>
                <c:pt idx="27">
                  <c:v>47.552620669000135</c:v>
                </c:pt>
                <c:pt idx="28">
                  <c:v>15.206960068999933</c:v>
                </c:pt>
                <c:pt idx="29">
                  <c:v>121.03638824300003</c:v>
                </c:pt>
                <c:pt idx="30">
                  <c:v>-57.070255484000086</c:v>
                </c:pt>
                <c:pt idx="31">
                  <c:v>-23.591047571999979</c:v>
                </c:pt>
                <c:pt idx="32">
                  <c:v>58.566581105999944</c:v>
                </c:pt>
                <c:pt idx="33">
                  <c:v>13.776527905000194</c:v>
                </c:pt>
                <c:pt idx="34">
                  <c:v>18.549249302999897</c:v>
                </c:pt>
                <c:pt idx="35">
                  <c:v>43.038391747999867</c:v>
                </c:pt>
                <c:pt idx="36">
                  <c:v>-44.541653976999896</c:v>
                </c:pt>
                <c:pt idx="37">
                  <c:v>-48.508325832999844</c:v>
                </c:pt>
                <c:pt idx="38">
                  <c:v>28.041002073999834</c:v>
                </c:pt>
                <c:pt idx="39">
                  <c:v>94.652878597000154</c:v>
                </c:pt>
                <c:pt idx="40">
                  <c:v>137.83446658499975</c:v>
                </c:pt>
                <c:pt idx="41">
                  <c:v>-11.186165439999968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BD-4245-9FE8-B0CBC043B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629760"/>
        <c:axId val="210631296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Graph2'!$I$10:$I$51</c:f>
              <c:numCache>
                <c:formatCode>#,##0</c:formatCode>
                <c:ptCount val="42"/>
                <c:pt idx="0">
                  <c:v>128.48458308682166</c:v>
                </c:pt>
                <c:pt idx="1">
                  <c:v>-645.03339812647027</c:v>
                </c:pt>
                <c:pt idx="2">
                  <c:v>-20.181485769389838</c:v>
                </c:pt>
                <c:pt idx="3">
                  <c:v>250.75245705920679</c:v>
                </c:pt>
                <c:pt idx="4">
                  <c:v>-412.66927412064251</c:v>
                </c:pt>
                <c:pt idx="5">
                  <c:v>-40.385762318102934</c:v>
                </c:pt>
                <c:pt idx="6">
                  <c:v>-187.07712726594036</c:v>
                </c:pt>
                <c:pt idx="7">
                  <c:v>233.72722124356369</c:v>
                </c:pt>
                <c:pt idx="8">
                  <c:v>170.99203886997566</c:v>
                </c:pt>
                <c:pt idx="9">
                  <c:v>-86.646470946179761</c:v>
                </c:pt>
                <c:pt idx="10">
                  <c:v>-90.167908376861305</c:v>
                </c:pt>
                <c:pt idx="11">
                  <c:v>-85.660517074480595</c:v>
                </c:pt>
                <c:pt idx="12">
                  <c:v>166.35081128479942</c:v>
                </c:pt>
                <c:pt idx="13">
                  <c:v>464.68306115097948</c:v>
                </c:pt>
                <c:pt idx="14">
                  <c:v>-169.45578970513452</c:v>
                </c:pt>
                <c:pt idx="15">
                  <c:v>386.85393512735027</c:v>
                </c:pt>
                <c:pt idx="16">
                  <c:v>9.9736533369068638</c:v>
                </c:pt>
                <c:pt idx="17">
                  <c:v>-207.34321083358373</c:v>
                </c:pt>
                <c:pt idx="18">
                  <c:v>-220.88130980167625</c:v>
                </c:pt>
                <c:pt idx="19">
                  <c:v>457.15206501116336</c:v>
                </c:pt>
                <c:pt idx="20">
                  <c:v>328.22750200118753</c:v>
                </c:pt>
                <c:pt idx="21">
                  <c:v>-623.93863936119305</c:v>
                </c:pt>
                <c:pt idx="22">
                  <c:v>23.747762250590313</c:v>
                </c:pt>
                <c:pt idx="23">
                  <c:v>506.53005017769465</c:v>
                </c:pt>
                <c:pt idx="24">
                  <c:v>-1240.2653015102624</c:v>
                </c:pt>
                <c:pt idx="25">
                  <c:v>-1083.7697145374332</c:v>
                </c:pt>
                <c:pt idx="26">
                  <c:v>1716.6311926462367</c:v>
                </c:pt>
                <c:pt idx="27">
                  <c:v>-2731.438769093329</c:v>
                </c:pt>
                <c:pt idx="28">
                  <c:v>1431.888248796422</c:v>
                </c:pt>
                <c:pt idx="29">
                  <c:v>2282.7297564857872</c:v>
                </c:pt>
                <c:pt idx="30">
                  <c:v>482.62013570056297</c:v>
                </c:pt>
                <c:pt idx="31">
                  <c:v>352.21148754609749</c:v>
                </c:pt>
                <c:pt idx="32">
                  <c:v>724.00053771126113</c:v>
                </c:pt>
                <c:pt idx="33">
                  <c:v>-408.81396364643297</c:v>
                </c:pt>
                <c:pt idx="34">
                  <c:v>-47.797424566742848</c:v>
                </c:pt>
                <c:pt idx="35">
                  <c:v>629.92273616018065</c:v>
                </c:pt>
                <c:pt idx="36">
                  <c:v>-341.27569929897436</c:v>
                </c:pt>
                <c:pt idx="37">
                  <c:v>151.92365465318289</c:v>
                </c:pt>
                <c:pt idx="38">
                  <c:v>364.1667410574737</c:v>
                </c:pt>
                <c:pt idx="39">
                  <c:v>-29.829763618778088</c:v>
                </c:pt>
                <c:pt idx="40">
                  <c:v>251.60676878783124</c:v>
                </c:pt>
                <c:pt idx="41">
                  <c:v>-263.09361220823484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BD-4245-9FE8-B0CBC043B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29760"/>
        <c:axId val="210631296"/>
      </c:lineChart>
      <c:catAx>
        <c:axId val="210629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631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631296"/>
        <c:scaling>
          <c:orientation val="minMax"/>
          <c:max val="25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62976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3733121970976617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54F-4D17-9B15-DC1B75130438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4F-4D17-9B15-DC1B75130438}"/>
                </c:ext>
              </c:extLst>
            </c:dLbl>
            <c:dLbl>
              <c:idx val="2"/>
              <c:layout>
                <c:manualLayout>
                  <c:x val="5.5103241360470769E-3"/>
                  <c:y val="4.5301742173532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4F-4D17-9B15-DC1B75130438}"/>
                </c:ext>
              </c:extLst>
            </c:dLbl>
            <c:dLbl>
              <c:idx val="3"/>
              <c:layout>
                <c:manualLayout>
                  <c:x val="0"/>
                  <c:y val="-2.8749898971238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4F-4D17-9B15-DC1B75130438}"/>
                </c:ext>
              </c:extLst>
            </c:dLbl>
            <c:dLbl>
              <c:idx val="4"/>
              <c:layout>
                <c:manualLayout>
                  <c:x val="0"/>
                  <c:y val="-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4F-4D17-9B15-DC1B75130438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graph4'!$AQ$54:$AU$54</c:f>
              <c:numCache>
                <c:formatCode>#,##0</c:formatCode>
                <c:ptCount val="5"/>
                <c:pt idx="0">
                  <c:v>-250</c:v>
                </c:pt>
                <c:pt idx="1">
                  <c:v>-270</c:v>
                </c:pt>
                <c:pt idx="2">
                  <c:v>10</c:v>
                </c:pt>
                <c:pt idx="3">
                  <c:v>-20</c:v>
                </c:pt>
                <c:pt idx="4">
                  <c:v>-30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4F-4D17-9B15-DC1B75130438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54F-4D17-9B15-DC1B75130438}"/>
              </c:ext>
            </c:extLst>
          </c:dPt>
          <c:dLbls>
            <c:dLbl>
              <c:idx val="0"/>
              <c:layout>
                <c:manualLayout>
                  <c:x val="1.6664720890719555E-3"/>
                  <c:y val="-1.0410677167871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4F-4D17-9B15-DC1B75130438}"/>
                </c:ext>
              </c:extLst>
            </c:dLbl>
            <c:dLbl>
              <c:idx val="1"/>
              <c:layout>
                <c:manualLayout>
                  <c:x val="-6.9141164722590908E-5"/>
                  <c:y val="4.4596644018257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4F-4D17-9B15-DC1B75130438}"/>
                </c:ext>
              </c:extLst>
            </c:dLbl>
            <c:dLbl>
              <c:idx val="2"/>
              <c:layout>
                <c:manualLayout>
                  <c:x val="7.3555998109386513E-3"/>
                  <c:y val="3.7078607449338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4F-4D17-9B15-DC1B75130438}"/>
                </c:ext>
              </c:extLst>
            </c:dLbl>
            <c:dLbl>
              <c:idx val="3"/>
              <c:layout>
                <c:manualLayout>
                  <c:x val="1.7993704753625093E-3"/>
                  <c:y val="-5.3104826513467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4F-4D17-9B15-DC1B75130438}"/>
                </c:ext>
              </c:extLst>
            </c:dLbl>
            <c:dLbl>
              <c:idx val="4"/>
              <c:layout>
                <c:manualLayout>
                  <c:x val="-1.7993704753625093E-3"/>
                  <c:y val="-1.7454858186349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4F-4D17-9B15-DC1B75130438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graph4'!$AW$54:$BA$54</c:f>
              <c:numCache>
                <c:formatCode>#,##0</c:formatCode>
                <c:ptCount val="5"/>
                <c:pt idx="0">
                  <c:v>-10</c:v>
                </c:pt>
                <c:pt idx="1">
                  <c:v>-40</c:v>
                </c:pt>
                <c:pt idx="2">
                  <c:v>0</c:v>
                </c:pt>
                <c:pt idx="3">
                  <c:v>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4F-4D17-9B15-DC1B75130438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4.8313805677056357E-5"/>
                  <c:y val="8.88365856441857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4F-4D17-9B15-DC1B75130438}"/>
                </c:ext>
              </c:extLst>
            </c:dLbl>
            <c:dLbl>
              <c:idx val="1"/>
              <c:layout>
                <c:manualLayout>
                  <c:x val="1.6387022770111769E-3"/>
                  <c:y val="0.131589852219559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618922236591995E-2"/>
                      <c:h val="4.72524154589371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654F-4D17-9B15-DC1B75130438}"/>
                </c:ext>
              </c:extLst>
            </c:dLbl>
            <c:dLbl>
              <c:idx val="2"/>
              <c:layout>
                <c:manualLayout>
                  <c:x val="3.2533184925411232E-3"/>
                  <c:y val="6.05421944539540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54F-4D17-9B15-DC1B75130438}"/>
                </c:ext>
              </c:extLst>
            </c:dLbl>
            <c:dLbl>
              <c:idx val="3"/>
              <c:layout>
                <c:manualLayout>
                  <c:x val="3.7316393370154409E-3"/>
                  <c:y val="-2.19980314960629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54F-4D17-9B15-DC1B75130438}"/>
                </c:ext>
              </c:extLst>
            </c:dLbl>
            <c:dLbl>
              <c:idx val="4"/>
              <c:layout>
                <c:manualLayout>
                  <c:x val="1.7077017590192381E-3"/>
                  <c:y val="-3.09333276275248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54F-4D17-9B15-DC1B75130438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graph4'!$AK$54:$AO$54</c:f>
              <c:numCache>
                <c:formatCode>#,##0</c:formatCode>
                <c:ptCount val="5"/>
                <c:pt idx="0">
                  <c:v>-260</c:v>
                </c:pt>
                <c:pt idx="1">
                  <c:v>-310</c:v>
                </c:pt>
                <c:pt idx="2">
                  <c:v>10</c:v>
                </c:pt>
                <c:pt idx="3">
                  <c:v>-10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54F-4D17-9B15-DC1B75130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60896"/>
        <c:axId val="210562432"/>
      </c:barChart>
      <c:catAx>
        <c:axId val="21056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562432"/>
        <c:crosses val="autoZero"/>
        <c:auto val="1"/>
        <c:lblAlgn val="ctr"/>
        <c:lblOffset val="100"/>
        <c:noMultiLvlLbl val="0"/>
      </c:catAx>
      <c:valAx>
        <c:axId val="210562432"/>
        <c:scaling>
          <c:orientation val="minMax"/>
          <c:max val="100"/>
          <c:min val="-4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560896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6573786345136924"/>
          <c:y val="0.16097702113555648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3'!$Y$8:$Y$9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3'!$Y$10:$Y$51</c:f>
              <c:numCache>
                <c:formatCode>#\ ##0.0</c:formatCode>
                <c:ptCount val="42"/>
                <c:pt idx="0">
                  <c:v>100</c:v>
                </c:pt>
                <c:pt idx="1">
                  <c:v>96.825517710058691</c:v>
                </c:pt>
                <c:pt idx="2">
                  <c:v>97.809871876203275</c:v>
                </c:pt>
                <c:pt idx="3">
                  <c:v>97.566791104188681</c:v>
                </c:pt>
                <c:pt idx="4">
                  <c:v>95.002398765731613</c:v>
                </c:pt>
                <c:pt idx="5">
                  <c:v>95.166917210369107</c:v>
                </c:pt>
                <c:pt idx="6">
                  <c:v>94.584604902804699</c:v>
                </c:pt>
                <c:pt idx="7">
                  <c:v>95.393642888216462</c:v>
                </c:pt>
                <c:pt idx="8">
                  <c:v>93.906665389903324</c:v>
                </c:pt>
                <c:pt idx="9">
                  <c:v>94.604670663557954</c:v>
                </c:pt>
                <c:pt idx="10">
                  <c:v>94.274030081801314</c:v>
                </c:pt>
                <c:pt idx="11">
                  <c:v>93.59142383663837</c:v>
                </c:pt>
                <c:pt idx="12">
                  <c:v>95.860384169102574</c:v>
                </c:pt>
                <c:pt idx="13">
                  <c:v>95.550391224540192</c:v>
                </c:pt>
                <c:pt idx="14">
                  <c:v>96.858272756462938</c:v>
                </c:pt>
                <c:pt idx="15">
                  <c:v>98.618740188514607</c:v>
                </c:pt>
                <c:pt idx="16">
                  <c:v>98.430087692399979</c:v>
                </c:pt>
                <c:pt idx="17">
                  <c:v>99.967469324251695</c:v>
                </c:pt>
                <c:pt idx="18">
                  <c:v>101.34322972275775</c:v>
                </c:pt>
                <c:pt idx="19">
                  <c:v>99.785460659884478</c:v>
                </c:pt>
                <c:pt idx="20">
                  <c:v>99.690799626450016</c:v>
                </c:pt>
                <c:pt idx="21">
                  <c:v>99.704356252296392</c:v>
                </c:pt>
                <c:pt idx="22">
                  <c:v>99.802523935836291</c:v>
                </c:pt>
                <c:pt idx="23">
                  <c:v>98.330172473057132</c:v>
                </c:pt>
                <c:pt idx="24">
                  <c:v>93.623460180295154</c:v>
                </c:pt>
                <c:pt idx="25">
                  <c:v>97.261707028390717</c:v>
                </c:pt>
                <c:pt idx="26">
                  <c:v>98.802353998720619</c:v>
                </c:pt>
                <c:pt idx="27">
                  <c:v>100.49714728654399</c:v>
                </c:pt>
                <c:pt idx="28">
                  <c:v>103.99425474210125</c:v>
                </c:pt>
                <c:pt idx="29">
                  <c:v>101.81234130241192</c:v>
                </c:pt>
                <c:pt idx="30">
                  <c:v>104.26646677447673</c:v>
                </c:pt>
                <c:pt idx="31">
                  <c:v>104.13153041059627</c:v>
                </c:pt>
                <c:pt idx="32">
                  <c:v>105.12510690039929</c:v>
                </c:pt>
                <c:pt idx="33">
                  <c:v>104.96288785159716</c:v>
                </c:pt>
                <c:pt idx="34">
                  <c:v>103.44317612049933</c:v>
                </c:pt>
                <c:pt idx="35">
                  <c:v>104.73274155485564</c:v>
                </c:pt>
                <c:pt idx="36">
                  <c:v>103.38769644924575</c:v>
                </c:pt>
                <c:pt idx="37">
                  <c:v>102.31934102683485</c:v>
                </c:pt>
                <c:pt idx="38">
                  <c:v>103.33227071332563</c:v>
                </c:pt>
                <c:pt idx="39">
                  <c:v>105.23291287093799</c:v>
                </c:pt>
                <c:pt idx="40">
                  <c:v>103.97153950322171</c:v>
                </c:pt>
                <c:pt idx="41">
                  <c:v>103.86124044951271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18-4088-92AA-24021EDB018E}"/>
            </c:ext>
          </c:extLst>
        </c:ser>
        <c:ser>
          <c:idx val="1"/>
          <c:order val="1"/>
          <c:tx>
            <c:strRef>
              <c:f>'Données graph 1 et 3'!$X$8:$X$9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3'!$X$10:$X$51</c:f>
              <c:numCache>
                <c:formatCode>#\ ##0.0</c:formatCode>
                <c:ptCount val="42"/>
                <c:pt idx="0">
                  <c:v>100</c:v>
                </c:pt>
                <c:pt idx="1">
                  <c:v>99.981380193048437</c:v>
                </c:pt>
                <c:pt idx="2">
                  <c:v>100.77568490381734</c:v>
                </c:pt>
                <c:pt idx="3">
                  <c:v>100.78064872011127</c:v>
                </c:pt>
                <c:pt idx="4">
                  <c:v>102.02202991901032</c:v>
                </c:pt>
                <c:pt idx="5">
                  <c:v>103.02485425255455</c:v>
                </c:pt>
                <c:pt idx="6">
                  <c:v>103.15963119985211</c:v>
                </c:pt>
                <c:pt idx="7">
                  <c:v>105.03481218393391</c:v>
                </c:pt>
                <c:pt idx="8">
                  <c:v>103.30655902370989</c:v>
                </c:pt>
                <c:pt idx="9">
                  <c:v>105.23826160062235</c:v>
                </c:pt>
                <c:pt idx="10">
                  <c:v>106.02093851932108</c:v>
                </c:pt>
                <c:pt idx="11">
                  <c:v>105.52527416528339</c:v>
                </c:pt>
                <c:pt idx="12">
                  <c:v>106.64188422248382</c:v>
                </c:pt>
                <c:pt idx="13">
                  <c:v>107.39362634469131</c:v>
                </c:pt>
                <c:pt idx="14">
                  <c:v>106.15713837888343</c:v>
                </c:pt>
                <c:pt idx="15">
                  <c:v>109.61323429402319</c:v>
                </c:pt>
                <c:pt idx="16">
                  <c:v>106.76512686773822</c:v>
                </c:pt>
                <c:pt idx="17">
                  <c:v>107.00120014796204</c:v>
                </c:pt>
                <c:pt idx="18">
                  <c:v>106.83516046666126</c:v>
                </c:pt>
                <c:pt idx="19">
                  <c:v>111.08403269134834</c:v>
                </c:pt>
                <c:pt idx="20">
                  <c:v>109.81279258770422</c:v>
                </c:pt>
                <c:pt idx="21">
                  <c:v>107.63214143883776</c:v>
                </c:pt>
                <c:pt idx="22">
                  <c:v>106.54027146586623</c:v>
                </c:pt>
                <c:pt idx="23">
                  <c:v>112.1027533757748</c:v>
                </c:pt>
                <c:pt idx="24">
                  <c:v>106.92518787500205</c:v>
                </c:pt>
                <c:pt idx="25">
                  <c:v>108.15765978434273</c:v>
                </c:pt>
                <c:pt idx="26">
                  <c:v>108.66845588070998</c:v>
                </c:pt>
                <c:pt idx="27">
                  <c:v>112.5640962507438</c:v>
                </c:pt>
                <c:pt idx="28">
                  <c:v>113.13633027947105</c:v>
                </c:pt>
                <c:pt idx="29">
                  <c:v>117.58337122600295</c:v>
                </c:pt>
                <c:pt idx="30">
                  <c:v>115.89787765458072</c:v>
                </c:pt>
                <c:pt idx="31">
                  <c:v>121.28778296840321</c:v>
                </c:pt>
                <c:pt idx="32">
                  <c:v>120.40780492373513</c:v>
                </c:pt>
                <c:pt idx="33">
                  <c:v>120.05373818831424</c:v>
                </c:pt>
                <c:pt idx="34">
                  <c:v>119.97253207867841</c:v>
                </c:pt>
                <c:pt idx="35">
                  <c:v>126.76955807813508</c:v>
                </c:pt>
                <c:pt idx="36">
                  <c:v>126.06397066896081</c:v>
                </c:pt>
                <c:pt idx="37">
                  <c:v>126.23200208118914</c:v>
                </c:pt>
                <c:pt idx="38">
                  <c:v>127.10640425549791</c:v>
                </c:pt>
                <c:pt idx="39">
                  <c:v>127.93322100888824</c:v>
                </c:pt>
                <c:pt idx="40">
                  <c:v>128.78657685590233</c:v>
                </c:pt>
                <c:pt idx="41">
                  <c:v>128.0838961535047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18-4088-92AA-24021EDB018E}"/>
            </c:ext>
          </c:extLst>
        </c:ser>
        <c:ser>
          <c:idx val="2"/>
          <c:order val="2"/>
          <c:tx>
            <c:strRef>
              <c:f>'Données graph 1 et 3'!$Z$8:$Z$9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3'!$Z$10:$Z$51</c:f>
              <c:numCache>
                <c:formatCode>#\ ##0.0</c:formatCode>
                <c:ptCount val="42"/>
                <c:pt idx="0">
                  <c:v>100</c:v>
                </c:pt>
                <c:pt idx="1">
                  <c:v>98.251717951064165</c:v>
                </c:pt>
                <c:pt idx="2">
                  <c:v>98.107796320671639</c:v>
                </c:pt>
                <c:pt idx="3">
                  <c:v>99.985060453470041</c:v>
                </c:pt>
                <c:pt idx="4">
                  <c:v>99.14207317768809</c:v>
                </c:pt>
                <c:pt idx="5">
                  <c:v>97.730998046426791</c:v>
                </c:pt>
                <c:pt idx="6">
                  <c:v>97.466413564211024</c:v>
                </c:pt>
                <c:pt idx="7">
                  <c:v>98.123042037884588</c:v>
                </c:pt>
                <c:pt idx="8">
                  <c:v>99.427097779190447</c:v>
                </c:pt>
                <c:pt idx="9">
                  <c:v>98.659268001302763</c:v>
                </c:pt>
                <c:pt idx="10">
                  <c:v>97.441389289212552</c:v>
                </c:pt>
                <c:pt idx="11">
                  <c:v>98.524799727698749</c:v>
                </c:pt>
                <c:pt idx="12">
                  <c:v>97.971490600584957</c:v>
                </c:pt>
                <c:pt idx="13">
                  <c:v>99.313626455820156</c:v>
                </c:pt>
                <c:pt idx="14">
                  <c:v>99.052787802815928</c:v>
                </c:pt>
                <c:pt idx="15">
                  <c:v>100.61616407798005</c:v>
                </c:pt>
                <c:pt idx="16">
                  <c:v>100.81181180032002</c:v>
                </c:pt>
                <c:pt idx="17">
                  <c:v>100.62125067324499</c:v>
                </c:pt>
                <c:pt idx="18">
                  <c:v>100.02204290013093</c:v>
                </c:pt>
                <c:pt idx="19">
                  <c:v>100.85199588258571</c:v>
                </c:pt>
                <c:pt idx="20">
                  <c:v>103.47509954504908</c:v>
                </c:pt>
                <c:pt idx="21">
                  <c:v>99.728114627688541</c:v>
                </c:pt>
                <c:pt idx="22">
                  <c:v>99.595664109152665</c:v>
                </c:pt>
                <c:pt idx="23">
                  <c:v>101.95400335771897</c:v>
                </c:pt>
                <c:pt idx="24">
                  <c:v>97.022085926135247</c:v>
                </c:pt>
                <c:pt idx="25">
                  <c:v>92.819351308975982</c:v>
                </c:pt>
                <c:pt idx="26">
                  <c:v>99.416362374917384</c:v>
                </c:pt>
                <c:pt idx="27">
                  <c:v>85.060052260451997</c:v>
                </c:pt>
                <c:pt idx="28">
                  <c:v>90.894695253738107</c:v>
                </c:pt>
                <c:pt idx="29">
                  <c:v>101.80130536345024</c:v>
                </c:pt>
                <c:pt idx="30">
                  <c:v>103.65038453795938</c:v>
                </c:pt>
                <c:pt idx="31">
                  <c:v>104.47140276481535</c:v>
                </c:pt>
                <c:pt idx="32">
                  <c:v>106.66578819335935</c:v>
                </c:pt>
                <c:pt idx="33">
                  <c:v>104.69583814788695</c:v>
                </c:pt>
                <c:pt idx="34">
                  <c:v>104.64246829231121</c:v>
                </c:pt>
                <c:pt idx="35">
                  <c:v>106.5844247199017</c:v>
                </c:pt>
                <c:pt idx="36">
                  <c:v>105.68298215509213</c:v>
                </c:pt>
                <c:pt idx="37">
                  <c:v>105.9986339895862</c:v>
                </c:pt>
                <c:pt idx="38">
                  <c:v>107.55241831626799</c:v>
                </c:pt>
                <c:pt idx="39">
                  <c:v>105.99262368697198</c:v>
                </c:pt>
                <c:pt idx="40">
                  <c:v>107.72504813046753</c:v>
                </c:pt>
                <c:pt idx="41">
                  <c:v>106.25845107175209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18-4088-92AA-24021EDB018E}"/>
            </c:ext>
          </c:extLst>
        </c:ser>
        <c:ser>
          <c:idx val="3"/>
          <c:order val="3"/>
          <c:tx>
            <c:strRef>
              <c:f>'Données graph 1 et 3'!$AA$8:$AA$9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3'!$AA$10:$AA$51</c:f>
              <c:numCache>
                <c:formatCode>#\ ##0.0</c:formatCode>
                <c:ptCount val="42"/>
                <c:pt idx="0">
                  <c:v>100</c:v>
                </c:pt>
                <c:pt idx="1">
                  <c:v>98.464907781991812</c:v>
                </c:pt>
                <c:pt idx="2">
                  <c:v>99.04224600486576</c:v>
                </c:pt>
                <c:pt idx="3">
                  <c:v>98.957653197831249</c:v>
                </c:pt>
                <c:pt idx="4">
                  <c:v>99.074140355647614</c:v>
                </c:pt>
                <c:pt idx="5">
                  <c:v>98.858175928766869</c:v>
                </c:pt>
                <c:pt idx="6">
                  <c:v>98.418608031823481</c:v>
                </c:pt>
                <c:pt idx="7">
                  <c:v>98.991487026987272</c:v>
                </c:pt>
                <c:pt idx="8">
                  <c:v>98.897183439088948</c:v>
                </c:pt>
                <c:pt idx="9">
                  <c:v>98.986855224766074</c:v>
                </c:pt>
                <c:pt idx="10">
                  <c:v>99.605798014008357</c:v>
                </c:pt>
                <c:pt idx="11">
                  <c:v>99.38091387686768</c:v>
                </c:pt>
                <c:pt idx="12">
                  <c:v>99.215064454074266</c:v>
                </c:pt>
                <c:pt idx="13">
                  <c:v>100.35717719664925</c:v>
                </c:pt>
                <c:pt idx="14">
                  <c:v>99.553844728427819</c:v>
                </c:pt>
                <c:pt idx="15">
                  <c:v>99.167846707615766</c:v>
                </c:pt>
                <c:pt idx="16">
                  <c:v>99.629001826974346</c:v>
                </c:pt>
                <c:pt idx="17">
                  <c:v>98.805425063592082</c:v>
                </c:pt>
                <c:pt idx="18">
                  <c:v>98.04420309583702</c:v>
                </c:pt>
                <c:pt idx="19">
                  <c:v>99.175606648954599</c:v>
                </c:pt>
                <c:pt idx="20">
                  <c:v>98.789756767490829</c:v>
                </c:pt>
                <c:pt idx="21">
                  <c:v>99.50221142569788</c:v>
                </c:pt>
                <c:pt idx="22">
                  <c:v>99.388434463921627</c:v>
                </c:pt>
                <c:pt idx="23">
                  <c:v>99.525333423544353</c:v>
                </c:pt>
                <c:pt idx="24">
                  <c:v>99.823831185412743</c:v>
                </c:pt>
                <c:pt idx="25">
                  <c:v>98.229582685102656</c:v>
                </c:pt>
                <c:pt idx="26">
                  <c:v>99.993591448148635</c:v>
                </c:pt>
                <c:pt idx="27">
                  <c:v>100.15147834199183</c:v>
                </c:pt>
                <c:pt idx="28">
                  <c:v>100.54037784655168</c:v>
                </c:pt>
                <c:pt idx="29">
                  <c:v>100.81654248689659</c:v>
                </c:pt>
                <c:pt idx="30">
                  <c:v>101.10067262973708</c:v>
                </c:pt>
                <c:pt idx="31">
                  <c:v>100.56449163911891</c:v>
                </c:pt>
                <c:pt idx="32">
                  <c:v>101.16695939540466</c:v>
                </c:pt>
                <c:pt idx="33">
                  <c:v>101.35014564538966</c:v>
                </c:pt>
                <c:pt idx="34">
                  <c:v>101.36956695359025</c:v>
                </c:pt>
                <c:pt idx="35">
                  <c:v>101.95875148132319</c:v>
                </c:pt>
                <c:pt idx="36">
                  <c:v>101.29427705182825</c:v>
                </c:pt>
                <c:pt idx="37">
                  <c:v>102.35712855878636</c:v>
                </c:pt>
                <c:pt idx="38">
                  <c:v>102.3646822487343</c:v>
                </c:pt>
                <c:pt idx="39">
                  <c:v>103.21947773345369</c:v>
                </c:pt>
                <c:pt idx="40">
                  <c:v>103.2517252925083</c:v>
                </c:pt>
                <c:pt idx="41">
                  <c:v>103.29265909238228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18-4088-92AA-24021EDB0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35456"/>
        <c:axId val="210584704"/>
      </c:lineChart>
      <c:catAx>
        <c:axId val="210435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58470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584704"/>
        <c:scaling>
          <c:orientation val="minMax"/>
          <c:max val="130"/>
          <c:min val="8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435456"/>
        <c:crosses val="autoZero"/>
        <c:crossBetween val="midCat"/>
        <c:majorUnit val="5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88544449961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GRAPHIQUE_stocks_bénéf'!$Y$2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GRAPHIQUE_stocks_bénéf'!$W$3:$X$44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GRAPHIQUE_stocks_bénéf'!$Y$3:$Y$44</c:f>
              <c:numCache>
                <c:formatCode>#,##0</c:formatCode>
                <c:ptCount val="42"/>
                <c:pt idx="0">
                  <c:v>585</c:v>
                </c:pt>
                <c:pt idx="1">
                  <c:v>600</c:v>
                </c:pt>
                <c:pt idx="2">
                  <c:v>502</c:v>
                </c:pt>
                <c:pt idx="3">
                  <c:v>433</c:v>
                </c:pt>
                <c:pt idx="4">
                  <c:v>453</c:v>
                </c:pt>
                <c:pt idx="5">
                  <c:v>465</c:v>
                </c:pt>
                <c:pt idx="6">
                  <c:v>483</c:v>
                </c:pt>
                <c:pt idx="7">
                  <c:v>484</c:v>
                </c:pt>
                <c:pt idx="8">
                  <c:v>501</c:v>
                </c:pt>
                <c:pt idx="9">
                  <c:v>517</c:v>
                </c:pt>
                <c:pt idx="10">
                  <c:v>525</c:v>
                </c:pt>
                <c:pt idx="11">
                  <c:v>488</c:v>
                </c:pt>
                <c:pt idx="12">
                  <c:v>461</c:v>
                </c:pt>
                <c:pt idx="13">
                  <c:v>454</c:v>
                </c:pt>
                <c:pt idx="14">
                  <c:v>374</c:v>
                </c:pt>
                <c:pt idx="15">
                  <c:v>312</c:v>
                </c:pt>
                <c:pt idx="16">
                  <c:v>261</c:v>
                </c:pt>
                <c:pt idx="17">
                  <c:v>177</c:v>
                </c:pt>
                <c:pt idx="18">
                  <c:v>159</c:v>
                </c:pt>
                <c:pt idx="19">
                  <c:v>232</c:v>
                </c:pt>
                <c:pt idx="20">
                  <c:v>243</c:v>
                </c:pt>
                <c:pt idx="21">
                  <c:v>256</c:v>
                </c:pt>
                <c:pt idx="22">
                  <c:v>224</c:v>
                </c:pt>
                <c:pt idx="23">
                  <c:v>192</c:v>
                </c:pt>
                <c:pt idx="24">
                  <c:v>131</c:v>
                </c:pt>
                <c:pt idx="25">
                  <c:v>104</c:v>
                </c:pt>
                <c:pt idx="26">
                  <c:v>105</c:v>
                </c:pt>
                <c:pt idx="27">
                  <c:v>111</c:v>
                </c:pt>
                <c:pt idx="28">
                  <c:v>129</c:v>
                </c:pt>
                <c:pt idx="29">
                  <c:v>138</c:v>
                </c:pt>
                <c:pt idx="30">
                  <c:v>163</c:v>
                </c:pt>
                <c:pt idx="31">
                  <c:v>178</c:v>
                </c:pt>
                <c:pt idx="32">
                  <c:v>197</c:v>
                </c:pt>
                <c:pt idx="33">
                  <c:v>205</c:v>
                </c:pt>
                <c:pt idx="34">
                  <c:v>165</c:v>
                </c:pt>
                <c:pt idx="35">
                  <c:v>149</c:v>
                </c:pt>
                <c:pt idx="36">
                  <c:v>123</c:v>
                </c:pt>
                <c:pt idx="37">
                  <c:v>114</c:v>
                </c:pt>
                <c:pt idx="38">
                  <c:v>103</c:v>
                </c:pt>
                <c:pt idx="39">
                  <c:v>92</c:v>
                </c:pt>
                <c:pt idx="40">
                  <c:v>98</c:v>
                </c:pt>
                <c:pt idx="4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8-489F-BD3E-06834A083004}"/>
            </c:ext>
          </c:extLst>
        </c:ser>
        <c:ser>
          <c:idx val="3"/>
          <c:order val="1"/>
          <c:tx>
            <c:strRef>
              <c:f>'Données GRAPHIQUE_stocks_bénéf'!$AB$2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GRAPHIQUE_stocks_bénéf'!$W$3:$X$44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GRAPHIQUE_stocks_bénéf'!$AB$3:$AB$44</c:f>
              <c:numCache>
                <c:formatCode>#,##0</c:formatCode>
                <c:ptCount val="42"/>
                <c:pt idx="0">
                  <c:v>59</c:v>
                </c:pt>
                <c:pt idx="1">
                  <c:v>49</c:v>
                </c:pt>
                <c:pt idx="2">
                  <c:v>39</c:v>
                </c:pt>
                <c:pt idx="3">
                  <c:v>42</c:v>
                </c:pt>
                <c:pt idx="4">
                  <c:v>50</c:v>
                </c:pt>
                <c:pt idx="5">
                  <c:v>69</c:v>
                </c:pt>
                <c:pt idx="6">
                  <c:v>94</c:v>
                </c:pt>
                <c:pt idx="7">
                  <c:v>111</c:v>
                </c:pt>
                <c:pt idx="8">
                  <c:v>132</c:v>
                </c:pt>
                <c:pt idx="9">
                  <c:v>107</c:v>
                </c:pt>
                <c:pt idx="10">
                  <c:v>70</c:v>
                </c:pt>
                <c:pt idx="11">
                  <c:v>42</c:v>
                </c:pt>
                <c:pt idx="12">
                  <c:v>30</c:v>
                </c:pt>
                <c:pt idx="13">
                  <c:v>32</c:v>
                </c:pt>
                <c:pt idx="14">
                  <c:v>29</c:v>
                </c:pt>
                <c:pt idx="15">
                  <c:v>20</c:v>
                </c:pt>
                <c:pt idx="16">
                  <c:v>11</c:v>
                </c:pt>
                <c:pt idx="17">
                  <c:v>3</c:v>
                </c:pt>
                <c:pt idx="18">
                  <c:v>0</c:v>
                </c:pt>
                <c:pt idx="19">
                  <c:v>1</c:v>
                </c:pt>
                <c:pt idx="20">
                  <c:v>2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4</c:v>
                </c:pt>
                <c:pt idx="27">
                  <c:v>7</c:v>
                </c:pt>
                <c:pt idx="28">
                  <c:v>17</c:v>
                </c:pt>
                <c:pt idx="29">
                  <c:v>42</c:v>
                </c:pt>
                <c:pt idx="30">
                  <c:v>69</c:v>
                </c:pt>
                <c:pt idx="31">
                  <c:v>101</c:v>
                </c:pt>
                <c:pt idx="32">
                  <c:v>119</c:v>
                </c:pt>
                <c:pt idx="33">
                  <c:v>98</c:v>
                </c:pt>
                <c:pt idx="34">
                  <c:v>55</c:v>
                </c:pt>
                <c:pt idx="35">
                  <c:v>43</c:v>
                </c:pt>
                <c:pt idx="36">
                  <c:v>24</c:v>
                </c:pt>
                <c:pt idx="37">
                  <c:v>21</c:v>
                </c:pt>
                <c:pt idx="38">
                  <c:v>20</c:v>
                </c:pt>
                <c:pt idx="39">
                  <c:v>24</c:v>
                </c:pt>
                <c:pt idx="40">
                  <c:v>23</c:v>
                </c:pt>
                <c:pt idx="4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8-489F-BD3E-06834A083004}"/>
            </c:ext>
          </c:extLst>
        </c:ser>
        <c:ser>
          <c:idx val="2"/>
          <c:order val="2"/>
          <c:tx>
            <c:strRef>
              <c:f>'Données GRAPHIQUE_stocks_bénéf'!$AE$2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GRAPHIQUE_stocks_bénéf'!$W$3:$X$44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GRAPHIQUE_stocks_bénéf'!$AE$3:$AE$44</c:f>
              <c:numCache>
                <c:formatCode>General</c:formatCode>
                <c:ptCount val="42"/>
                <c:pt idx="0">
                  <c:v>236</c:v>
                </c:pt>
                <c:pt idx="1">
                  <c:v>255</c:v>
                </c:pt>
                <c:pt idx="2">
                  <c:v>270</c:v>
                </c:pt>
                <c:pt idx="3">
                  <c:v>287</c:v>
                </c:pt>
                <c:pt idx="4">
                  <c:v>305</c:v>
                </c:pt>
                <c:pt idx="5">
                  <c:v>316</c:v>
                </c:pt>
                <c:pt idx="6">
                  <c:v>310</c:v>
                </c:pt>
                <c:pt idx="7">
                  <c:v>321</c:v>
                </c:pt>
                <c:pt idx="8">
                  <c:v>325</c:v>
                </c:pt>
                <c:pt idx="9">
                  <c:v>322</c:v>
                </c:pt>
                <c:pt idx="10">
                  <c:v>301</c:v>
                </c:pt>
                <c:pt idx="11">
                  <c:v>295</c:v>
                </c:pt>
                <c:pt idx="12">
                  <c:v>277</c:v>
                </c:pt>
                <c:pt idx="13">
                  <c:v>268</c:v>
                </c:pt>
                <c:pt idx="14">
                  <c:v>225</c:v>
                </c:pt>
                <c:pt idx="15">
                  <c:v>191</c:v>
                </c:pt>
                <c:pt idx="16">
                  <c:v>165</c:v>
                </c:pt>
                <c:pt idx="17">
                  <c:v>135</c:v>
                </c:pt>
                <c:pt idx="18">
                  <c:v>112</c:v>
                </c:pt>
                <c:pt idx="19">
                  <c:v>89</c:v>
                </c:pt>
                <c:pt idx="20">
                  <c:v>64</c:v>
                </c:pt>
                <c:pt idx="21">
                  <c:v>51</c:v>
                </c:pt>
                <c:pt idx="22">
                  <c:v>30</c:v>
                </c:pt>
                <c:pt idx="23">
                  <c:v>19</c:v>
                </c:pt>
                <c:pt idx="24">
                  <c:v>10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8-489F-BD3E-06834A083004}"/>
            </c:ext>
          </c:extLst>
        </c:ser>
        <c:ser>
          <c:idx val="0"/>
          <c:order val="3"/>
          <c:tx>
            <c:strRef>
              <c:f>'Données GRAPHIQUE_stocks_bénéf'!$AF$2</c:f>
              <c:strCache>
                <c:ptCount val="1"/>
                <c:pt idx="0">
                  <c:v>CDDI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GRAPHIQUE_stocks_bénéf'!$W$3:$X$44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GRAPHIQUE_stocks_bénéf'!$AF$3:$AF$44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122</c:v>
                </c:pt>
                <c:pt idx="3">
                  <c:v>230</c:v>
                </c:pt>
                <c:pt idx="4">
                  <c:v>234</c:v>
                </c:pt>
                <c:pt idx="5">
                  <c:v>240</c:v>
                </c:pt>
                <c:pt idx="6">
                  <c:v>242</c:v>
                </c:pt>
                <c:pt idx="7">
                  <c:v>258</c:v>
                </c:pt>
                <c:pt idx="8">
                  <c:v>241</c:v>
                </c:pt>
                <c:pt idx="9">
                  <c:v>230</c:v>
                </c:pt>
                <c:pt idx="10">
                  <c:v>239</c:v>
                </c:pt>
                <c:pt idx="11">
                  <c:v>249</c:v>
                </c:pt>
                <c:pt idx="12">
                  <c:v>234</c:v>
                </c:pt>
                <c:pt idx="13">
                  <c:v>240</c:v>
                </c:pt>
                <c:pt idx="14">
                  <c:v>247</c:v>
                </c:pt>
                <c:pt idx="15">
                  <c:v>267</c:v>
                </c:pt>
                <c:pt idx="16">
                  <c:v>240</c:v>
                </c:pt>
                <c:pt idx="17">
                  <c:v>253</c:v>
                </c:pt>
                <c:pt idx="18">
                  <c:v>257</c:v>
                </c:pt>
                <c:pt idx="19">
                  <c:v>255</c:v>
                </c:pt>
                <c:pt idx="20">
                  <c:v>243</c:v>
                </c:pt>
                <c:pt idx="21">
                  <c:v>261</c:v>
                </c:pt>
                <c:pt idx="22">
                  <c:v>245</c:v>
                </c:pt>
                <c:pt idx="23">
                  <c:v>246</c:v>
                </c:pt>
                <c:pt idx="24">
                  <c:v>240</c:v>
                </c:pt>
                <c:pt idx="25">
                  <c:v>245</c:v>
                </c:pt>
                <c:pt idx="26">
                  <c:v>255</c:v>
                </c:pt>
                <c:pt idx="27">
                  <c:v>263</c:v>
                </c:pt>
                <c:pt idx="28">
                  <c:v>289</c:v>
                </c:pt>
                <c:pt idx="29">
                  <c:v>283</c:v>
                </c:pt>
                <c:pt idx="30">
                  <c:v>257</c:v>
                </c:pt>
                <c:pt idx="31">
                  <c:v>280</c:v>
                </c:pt>
                <c:pt idx="32">
                  <c:v>287</c:v>
                </c:pt>
                <c:pt idx="33">
                  <c:v>304</c:v>
                </c:pt>
                <c:pt idx="34">
                  <c:v>285</c:v>
                </c:pt>
                <c:pt idx="35">
                  <c:v>287</c:v>
                </c:pt>
                <c:pt idx="36">
                  <c:v>299</c:v>
                </c:pt>
                <c:pt idx="37">
                  <c:v>300</c:v>
                </c:pt>
                <c:pt idx="38">
                  <c:v>287</c:v>
                </c:pt>
                <c:pt idx="39">
                  <c:v>300</c:v>
                </c:pt>
                <c:pt idx="40">
                  <c:v>304</c:v>
                </c:pt>
                <c:pt idx="41">
                  <c:v>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8-489F-BD3E-06834A083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8060223"/>
        <c:axId val="1"/>
      </c:areaChart>
      <c:catAx>
        <c:axId val="1778060223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2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78060223"/>
        <c:crosses val="autoZero"/>
        <c:crossBetween val="between"/>
        <c:majorUnit val="250"/>
      </c:valAx>
    </c:plotArea>
    <c:legend>
      <c:legendPos val="b"/>
      <c:layout>
        <c:manualLayout>
          <c:xMode val="edge"/>
          <c:yMode val="edge"/>
          <c:x val="0.28097543698276389"/>
          <c:y val="0.11212488078629811"/>
          <c:w val="0.4461367102526082"/>
          <c:h val="2.7273572785383796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Hautes-Alpes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24717815387477643"/>
          <c:y val="2.04358689398059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strRef>
              <c:f>'Graph appr'!$C$1</c:f>
              <c:strCache>
                <c:ptCount val="1"/>
                <c:pt idx="0">
                  <c:v>Secteur privé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'Graph appr'!$A$3:$B$28</c:f>
              <c:multiLvlStrCache>
                <c:ptCount val="2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'Graph appr'!$L$3:$L$28</c:f>
              <c:numCache>
                <c:formatCode>#,##0</c:formatCode>
                <c:ptCount val="26"/>
                <c:pt idx="0">
                  <c:v>697</c:v>
                </c:pt>
                <c:pt idx="1">
                  <c:v>671</c:v>
                </c:pt>
                <c:pt idx="2">
                  <c:v>716</c:v>
                </c:pt>
                <c:pt idx="3">
                  <c:v>729</c:v>
                </c:pt>
                <c:pt idx="4">
                  <c:v>714</c:v>
                </c:pt>
                <c:pt idx="5">
                  <c:v>675</c:v>
                </c:pt>
                <c:pt idx="6">
                  <c:v>746</c:v>
                </c:pt>
                <c:pt idx="7">
                  <c:v>831</c:v>
                </c:pt>
                <c:pt idx="8">
                  <c:v>818</c:v>
                </c:pt>
                <c:pt idx="9">
                  <c:v>780</c:v>
                </c:pt>
                <c:pt idx="10">
                  <c:v>916</c:v>
                </c:pt>
                <c:pt idx="11">
                  <c:v>1049</c:v>
                </c:pt>
                <c:pt idx="12">
                  <c:v>1093</c:v>
                </c:pt>
                <c:pt idx="13">
                  <c:v>1083</c:v>
                </c:pt>
                <c:pt idx="14">
                  <c:v>1248</c:v>
                </c:pt>
                <c:pt idx="15">
                  <c:v>1334</c:v>
                </c:pt>
                <c:pt idx="16">
                  <c:v>1279</c:v>
                </c:pt>
                <c:pt idx="17">
                  <c:v>1240</c:v>
                </c:pt>
                <c:pt idx="18">
                  <c:v>1252</c:v>
                </c:pt>
                <c:pt idx="19">
                  <c:v>1329</c:v>
                </c:pt>
                <c:pt idx="20">
                  <c:v>1274</c:v>
                </c:pt>
                <c:pt idx="21">
                  <c:v>1227</c:v>
                </c:pt>
                <c:pt idx="22">
                  <c:v>1299</c:v>
                </c:pt>
                <c:pt idx="23">
                  <c:v>1384</c:v>
                </c:pt>
                <c:pt idx="24">
                  <c:v>1355</c:v>
                </c:pt>
                <c:pt idx="25">
                  <c:v>1267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4-4C28-80C2-7A352A66FBA5}"/>
            </c:ext>
          </c:extLst>
        </c:ser>
        <c:ser>
          <c:idx val="1"/>
          <c:order val="1"/>
          <c:tx>
            <c:strRef>
              <c:f>'Graph appr'!$D$1</c:f>
              <c:strCache>
                <c:ptCount val="1"/>
                <c:pt idx="0">
                  <c:v>Secteur public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'Graph appr'!$A$3:$B$28</c:f>
              <c:multiLvlStrCache>
                <c:ptCount val="2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'Graph appr'!$M$3:$M$28</c:f>
              <c:numCache>
                <c:formatCode>#,##0</c:formatCode>
                <c:ptCount val="26"/>
                <c:pt idx="0">
                  <c:v>31</c:v>
                </c:pt>
                <c:pt idx="1">
                  <c:v>32</c:v>
                </c:pt>
                <c:pt idx="2">
                  <c:v>26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23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23</c:v>
                </c:pt>
                <c:pt idx="11">
                  <c:v>31</c:v>
                </c:pt>
                <c:pt idx="12">
                  <c:v>33</c:v>
                </c:pt>
                <c:pt idx="13">
                  <c:v>33</c:v>
                </c:pt>
                <c:pt idx="14">
                  <c:v>39</c:v>
                </c:pt>
                <c:pt idx="15">
                  <c:v>38</c:v>
                </c:pt>
                <c:pt idx="16">
                  <c:v>40</c:v>
                </c:pt>
                <c:pt idx="17">
                  <c:v>39</c:v>
                </c:pt>
                <c:pt idx="18">
                  <c:v>44</c:v>
                </c:pt>
                <c:pt idx="19">
                  <c:v>51</c:v>
                </c:pt>
                <c:pt idx="20">
                  <c:v>51</c:v>
                </c:pt>
                <c:pt idx="21">
                  <c:v>53</c:v>
                </c:pt>
                <c:pt idx="22">
                  <c:v>46</c:v>
                </c:pt>
                <c:pt idx="23">
                  <c:v>48</c:v>
                </c:pt>
                <c:pt idx="24">
                  <c:v>46</c:v>
                </c:pt>
                <c:pt idx="2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4-4C28-80C2-7A352A66F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5772143"/>
        <c:axId val="1"/>
      </c:areaChart>
      <c:catAx>
        <c:axId val="1775772143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6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75772143"/>
        <c:crosses val="autoZero"/>
        <c:crossBetween val="between"/>
        <c:majorUnit val="200"/>
      </c:valAx>
    </c:plotArea>
    <c:legend>
      <c:legendPos val="b"/>
      <c:layout>
        <c:manualLayout>
          <c:xMode val="edge"/>
          <c:yMode val="edge"/>
          <c:x val="0.42378729341299731"/>
          <c:y val="0.10818900092711863"/>
          <c:w val="0.24403200539699557"/>
          <c:h val="3.400424046093338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trim'!$B$130:$C$300</c:f>
              <c:multiLvlStrCache>
                <c:ptCount val="55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</c:lvl>
                <c:lvl>
                  <c:pt idx="3">
                    <c:v>2015</c:v>
                  </c:pt>
                  <c:pt idx="7">
                    <c:v>2016</c:v>
                  </c:pt>
                  <c:pt idx="11">
                    <c:v>2017</c:v>
                  </c:pt>
                  <c:pt idx="15">
                    <c:v>2018</c:v>
                  </c:pt>
                  <c:pt idx="19">
                    <c:v>2019</c:v>
                  </c:pt>
                  <c:pt idx="23">
                    <c:v>2020</c:v>
                  </c:pt>
                  <c:pt idx="27">
                    <c:v>2021</c:v>
                  </c:pt>
                  <c:pt idx="31">
                    <c:v>2022</c:v>
                  </c:pt>
                  <c:pt idx="35">
                    <c:v>2023</c:v>
                  </c:pt>
                  <c:pt idx="39">
                    <c:v>2024</c:v>
                  </c:pt>
                  <c:pt idx="43">
                    <c:v>2025</c:v>
                  </c:pt>
                  <c:pt idx="47">
                    <c:v>2026</c:v>
                  </c:pt>
                  <c:pt idx="51">
                    <c:v>2027</c:v>
                  </c:pt>
                </c:lvl>
              </c:multiLvlStrCache>
            </c:multiLvlStrRef>
          </c:cat>
          <c:val>
            <c:numRef>
              <c:f>Données!$C$138:$C$178</c:f>
              <c:numCache>
                <c:formatCode>#\ ##0.0</c:formatCode>
                <c:ptCount val="41"/>
                <c:pt idx="0">
                  <c:v>11.2</c:v>
                </c:pt>
                <c:pt idx="1">
                  <c:v>11.4</c:v>
                </c:pt>
                <c:pt idx="2">
                  <c:v>11.6</c:v>
                </c:pt>
                <c:pt idx="3">
                  <c:v>11.4</c:v>
                </c:pt>
                <c:pt idx="4">
                  <c:v>11.7</c:v>
                </c:pt>
                <c:pt idx="5">
                  <c:v>11.5</c:v>
                </c:pt>
                <c:pt idx="6">
                  <c:v>11.4</c:v>
                </c:pt>
                <c:pt idx="7">
                  <c:v>11.3</c:v>
                </c:pt>
                <c:pt idx="8">
                  <c:v>11.1</c:v>
                </c:pt>
                <c:pt idx="9">
                  <c:v>11</c:v>
                </c:pt>
                <c:pt idx="10">
                  <c:v>11.4</c:v>
                </c:pt>
                <c:pt idx="11">
                  <c:v>10.9</c:v>
                </c:pt>
                <c:pt idx="12">
                  <c:v>10.8</c:v>
                </c:pt>
                <c:pt idx="13">
                  <c:v>10.8</c:v>
                </c:pt>
                <c:pt idx="14">
                  <c:v>10.3</c:v>
                </c:pt>
                <c:pt idx="15">
                  <c:v>10.6</c:v>
                </c:pt>
                <c:pt idx="16">
                  <c:v>10.4</c:v>
                </c:pt>
                <c:pt idx="17">
                  <c:v>10.199999999999999</c:v>
                </c:pt>
                <c:pt idx="18">
                  <c:v>10</c:v>
                </c:pt>
                <c:pt idx="19">
                  <c:v>10.1</c:v>
                </c:pt>
                <c:pt idx="20">
                  <c:v>9.6</c:v>
                </c:pt>
                <c:pt idx="21">
                  <c:v>9.5</c:v>
                </c:pt>
                <c:pt idx="22">
                  <c:v>9.1999999999999993</c:v>
                </c:pt>
                <c:pt idx="23">
                  <c:v>8.9</c:v>
                </c:pt>
                <c:pt idx="24">
                  <c:v>8.1999999999999993</c:v>
                </c:pt>
                <c:pt idx="25">
                  <c:v>10.199999999999999</c:v>
                </c:pt>
                <c:pt idx="26">
                  <c:v>9.1</c:v>
                </c:pt>
                <c:pt idx="27">
                  <c:v>9.1999999999999993</c:v>
                </c:pt>
                <c:pt idx="28">
                  <c:v>9.1</c:v>
                </c:pt>
                <c:pt idx="29">
                  <c:v>8.9</c:v>
                </c:pt>
                <c:pt idx="30">
                  <c:v>8.3000000000000007</c:v>
                </c:pt>
                <c:pt idx="31">
                  <c:v>8.1999999999999993</c:v>
                </c:pt>
                <c:pt idx="32">
                  <c:v>8.1999999999999993</c:v>
                </c:pt>
                <c:pt idx="33">
                  <c:v>8.1999999999999993</c:v>
                </c:pt>
                <c:pt idx="34">
                  <c:v>8</c:v>
                </c:pt>
                <c:pt idx="35">
                  <c:v>7.9</c:v>
                </c:pt>
                <c:pt idx="36">
                  <c:v>7.9</c:v>
                </c:pt>
                <c:pt idx="37">
                  <c:v>8.1</c:v>
                </c:pt>
                <c:pt idx="38">
                  <c:v>8.1</c:v>
                </c:pt>
                <c:pt idx="39">
                  <c:v>8.1</c:v>
                </c:pt>
                <c:pt idx="40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EF-4821-B788-D96E48A76D5E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trim'!$B$130:$C$300</c:f>
              <c:multiLvlStrCache>
                <c:ptCount val="55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</c:lvl>
                <c:lvl>
                  <c:pt idx="3">
                    <c:v>2015</c:v>
                  </c:pt>
                  <c:pt idx="7">
                    <c:v>2016</c:v>
                  </c:pt>
                  <c:pt idx="11">
                    <c:v>2017</c:v>
                  </c:pt>
                  <c:pt idx="15">
                    <c:v>2018</c:v>
                  </c:pt>
                  <c:pt idx="19">
                    <c:v>2019</c:v>
                  </c:pt>
                  <c:pt idx="23">
                    <c:v>2020</c:v>
                  </c:pt>
                  <c:pt idx="27">
                    <c:v>2021</c:v>
                  </c:pt>
                  <c:pt idx="31">
                    <c:v>2022</c:v>
                  </c:pt>
                  <c:pt idx="35">
                    <c:v>2023</c:v>
                  </c:pt>
                  <c:pt idx="39">
                    <c:v>2024</c:v>
                  </c:pt>
                  <c:pt idx="43">
                    <c:v>2025</c:v>
                  </c:pt>
                  <c:pt idx="47">
                    <c:v>2026</c:v>
                  </c:pt>
                  <c:pt idx="51">
                    <c:v>2027</c:v>
                  </c:pt>
                </c:lvl>
              </c:multiLvlStrCache>
            </c:multiLvlStrRef>
          </c:cat>
          <c:val>
            <c:numRef>
              <c:f>Données!$B$138:$B$178</c:f>
              <c:numCache>
                <c:formatCode>#\ ##0.0</c:formatCode>
                <c:ptCount val="41"/>
                <c:pt idx="0">
                  <c:v>9.8000000000000007</c:v>
                </c:pt>
                <c:pt idx="1">
                  <c:v>9.9</c:v>
                </c:pt>
                <c:pt idx="2">
                  <c:v>10.1</c:v>
                </c:pt>
                <c:pt idx="3">
                  <c:v>10</c:v>
                </c:pt>
                <c:pt idx="4">
                  <c:v>10.199999999999999</c:v>
                </c:pt>
                <c:pt idx="5">
                  <c:v>10</c:v>
                </c:pt>
                <c:pt idx="6">
                  <c:v>9.9</c:v>
                </c:pt>
                <c:pt idx="7">
                  <c:v>9.9</c:v>
                </c:pt>
                <c:pt idx="8">
                  <c:v>9.6999999999999993</c:v>
                </c:pt>
                <c:pt idx="9">
                  <c:v>9.6</c:v>
                </c:pt>
                <c:pt idx="10">
                  <c:v>9.6999999999999993</c:v>
                </c:pt>
                <c:pt idx="11">
                  <c:v>9.3000000000000007</c:v>
                </c:pt>
                <c:pt idx="12">
                  <c:v>9.1999999999999993</c:v>
                </c:pt>
                <c:pt idx="13">
                  <c:v>9.1999999999999993</c:v>
                </c:pt>
                <c:pt idx="14">
                  <c:v>8.6999999999999993</c:v>
                </c:pt>
                <c:pt idx="15">
                  <c:v>9</c:v>
                </c:pt>
                <c:pt idx="16">
                  <c:v>8.8000000000000007</c:v>
                </c:pt>
                <c:pt idx="17">
                  <c:v>8.6</c:v>
                </c:pt>
                <c:pt idx="18">
                  <c:v>8.4</c:v>
                </c:pt>
                <c:pt idx="19">
                  <c:v>8.5</c:v>
                </c:pt>
                <c:pt idx="20">
                  <c:v>8.1999999999999993</c:v>
                </c:pt>
                <c:pt idx="21">
                  <c:v>8.1</c:v>
                </c:pt>
                <c:pt idx="22">
                  <c:v>7.9</c:v>
                </c:pt>
                <c:pt idx="23">
                  <c:v>7.7</c:v>
                </c:pt>
                <c:pt idx="24">
                  <c:v>7.1</c:v>
                </c:pt>
                <c:pt idx="25">
                  <c:v>8.8000000000000007</c:v>
                </c:pt>
                <c:pt idx="26">
                  <c:v>7.8</c:v>
                </c:pt>
                <c:pt idx="27">
                  <c:v>8</c:v>
                </c:pt>
                <c:pt idx="28">
                  <c:v>7.7</c:v>
                </c:pt>
                <c:pt idx="29">
                  <c:v>7.7</c:v>
                </c:pt>
                <c:pt idx="30">
                  <c:v>7.2</c:v>
                </c:pt>
                <c:pt idx="31">
                  <c:v>7.1</c:v>
                </c:pt>
                <c:pt idx="32">
                  <c:v>7.2</c:v>
                </c:pt>
                <c:pt idx="33">
                  <c:v>7</c:v>
                </c:pt>
                <c:pt idx="34">
                  <c:v>6.9</c:v>
                </c:pt>
                <c:pt idx="35">
                  <c:v>6.9</c:v>
                </c:pt>
                <c:pt idx="36">
                  <c:v>7</c:v>
                </c:pt>
                <c:pt idx="37">
                  <c:v>7.2</c:v>
                </c:pt>
                <c:pt idx="38">
                  <c:v>7.3</c:v>
                </c:pt>
                <c:pt idx="39">
                  <c:v>7.2</c:v>
                </c:pt>
                <c:pt idx="40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EF-4821-B788-D96E48A76D5E}"/>
            </c:ext>
          </c:extLst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trim'!$B$130:$C$300</c:f>
              <c:multiLvlStrCache>
                <c:ptCount val="55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</c:lvl>
                <c:lvl>
                  <c:pt idx="3">
                    <c:v>2015</c:v>
                  </c:pt>
                  <c:pt idx="7">
                    <c:v>2016</c:v>
                  </c:pt>
                  <c:pt idx="11">
                    <c:v>2017</c:v>
                  </c:pt>
                  <c:pt idx="15">
                    <c:v>2018</c:v>
                  </c:pt>
                  <c:pt idx="19">
                    <c:v>2019</c:v>
                  </c:pt>
                  <c:pt idx="23">
                    <c:v>2020</c:v>
                  </c:pt>
                  <c:pt idx="27">
                    <c:v>2021</c:v>
                  </c:pt>
                  <c:pt idx="31">
                    <c:v>2022</c:v>
                  </c:pt>
                  <c:pt idx="35">
                    <c:v>2023</c:v>
                  </c:pt>
                  <c:pt idx="39">
                    <c:v>2024</c:v>
                  </c:pt>
                  <c:pt idx="43">
                    <c:v>2025</c:v>
                  </c:pt>
                  <c:pt idx="47">
                    <c:v>2026</c:v>
                  </c:pt>
                  <c:pt idx="51">
                    <c:v>2027</c:v>
                  </c:pt>
                </c:lvl>
              </c:multiLvlStrCache>
            </c:multiLvlStrRef>
          </c:cat>
          <c:val>
            <c:numRef>
              <c:f>Données!$E$138:$E$178</c:f>
              <c:numCache>
                <c:formatCode>#\ ##0.0</c:formatCode>
                <c:ptCount val="41"/>
                <c:pt idx="0">
                  <c:v>9.1999999999999993</c:v>
                </c:pt>
                <c:pt idx="1">
                  <c:v>9.3000000000000007</c:v>
                </c:pt>
                <c:pt idx="2">
                  <c:v>9.3000000000000007</c:v>
                </c:pt>
                <c:pt idx="3">
                  <c:v>9.3000000000000007</c:v>
                </c:pt>
                <c:pt idx="4">
                  <c:v>9.6</c:v>
                </c:pt>
                <c:pt idx="5">
                  <c:v>9.5</c:v>
                </c:pt>
                <c:pt idx="6">
                  <c:v>9.4</c:v>
                </c:pt>
                <c:pt idx="7">
                  <c:v>9.4</c:v>
                </c:pt>
                <c:pt idx="8">
                  <c:v>9.1999999999999993</c:v>
                </c:pt>
                <c:pt idx="9">
                  <c:v>9.1</c:v>
                </c:pt>
                <c:pt idx="10">
                  <c:v>9.3000000000000007</c:v>
                </c:pt>
                <c:pt idx="11">
                  <c:v>8.9</c:v>
                </c:pt>
                <c:pt idx="12">
                  <c:v>8.6999999999999993</c:v>
                </c:pt>
                <c:pt idx="13">
                  <c:v>8.6999999999999993</c:v>
                </c:pt>
                <c:pt idx="14">
                  <c:v>8.4</c:v>
                </c:pt>
                <c:pt idx="15">
                  <c:v>8.5</c:v>
                </c:pt>
                <c:pt idx="16">
                  <c:v>8.5</c:v>
                </c:pt>
                <c:pt idx="17">
                  <c:v>8.5</c:v>
                </c:pt>
                <c:pt idx="18">
                  <c:v>8.3000000000000007</c:v>
                </c:pt>
                <c:pt idx="19">
                  <c:v>8.1999999999999993</c:v>
                </c:pt>
                <c:pt idx="20">
                  <c:v>8</c:v>
                </c:pt>
                <c:pt idx="21">
                  <c:v>7.9</c:v>
                </c:pt>
                <c:pt idx="22">
                  <c:v>7.8</c:v>
                </c:pt>
                <c:pt idx="23">
                  <c:v>7.3</c:v>
                </c:pt>
                <c:pt idx="24">
                  <c:v>7.1</c:v>
                </c:pt>
                <c:pt idx="25">
                  <c:v>8.5</c:v>
                </c:pt>
                <c:pt idx="26">
                  <c:v>7.8</c:v>
                </c:pt>
                <c:pt idx="27">
                  <c:v>9.5</c:v>
                </c:pt>
                <c:pt idx="28">
                  <c:v>8</c:v>
                </c:pt>
                <c:pt idx="29">
                  <c:v>7.3</c:v>
                </c:pt>
                <c:pt idx="30">
                  <c:v>6.9</c:v>
                </c:pt>
                <c:pt idx="31">
                  <c:v>6.9</c:v>
                </c:pt>
                <c:pt idx="32">
                  <c:v>6.8</c:v>
                </c:pt>
                <c:pt idx="33">
                  <c:v>6.8</c:v>
                </c:pt>
                <c:pt idx="34">
                  <c:v>6.6</c:v>
                </c:pt>
                <c:pt idx="35">
                  <c:v>6.5</c:v>
                </c:pt>
                <c:pt idx="36">
                  <c:v>6.5</c:v>
                </c:pt>
                <c:pt idx="37">
                  <c:v>6.6</c:v>
                </c:pt>
                <c:pt idx="38">
                  <c:v>6.6</c:v>
                </c:pt>
                <c:pt idx="39">
                  <c:v>6.5</c:v>
                </c:pt>
                <c:pt idx="40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EF-4821-B788-D96E48A76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90400"/>
        <c:axId val="138791936"/>
      </c:lineChart>
      <c:catAx>
        <c:axId val="138790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791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91936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7904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399363107780541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7224-452F-AEAA-145EE41DE97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224-452F-AEAA-145EE41DE97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224-452F-AEAA-145EE41DE97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7224-452F-AEAA-145EE41DE97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224-452F-AEAA-145EE41DE97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224-452F-AEAA-145EE41DE97C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7224-452F-AEAA-145EE41DE97C}"/>
              </c:ext>
            </c:extLst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224-452F-AEAA-145EE41DE97C}"/>
                </c:ext>
              </c:extLst>
            </c:dLbl>
            <c:dLbl>
              <c:idx val="1"/>
              <c:layout>
                <c:manualLayout>
                  <c:x val="0"/>
                  <c:y val="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24-452F-AEAA-145EE41DE97C}"/>
                </c:ext>
              </c:extLst>
            </c:dLbl>
            <c:dLbl>
              <c:idx val="2"/>
              <c:layout>
                <c:manualLayout>
                  <c:x val="0"/>
                  <c:y val="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24-452F-AEAA-145EE41DE97C}"/>
                </c:ext>
              </c:extLst>
            </c:dLbl>
            <c:dLbl>
              <c:idx val="3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24-452F-AEAA-145EE41DE97C}"/>
                </c:ext>
              </c:extLst>
            </c:dLbl>
            <c:dLbl>
              <c:idx val="4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24-452F-AEAA-145EE41DE97C}"/>
                </c:ext>
              </c:extLst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24-452F-AEAA-145EE41DE97C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24-452F-AEAA-145EE41DE97C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24-452F-AEAA-145EE41DE97C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graphiques_trim'!$G$23:$G$31</c:f>
              <c:strCache>
                <c:ptCount val="9"/>
                <c:pt idx="0">
                  <c:v>Ariège</c:v>
                </c:pt>
                <c:pt idx="1">
                  <c:v>Alpes-de-Haute-Provence</c:v>
                </c:pt>
                <c:pt idx="2">
                  <c:v>Paca</c:v>
                </c:pt>
                <c:pt idx="3">
                  <c:v>Meuse</c:v>
                </c:pt>
                <c:pt idx="4">
                  <c:v>Lot</c:v>
                </c:pt>
                <c:pt idx="5">
                  <c:v>France métro.</c:v>
                </c:pt>
                <c:pt idx="6">
                  <c:v>Haute-Corse</c:v>
                </c:pt>
                <c:pt idx="7">
                  <c:v>Haute-Marne</c:v>
                </c:pt>
                <c:pt idx="8">
                  <c:v>Hautes-Alpes</c:v>
                </c:pt>
              </c:strCache>
            </c:strRef>
          </c:cat>
          <c:val>
            <c:numRef>
              <c:f>'données graphiques_trim'!$H$23:$H$31</c:f>
              <c:numCache>
                <c:formatCode>#\ ##0.0</c:formatCode>
                <c:ptCount val="9"/>
                <c:pt idx="0">
                  <c:v>9.1</c:v>
                </c:pt>
                <c:pt idx="1">
                  <c:v>7.9</c:v>
                </c:pt>
                <c:pt idx="2">
                  <c:v>7.8</c:v>
                </c:pt>
                <c:pt idx="3">
                  <c:v>7.4</c:v>
                </c:pt>
                <c:pt idx="4">
                  <c:v>7.2</c:v>
                </c:pt>
                <c:pt idx="5">
                  <c:v>7.1</c:v>
                </c:pt>
                <c:pt idx="6">
                  <c:v>6.8</c:v>
                </c:pt>
                <c:pt idx="7">
                  <c:v>6.6</c:v>
                </c:pt>
                <c:pt idx="8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24-452F-AEAA-145EE41DE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70448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graphiques_trim'!$G$23:$G$31</c:f>
              <c:strCache>
                <c:ptCount val="9"/>
                <c:pt idx="0">
                  <c:v>Ariège</c:v>
                </c:pt>
                <c:pt idx="1">
                  <c:v>Alpes-de-Haute-Provence</c:v>
                </c:pt>
                <c:pt idx="2">
                  <c:v>Paca</c:v>
                </c:pt>
                <c:pt idx="3">
                  <c:v>Meuse</c:v>
                </c:pt>
                <c:pt idx="4">
                  <c:v>Lot</c:v>
                </c:pt>
                <c:pt idx="5">
                  <c:v>France métro.</c:v>
                </c:pt>
                <c:pt idx="6">
                  <c:v>Haute-Corse</c:v>
                </c:pt>
                <c:pt idx="7">
                  <c:v>Haute-Marne</c:v>
                </c:pt>
                <c:pt idx="8">
                  <c:v>Hautes-Alpes</c:v>
                </c:pt>
              </c:strCache>
            </c:strRef>
          </c:xVal>
          <c:yVal>
            <c:numRef>
              <c:f>'données graphiques_trim'!$J$23:$J$31</c:f>
              <c:numCache>
                <c:formatCode>#\ ##0.0</c:formatCode>
                <c:ptCount val="9"/>
                <c:pt idx="0">
                  <c:v>-0.20000000000000107</c:v>
                </c:pt>
                <c:pt idx="1">
                  <c:v>-0.19999999999999929</c:v>
                </c:pt>
                <c:pt idx="2">
                  <c:v>-0.29999999999999982</c:v>
                </c:pt>
                <c:pt idx="3">
                  <c:v>-9.9999999999999645E-2</c:v>
                </c:pt>
                <c:pt idx="4">
                  <c:v>-9.9999999999999645E-2</c:v>
                </c:pt>
                <c:pt idx="5">
                  <c:v>-0.10000000000000053</c:v>
                </c:pt>
                <c:pt idx="6">
                  <c:v>-0.20000000000000018</c:v>
                </c:pt>
                <c:pt idx="7">
                  <c:v>0</c:v>
                </c:pt>
                <c:pt idx="8">
                  <c:v>-0.29999999999999982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7224-452F-AEAA-145EE41DE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5587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55870448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"/>
          <c:min val="-0.5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4.264229007137519E-2"/>
          <c:y val="0.10664343013461346"/>
          <c:w val="0.90099174329481169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trim'!$A$25:$B$100</c:f>
              <c:multiLvlStrCache>
                <c:ptCount val="7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  <c:pt idx="68">
                    <c:v>T1</c:v>
                  </c:pt>
                  <c:pt idx="69">
                    <c:v>T2</c:v>
                  </c:pt>
                  <c:pt idx="70">
                    <c:v>T3</c:v>
                  </c:pt>
                  <c:pt idx="71">
                    <c:v>T4</c:v>
                  </c:pt>
                  <c:pt idx="72">
                    <c:v>T1</c:v>
                  </c:pt>
                  <c:pt idx="73">
                    <c:v>T2</c:v>
                  </c:pt>
                  <c:pt idx="74">
                    <c:v>T3</c:v>
                  </c:pt>
                  <c:pt idx="7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  <c:pt idx="56">
                    <c:v>2028</c:v>
                  </c:pt>
                  <c:pt idx="60">
                    <c:v>2029</c:v>
                  </c:pt>
                  <c:pt idx="64">
                    <c:v>2030</c:v>
                  </c:pt>
                  <c:pt idx="68">
                    <c:v>2031</c:v>
                  </c:pt>
                  <c:pt idx="72">
                    <c:v>2032</c:v>
                  </c:pt>
                </c:lvl>
              </c:multiLvlStrCache>
            </c:multiLvlStrRef>
          </c:cat>
          <c:val>
            <c:numRef>
              <c:f>dep05_trim!$BG$83:$BG$124</c:f>
              <c:numCache>
                <c:formatCode>#\ ##0.0</c:formatCode>
                <c:ptCount val="42"/>
                <c:pt idx="0">
                  <c:v>1.1497824735860807</c:v>
                </c:pt>
                <c:pt idx="1">
                  <c:v>1.8740399385560824</c:v>
                </c:pt>
                <c:pt idx="2">
                  <c:v>1.7189384800964991</c:v>
                </c:pt>
                <c:pt idx="3">
                  <c:v>2.2828342721612715</c:v>
                </c:pt>
                <c:pt idx="4">
                  <c:v>3.7681159420289934</c:v>
                </c:pt>
                <c:pt idx="5">
                  <c:v>1.4804469273743015</c:v>
                </c:pt>
                <c:pt idx="6">
                  <c:v>0.96339113680152799</c:v>
                </c:pt>
                <c:pt idx="7">
                  <c:v>1.3904034896401241</c:v>
                </c:pt>
                <c:pt idx="8">
                  <c:v>1.3175584834633103</c:v>
                </c:pt>
                <c:pt idx="9">
                  <c:v>-0.87579617834394607</c:v>
                </c:pt>
                <c:pt idx="10">
                  <c:v>1.0977242302543377</c:v>
                </c:pt>
                <c:pt idx="11">
                  <c:v>1.0063559322033955</c:v>
                </c:pt>
                <c:pt idx="12">
                  <c:v>1.3371788148925035</c:v>
                </c:pt>
                <c:pt idx="13">
                  <c:v>0.64683053040102134</c:v>
                </c:pt>
                <c:pt idx="14">
                  <c:v>1.3881748071979505</c:v>
                </c:pt>
                <c:pt idx="15">
                  <c:v>1.4959432048681665</c:v>
                </c:pt>
                <c:pt idx="16">
                  <c:v>0.22483137646764906</c:v>
                </c:pt>
                <c:pt idx="17">
                  <c:v>0.49850448654038537</c:v>
                </c:pt>
                <c:pt idx="18">
                  <c:v>1.1904761904761862</c:v>
                </c:pt>
                <c:pt idx="19">
                  <c:v>0.1225490196078427</c:v>
                </c:pt>
                <c:pt idx="20">
                  <c:v>0.39167686658507783</c:v>
                </c:pt>
                <c:pt idx="21">
                  <c:v>-2.4384296513046966E-2</c:v>
                </c:pt>
                <c:pt idx="22">
                  <c:v>-0.68292682926828219</c:v>
                </c:pt>
                <c:pt idx="23">
                  <c:v>-0.34381139489195744</c:v>
                </c:pt>
                <c:pt idx="24">
                  <c:v>0.83785115820602662</c:v>
                </c:pt>
                <c:pt idx="25">
                  <c:v>3.6168132942326459</c:v>
                </c:pt>
                <c:pt idx="26">
                  <c:v>0.44811320754716277</c:v>
                </c:pt>
                <c:pt idx="27">
                  <c:v>0.39915473115754718</c:v>
                </c:pt>
                <c:pt idx="28">
                  <c:v>8.1852198316183298</c:v>
                </c:pt>
                <c:pt idx="29">
                  <c:v>-8.2144401210548992</c:v>
                </c:pt>
                <c:pt idx="30">
                  <c:v>-2.8968440885539293</c:v>
                </c:pt>
                <c:pt idx="31">
                  <c:v>-2.1586223623575207</c:v>
                </c:pt>
                <c:pt idx="32">
                  <c:v>-2.7268220128904286</c:v>
                </c:pt>
                <c:pt idx="33">
                  <c:v>-0.91743119266054496</c:v>
                </c:pt>
                <c:pt idx="34">
                  <c:v>-0.5401234567901203</c:v>
                </c:pt>
                <c:pt idx="35">
                  <c:v>0.59477631238686879</c:v>
                </c:pt>
                <c:pt idx="36">
                  <c:v>-1.0025706940874013</c:v>
                </c:pt>
                <c:pt idx="37">
                  <c:v>-0.31160737470786737</c:v>
                </c:pt>
                <c:pt idx="38">
                  <c:v>-0.65121125293043924</c:v>
                </c:pt>
                <c:pt idx="39">
                  <c:v>0.78657577346616936</c:v>
                </c:pt>
                <c:pt idx="40">
                  <c:v>-0.49427679500521071</c:v>
                </c:pt>
                <c:pt idx="41">
                  <c:v>-1.5686274509803977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2-4486-BA4E-B31B6D36F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803008"/>
        <c:axId val="151804544"/>
      </c:barChart>
      <c:catAx>
        <c:axId val="151803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8045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804544"/>
        <c:scaling>
          <c:orientation val="minMax"/>
          <c:max val="10"/>
          <c:min val="-1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80300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 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0.95424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51935"/>
          <a:ext cx="7362791" cy="492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0.92376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19572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trimestrielle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par ancienneté d'inscription, dans les Hautes-Alpes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0.92376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19572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0.81352</cdr:y>
    </cdr:from>
    <cdr:to>
      <cdr:x>0.97866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781425"/>
          <a:ext cx="6115059" cy="86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l’AAH et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mai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</a:p>
        <a:p xmlns:a="http://schemas.openxmlformats.org/drawingml/2006/main">
          <a:pPr eaLnBrk="1" fontAlgn="auto" latinLnBrk="0" hangingPunct="1"/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0.13655</cdr:x>
      <cdr:y>0</cdr:y>
    </cdr:from>
    <cdr:to>
      <cdr:x>0.96965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963789" y="0"/>
          <a:ext cx="5880040" cy="7406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T1 2024 et le T2 2024)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D0D3E927-1927-2456-ED43-9325C3725ADE}"/>
            </a:ext>
          </a:extLst>
        </cdr:cNvPr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0.97914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1911" y="57281"/>
          <a:ext cx="6653689" cy="717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Hautes-Alpes 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2014)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0.87673</cdr:y>
    </cdr:from>
    <cdr:to>
      <cdr:x>0</cdr:x>
      <cdr:y>0.87697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0" y="5470525"/>
          <a:ext cx="94583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</cdr:x>
      <cdr:y>0.86775</cdr:y>
    </cdr:from>
    <cdr:to>
      <cdr:x>0</cdr:x>
      <cdr:y>0.86849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5466443"/>
          <a:ext cx="9458325" cy="425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</cdr:x>
      <cdr:y>0.87749</cdr:y>
    </cdr:from>
    <cdr:to>
      <cdr:x>1</cdr:x>
      <cdr:y>0.94511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561693"/>
          <a:ext cx="9458325" cy="428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1" dirty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b="1" i="1" dirty="0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 dirty="0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 dirty="0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 dirty="0">
              <a:effectLst/>
              <a:latin typeface="+mn-lt"/>
              <a:ea typeface="+mn-ea"/>
              <a:cs typeface="+mn-cs"/>
            </a:rPr>
            <a:t>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0.86434</cdr:y>
    </cdr:from>
    <cdr:to>
      <cdr:x>1</cdr:x>
      <cdr:y>0.95836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0.84167</cdr:y>
    </cdr:from>
    <cdr:to>
      <cdr:x>0</cdr:x>
      <cdr:y>0.84167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T2 2024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0.83166</cdr:y>
    </cdr:from>
    <cdr:to>
      <cdr:x>1</cdr:x>
      <cdr:y>0.99665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37000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0.2312</cdr:x>
      <cdr:y>0.18032</cdr:y>
    </cdr:from>
    <cdr:to>
      <cdr:x>0.56946</cdr:x>
      <cdr:y>0.34333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1735339" y="858774"/>
          <a:ext cx="2538878" cy="7763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12 600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T2 2024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046267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222304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9160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septembre 2024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septembre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6139" y="1163765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09226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64642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32134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@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8" y="4418221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2" y="4284998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917818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2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2024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0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demeure le plus bas parmi les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91806" y="91146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AB16A97A-F5F3-A2A5-76D4-9CA9FD62F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743110"/>
              </p:ext>
            </p:extLst>
          </p:nvPr>
        </p:nvGraphicFramePr>
        <p:xfrm>
          <a:off x="705394" y="1062037"/>
          <a:ext cx="7328943" cy="5277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33350" y="93474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E98606-9E27-537B-96D8-DE15E7DA66A4}"/>
              </a:ext>
            </a:extLst>
          </p:cNvPr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Au 2</a:t>
            </a:r>
            <a:r>
              <a:rPr lang="fr-FR" sz="28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 trimestre 2024, la demande d’emploi consolide sa baisse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BD9C3014-4BC5-4A8F-9751-BB99C8C0D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501507"/>
              </p:ext>
            </p:extLst>
          </p:nvPr>
        </p:nvGraphicFramePr>
        <p:xfrm>
          <a:off x="313509" y="1047749"/>
          <a:ext cx="8011341" cy="527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30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186" y="300128"/>
            <a:ext cx="89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recul concerne davantage les hommes…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DDB37CED-D1B3-4B70-B0CD-0EC55DD73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412323"/>
              </p:ext>
            </p:extLst>
          </p:nvPr>
        </p:nvGraphicFramePr>
        <p:xfrm>
          <a:off x="522514" y="1047749"/>
          <a:ext cx="8046720" cy="5109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2011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" y="3189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les jeunes…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6790E1B2-360F-47CD-8502-43454EC2B7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350458"/>
              </p:ext>
            </p:extLst>
          </p:nvPr>
        </p:nvGraphicFramePr>
        <p:xfrm>
          <a:off x="418011" y="1047749"/>
          <a:ext cx="8046720" cy="5213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41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76442"/>
            <a:ext cx="928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les inscrits depuis moins d’un an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89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B154C298-AA53-4A57-B720-2F29CF7B2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702221"/>
              </p:ext>
            </p:extLst>
          </p:nvPr>
        </p:nvGraphicFramePr>
        <p:xfrm>
          <a:off x="496389" y="1047749"/>
          <a:ext cx="8107680" cy="518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5251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Sur un an, baisse du nombre de foyers bénéficiaires du RSA et de la PA, plus prononcée pour l’ASS ; forte </a:t>
            </a:r>
            <a:r>
              <a:rPr lang="fr-FR" sz="2400" b="1">
                <a:solidFill>
                  <a:srgbClr val="376092"/>
                </a:solidFill>
              </a:rPr>
              <a:t>hausse pour l’AAH</a:t>
            </a:r>
            <a:endParaRPr lang="fr-FR" sz="2400" b="1" dirty="0">
              <a:solidFill>
                <a:srgbClr val="376092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87329"/>
              </p:ext>
            </p:extLst>
          </p:nvPr>
        </p:nvGraphicFramePr>
        <p:xfrm>
          <a:off x="1310640" y="1196340"/>
          <a:ext cx="6963348" cy="498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08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</a:t>
            </a:r>
            <a:r>
              <a:rPr lang="fr-FR" sz="2800" b="1">
                <a:solidFill>
                  <a:srgbClr val="376092"/>
                </a:solidFill>
              </a:rPr>
              <a:t>RSA plus </a:t>
            </a:r>
            <a:r>
              <a:rPr lang="fr-FR" sz="2800" b="1" dirty="0">
                <a:solidFill>
                  <a:srgbClr val="376092"/>
                </a:solidFill>
              </a:rPr>
              <a:t>marqué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31AA4B1-0F79-A3F1-8E3F-98991395E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1828"/>
            <a:ext cx="9144000" cy="39943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878" y="3246119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022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35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383" y="32075"/>
            <a:ext cx="8564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un rebond en début d’année, l’emploi salarié repart à la baisse au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87383" y="996379"/>
            <a:ext cx="8596984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60275" y="2021032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2024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551649" y="2281725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+0,1 %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60275" y="26974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0,0%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96851" y="3311640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-0,5 %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400-000001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028297"/>
              </p:ext>
            </p:extLst>
          </p:nvPr>
        </p:nvGraphicFramePr>
        <p:xfrm>
          <a:off x="852256" y="1531301"/>
          <a:ext cx="7430610" cy="448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92392" y="99108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8097" y="494138"/>
            <a:ext cx="893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recul tiré par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709198" y="2643774"/>
            <a:ext cx="14361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-250 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-10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97820" y="2182100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2024 :</a:t>
            </a:r>
            <a:endParaRPr lang="fr-FR" b="1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041125"/>
              </p:ext>
            </p:extLst>
          </p:nvPr>
        </p:nvGraphicFramePr>
        <p:xfrm>
          <a:off x="492392" y="1340528"/>
          <a:ext cx="7905883" cy="485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65911" y="467869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principalement dans le tertiaire marchand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00644"/>
              </p:ext>
            </p:extLst>
          </p:nvPr>
        </p:nvGraphicFramePr>
        <p:xfrm>
          <a:off x="701335" y="1325879"/>
          <a:ext cx="7599285" cy="4986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3645" y="46281"/>
            <a:ext cx="8930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recule dans tous les secteurs d’activité, sauf dans le tertiaire non marchand où il se stabilise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400-000002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029596"/>
              </p:ext>
            </p:extLst>
          </p:nvPr>
        </p:nvGraphicFramePr>
        <p:xfrm>
          <a:off x="665826" y="1224914"/>
          <a:ext cx="7679184" cy="510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4150" y="16329"/>
            <a:ext cx="893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la croissance de 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l’emploi demeure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néanmoins positive dans tous les secteurs d’activité (hors agriculture)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BF0B64-4C31-AE5D-E074-1A5DB318E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45" y="1753155"/>
            <a:ext cx="8442633" cy="33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6141" y="8883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64497CD-350A-7E15-BF30-7BE8C5B7A1F8}"/>
              </a:ext>
            </a:extLst>
          </p:cNvPr>
          <p:cNvSpPr txBox="1"/>
          <p:nvPr/>
        </p:nvSpPr>
        <p:spPr>
          <a:xfrm>
            <a:off x="101600" y="0"/>
            <a:ext cx="893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de bénéficiaires de contrat aidé repart à la baisse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BE03D7D8-F57D-DC68-AEC4-8C74B9F706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708254"/>
              </p:ext>
            </p:extLst>
          </p:nvPr>
        </p:nvGraphicFramePr>
        <p:xfrm>
          <a:off x="504716" y="1272341"/>
          <a:ext cx="8420318" cy="5230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8399724" y="2981289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410</a:t>
            </a:r>
            <a:endParaRPr lang="fr-FR" sz="1100" b="1" dirty="0"/>
          </a:p>
        </p:txBody>
      </p:sp>
      <p:sp>
        <p:nvSpPr>
          <p:cNvPr id="14" name="Flèche vers le bas 13"/>
          <p:cNvSpPr/>
          <p:nvPr/>
        </p:nvSpPr>
        <p:spPr>
          <a:xfrm>
            <a:off x="8595289" y="3299523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13893" y="97303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B0D8A5-37BC-D52B-E309-0C3158E5158E}"/>
              </a:ext>
            </a:extLst>
          </p:cNvPr>
          <p:cNvSpPr txBox="1"/>
          <p:nvPr/>
        </p:nvSpPr>
        <p:spPr>
          <a:xfrm>
            <a:off x="113893" y="303749"/>
            <a:ext cx="911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faible croissance annuelle de l’apprentissage se poursuit 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B07DE677-53E1-879A-4CD5-34CC63D138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949073"/>
              </p:ext>
            </p:extLst>
          </p:nvPr>
        </p:nvGraphicFramePr>
        <p:xfrm>
          <a:off x="112314" y="1028532"/>
          <a:ext cx="8964988" cy="548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424719" y="1555452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1 300</a:t>
            </a:r>
            <a:endParaRPr lang="fr-FR" sz="1100" b="1" dirty="0"/>
          </a:p>
        </p:txBody>
      </p:sp>
      <p:sp>
        <p:nvSpPr>
          <p:cNvPr id="11" name="Flèche vers le bas 10"/>
          <p:cNvSpPr/>
          <p:nvPr/>
        </p:nvSpPr>
        <p:spPr>
          <a:xfrm>
            <a:off x="8647190" y="1927142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60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43172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confirme son recul…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74817" y="3952541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7,1 % (-0,1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20168" y="4271612"/>
            <a:ext cx="157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6,2 % (-0,3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74818" y="3533381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7,8 % (-0,3 pt)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200-000003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785229"/>
              </p:ext>
            </p:extLst>
          </p:nvPr>
        </p:nvGraphicFramePr>
        <p:xfrm>
          <a:off x="287382" y="1020615"/>
          <a:ext cx="8142515" cy="502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7140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10024</TotalTime>
  <Words>1516</Words>
  <Application>Microsoft Office PowerPoint</Application>
  <PresentationFormat>Affichage à l'écran (4:3)</PresentationFormat>
  <Paragraphs>257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910</cp:revision>
  <cp:lastPrinted>2018-10-09T12:30:48Z</cp:lastPrinted>
  <dcterms:created xsi:type="dcterms:W3CDTF">2018-05-30T13:27:07Z</dcterms:created>
  <dcterms:modified xsi:type="dcterms:W3CDTF">2024-09-23T08:30:40Z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