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300" r:id="rId6"/>
    <p:sldId id="299" r:id="rId7"/>
    <p:sldId id="264" r:id="rId8"/>
    <p:sldId id="292" r:id="rId9"/>
    <p:sldId id="290" r:id="rId10"/>
    <p:sldId id="293" r:id="rId11"/>
    <p:sldId id="317" r:id="rId12"/>
    <p:sldId id="261" r:id="rId13"/>
    <p:sldId id="315" r:id="rId14"/>
    <p:sldId id="306" r:id="rId15"/>
    <p:sldId id="302" r:id="rId16"/>
    <p:sldId id="307" r:id="rId17"/>
    <p:sldId id="308" r:id="rId18"/>
    <p:sldId id="309" r:id="rId19"/>
    <p:sldId id="310" r:id="rId20"/>
    <p:sldId id="318" r:id="rId21"/>
    <p:sldId id="319" r:id="rId22"/>
    <p:sldId id="316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Prestations%20sociales\2023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3\01%20-%20Fichiers%20de%20travail\DPAE\dpae_dep_eclairageconj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3\01%20-%20Fichiers%20de%20travail\Politiques%20emploi\2023_T3_Politiques%20de%20l'emploi_note_V2_VM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3\01%20-%20Fichiers%20de%20travail\Politiques%20emploi\2023_T3_Politiques%20de%20l'emploi_note_V2_VM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2013)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100.08058198599802</c:v>
                </c:pt>
                <c:pt idx="2">
                  <c:v>100.25061222107747</c:v>
                </c:pt>
                <c:pt idx="3">
                  <c:v>100.61788875196685</c:v>
                </c:pt>
                <c:pt idx="4">
                  <c:v>100.73421636824395</c:v>
                </c:pt>
                <c:pt idx="5">
                  <c:v>100.66390353505766</c:v>
                </c:pt>
                <c:pt idx="6">
                  <c:v>100.68432960950284</c:v>
                </c:pt>
                <c:pt idx="7">
                  <c:v>100.87383195401216</c:v>
                </c:pt>
                <c:pt idx="8">
                  <c:v>100.80918679532849</c:v>
                </c:pt>
                <c:pt idx="9">
                  <c:v>101.1792129900855</c:v>
                </c:pt>
                <c:pt idx="10">
                  <c:v>101.09734034553735</c:v>
                </c:pt>
                <c:pt idx="11">
                  <c:v>101.54581613390525</c:v>
                </c:pt>
                <c:pt idx="12">
                  <c:v>101.94277781144714</c:v>
                </c:pt>
                <c:pt idx="13">
                  <c:v>102.33137826620786</c:v>
                </c:pt>
                <c:pt idx="14">
                  <c:v>102.51880433391918</c:v>
                </c:pt>
                <c:pt idx="15">
                  <c:v>102.60600795943515</c:v>
                </c:pt>
                <c:pt idx="16">
                  <c:v>103.07272131427199</c:v>
                </c:pt>
                <c:pt idx="17">
                  <c:v>103.48707882444575</c:v>
                </c:pt>
                <c:pt idx="18">
                  <c:v>103.60525825516432</c:v>
                </c:pt>
                <c:pt idx="19">
                  <c:v>103.93392726072874</c:v>
                </c:pt>
                <c:pt idx="20">
                  <c:v>104.50782139081365</c:v>
                </c:pt>
                <c:pt idx="21">
                  <c:v>104.45136910814372</c:v>
                </c:pt>
                <c:pt idx="22">
                  <c:v>104.48548738633787</c:v>
                </c:pt>
                <c:pt idx="23">
                  <c:v>104.7224635192555</c:v>
                </c:pt>
                <c:pt idx="24">
                  <c:v>105.24052263815098</c:v>
                </c:pt>
                <c:pt idx="25">
                  <c:v>105.60460058045966</c:v>
                </c:pt>
                <c:pt idx="26">
                  <c:v>106.11065096328021</c:v>
                </c:pt>
                <c:pt idx="27">
                  <c:v>106.5153004765336</c:v>
                </c:pt>
                <c:pt idx="28">
                  <c:v>104.3700015038978</c:v>
                </c:pt>
                <c:pt idx="29">
                  <c:v>103.44431874552478</c:v>
                </c:pt>
                <c:pt idx="30">
                  <c:v>106.05981023952378</c:v>
                </c:pt>
                <c:pt idx="31">
                  <c:v>106.35161130302642</c:v>
                </c:pt>
                <c:pt idx="32">
                  <c:v>107.21646476277695</c:v>
                </c:pt>
                <c:pt idx="33">
                  <c:v>108.84701543627627</c:v>
                </c:pt>
                <c:pt idx="34">
                  <c:v>109.64621365673869</c:v>
                </c:pt>
                <c:pt idx="35">
                  <c:v>110.51651032863535</c:v>
                </c:pt>
                <c:pt idx="36">
                  <c:v>110.74467631405875</c:v>
                </c:pt>
                <c:pt idx="37">
                  <c:v>111.39533657008052</c:v>
                </c:pt>
                <c:pt idx="38">
                  <c:v>111.61508521713365</c:v>
                </c:pt>
                <c:pt idx="39">
                  <c:v>111.98045381799247</c:v>
                </c:pt>
                <c:pt idx="40">
                  <c:v>112.43835702533509</c:v>
                </c:pt>
                <c:pt idx="41">
                  <c:v>112.52651461586633</c:v>
                </c:pt>
                <c:pt idx="42">
                  <c:v>112.75355828950705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04-4A39-9DE4-42BE3D74FA8F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99.843703894855182</c:v>
                </c:pt>
                <c:pt idx="2">
                  <c:v>100.04494661696597</c:v>
                </c:pt>
                <c:pt idx="3">
                  <c:v>100.33385881419167</c:v>
                </c:pt>
                <c:pt idx="4">
                  <c:v>100.33100034496856</c:v>
                </c:pt>
                <c:pt idx="5">
                  <c:v>100.38819062929323</c:v>
                </c:pt>
                <c:pt idx="6">
                  <c:v>100.24978610283655</c:v>
                </c:pt>
                <c:pt idx="7">
                  <c:v>100.34625436622049</c:v>
                </c:pt>
                <c:pt idx="8">
                  <c:v>100.27832875491734</c:v>
                </c:pt>
                <c:pt idx="9">
                  <c:v>100.4995320752486</c:v>
                </c:pt>
                <c:pt idx="10">
                  <c:v>100.58724164819945</c:v>
                </c:pt>
                <c:pt idx="11">
                  <c:v>100.73387134503773</c:v>
                </c:pt>
                <c:pt idx="12">
                  <c:v>100.9289703060664</c:v>
                </c:pt>
                <c:pt idx="13">
                  <c:v>101.1395927969134</c:v>
                </c:pt>
                <c:pt idx="14">
                  <c:v>101.47145285952044</c:v>
                </c:pt>
                <c:pt idx="15">
                  <c:v>101.51791053861943</c:v>
                </c:pt>
                <c:pt idx="16">
                  <c:v>101.98499449765501</c:v>
                </c:pt>
                <c:pt idx="17">
                  <c:v>102.42543795526547</c:v>
                </c:pt>
                <c:pt idx="18">
                  <c:v>102.46579689340223</c:v>
                </c:pt>
                <c:pt idx="19">
                  <c:v>102.84678214287794</c:v>
                </c:pt>
                <c:pt idx="20">
                  <c:v>103.13699201515891</c:v>
                </c:pt>
                <c:pt idx="21">
                  <c:v>103.20959257322787</c:v>
                </c:pt>
                <c:pt idx="22">
                  <c:v>103.13955189887292</c:v>
                </c:pt>
                <c:pt idx="23">
                  <c:v>103.46432743349764</c:v>
                </c:pt>
                <c:pt idx="24">
                  <c:v>104.01747720061259</c:v>
                </c:pt>
                <c:pt idx="25">
                  <c:v>104.23741935231412</c:v>
                </c:pt>
                <c:pt idx="26">
                  <c:v>104.58431351412645</c:v>
                </c:pt>
                <c:pt idx="27">
                  <c:v>104.94278996520603</c:v>
                </c:pt>
                <c:pt idx="28">
                  <c:v>102.974821452302</c:v>
                </c:pt>
                <c:pt idx="29">
                  <c:v>102.56338694911535</c:v>
                </c:pt>
                <c:pt idx="30">
                  <c:v>104.65699449895503</c:v>
                </c:pt>
                <c:pt idx="31">
                  <c:v>104.59626899643473</c:v>
                </c:pt>
                <c:pt idx="32">
                  <c:v>105.44431447698625</c:v>
                </c:pt>
                <c:pt idx="33">
                  <c:v>106.70079926233147</c:v>
                </c:pt>
                <c:pt idx="34">
                  <c:v>107.42904614075192</c:v>
                </c:pt>
                <c:pt idx="35">
                  <c:v>107.8729773007932</c:v>
                </c:pt>
                <c:pt idx="36">
                  <c:v>108.17851091520411</c:v>
                </c:pt>
                <c:pt idx="37">
                  <c:v>108.5915657217154</c:v>
                </c:pt>
                <c:pt idx="38">
                  <c:v>109.0250532869577</c:v>
                </c:pt>
                <c:pt idx="39">
                  <c:v>109.25774870468821</c:v>
                </c:pt>
                <c:pt idx="40">
                  <c:v>109.59274935880983</c:v>
                </c:pt>
                <c:pt idx="41">
                  <c:v>109.6990217474393</c:v>
                </c:pt>
                <c:pt idx="42">
                  <c:v>109.84457704098514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04-4A39-9DE4-42BE3D74FA8F}"/>
            </c:ext>
          </c:extLst>
        </c:ser>
        <c:ser>
          <c:idx val="2"/>
          <c:order val="2"/>
          <c:tx>
            <c:strRef>
              <c:f>'Données graph 1 et 2'!$H$8:$H$9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2'!$H$10:$H$52</c:f>
              <c:numCache>
                <c:formatCode>#\ ##0.0</c:formatCode>
                <c:ptCount val="43"/>
                <c:pt idx="0">
                  <c:v>100</c:v>
                </c:pt>
                <c:pt idx="1">
                  <c:v>98.552697651063255</c:v>
                </c:pt>
                <c:pt idx="2">
                  <c:v>99.449211981825229</c:v>
                </c:pt>
                <c:pt idx="3">
                  <c:v>100.119480533915</c:v>
                </c:pt>
                <c:pt idx="4">
                  <c:v>100.38077034405801</c:v>
                </c:pt>
                <c:pt idx="5">
                  <c:v>99.076446155475594</c:v>
                </c:pt>
                <c:pt idx="6">
                  <c:v>99.025604508228739</c:v>
                </c:pt>
                <c:pt idx="7">
                  <c:v>99.536959591200187</c:v>
                </c:pt>
                <c:pt idx="8">
                  <c:v>98.705178775518291</c:v>
                </c:pt>
                <c:pt idx="9">
                  <c:v>98.612454429919111</c:v>
                </c:pt>
                <c:pt idx="10">
                  <c:v>98.223988151661061</c:v>
                </c:pt>
                <c:pt idx="11">
                  <c:v>98.704858409355268</c:v>
                </c:pt>
                <c:pt idx="12">
                  <c:v>99.065281038325395</c:v>
                </c:pt>
                <c:pt idx="13">
                  <c:v>98.876889087795732</c:v>
                </c:pt>
                <c:pt idx="14">
                  <c:v>98.693081592674062</c:v>
                </c:pt>
                <c:pt idx="15">
                  <c:v>98.534956201447685</c:v>
                </c:pt>
                <c:pt idx="16">
                  <c:v>98.959552948631028</c:v>
                </c:pt>
                <c:pt idx="17">
                  <c:v>99.909180318169462</c:v>
                </c:pt>
                <c:pt idx="18">
                  <c:v>99.491811435326966</c:v>
                </c:pt>
                <c:pt idx="19">
                  <c:v>100.25571068999655</c:v>
                </c:pt>
                <c:pt idx="20">
                  <c:v>100.337840230578</c:v>
                </c:pt>
                <c:pt idx="21">
                  <c:v>99.97501835627078</c:v>
                </c:pt>
                <c:pt idx="22">
                  <c:v>99.324254591499752</c:v>
                </c:pt>
                <c:pt idx="23">
                  <c:v>100.30213423431759</c:v>
                </c:pt>
                <c:pt idx="24">
                  <c:v>100.63046028815515</c:v>
                </c:pt>
                <c:pt idx="25">
                  <c:v>99.54219281018888</c:v>
                </c:pt>
                <c:pt idx="26">
                  <c:v>99.74191364389857</c:v>
                </c:pt>
                <c:pt idx="27">
                  <c:v>100.75844413279471</c:v>
                </c:pt>
                <c:pt idx="28">
                  <c:v>98.204078675347773</c:v>
                </c:pt>
                <c:pt idx="29">
                  <c:v>96.251411726369128</c:v>
                </c:pt>
                <c:pt idx="30">
                  <c:v>99.683307098779153</c:v>
                </c:pt>
                <c:pt idx="31">
                  <c:v>93.974583053269285</c:v>
                </c:pt>
                <c:pt idx="32">
                  <c:v>97.01725752625461</c:v>
                </c:pt>
                <c:pt idx="33">
                  <c:v>102.0032414248</c:v>
                </c:pt>
                <c:pt idx="34">
                  <c:v>102.59154608541645</c:v>
                </c:pt>
                <c:pt idx="35">
                  <c:v>103.18209504196344</c:v>
                </c:pt>
                <c:pt idx="36">
                  <c:v>103.59081629479788</c:v>
                </c:pt>
                <c:pt idx="37">
                  <c:v>103.75748226286548</c:v>
                </c:pt>
                <c:pt idx="38">
                  <c:v>103.42034159264514</c:v>
                </c:pt>
                <c:pt idx="39">
                  <c:v>104.16506277461764</c:v>
                </c:pt>
                <c:pt idx="40">
                  <c:v>103.48946122853313</c:v>
                </c:pt>
                <c:pt idx="41">
                  <c:v>103.65595205630767</c:v>
                </c:pt>
                <c:pt idx="42">
                  <c:v>103.91769117845217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04-4A39-9DE4-42BE3D74F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dep05_trim!$BG$79:$BG$122</c:f>
              <c:numCache>
                <c:formatCode>#\ ##0.0</c:formatCode>
                <c:ptCount val="44"/>
                <c:pt idx="0">
                  <c:v>3.5606315082297391</c:v>
                </c:pt>
                <c:pt idx="1">
                  <c:v>2.5948751216347876</c:v>
                </c:pt>
                <c:pt idx="2">
                  <c:v>0.7903888713246765</c:v>
                </c:pt>
                <c:pt idx="3">
                  <c:v>1.0664993726474226</c:v>
                </c:pt>
                <c:pt idx="4">
                  <c:v>1.0242085661080091</c:v>
                </c:pt>
                <c:pt idx="5">
                  <c:v>1.7511520737327091</c:v>
                </c:pt>
                <c:pt idx="6">
                  <c:v>1.9927536231884035</c:v>
                </c:pt>
                <c:pt idx="7">
                  <c:v>2.1314387211367691</c:v>
                </c:pt>
                <c:pt idx="8">
                  <c:v>3.7391304347826004</c:v>
                </c:pt>
                <c:pt idx="9">
                  <c:v>1.4808605755797677</c:v>
                </c:pt>
                <c:pt idx="10">
                  <c:v>0.88105726872247381</c:v>
                </c:pt>
                <c:pt idx="11">
                  <c:v>1.5010917030567672</c:v>
                </c:pt>
                <c:pt idx="12">
                  <c:v>1.3444474321054223</c:v>
                </c:pt>
                <c:pt idx="13">
                  <c:v>-1.0612894667020423</c:v>
                </c:pt>
                <c:pt idx="14">
                  <c:v>1.3408420488066453</c:v>
                </c:pt>
                <c:pt idx="15">
                  <c:v>0.97909499867689931</c:v>
                </c:pt>
                <c:pt idx="16">
                  <c:v>1.2316561844863738</c:v>
                </c:pt>
                <c:pt idx="17">
                  <c:v>0.56950556562258559</c:v>
                </c:pt>
                <c:pt idx="18">
                  <c:v>1.8790218790218916</c:v>
                </c:pt>
                <c:pt idx="19">
                  <c:v>1.1622031328953897</c:v>
                </c:pt>
                <c:pt idx="20">
                  <c:v>0.14985014985013922</c:v>
                </c:pt>
                <c:pt idx="21">
                  <c:v>0.47381546134663832</c:v>
                </c:pt>
                <c:pt idx="22">
                  <c:v>1.4395631670389708</c:v>
                </c:pt>
                <c:pt idx="23">
                  <c:v>-0.14680694886224366</c:v>
                </c:pt>
                <c:pt idx="24">
                  <c:v>0.41656456750795989</c:v>
                </c:pt>
                <c:pt idx="25">
                  <c:v>-2.4402147388979945E-2</c:v>
                </c:pt>
                <c:pt idx="26">
                  <c:v>-0.5857944837686091</c:v>
                </c:pt>
                <c:pt idx="27">
                  <c:v>-0.29462312791553869</c:v>
                </c:pt>
                <c:pt idx="28">
                  <c:v>0.71410982516622035</c:v>
                </c:pt>
                <c:pt idx="29">
                  <c:v>3.9853300733496244</c:v>
                </c:pt>
                <c:pt idx="30">
                  <c:v>0.188102515871158</c:v>
                </c:pt>
                <c:pt idx="31">
                  <c:v>0.42243604787608469</c:v>
                </c:pt>
                <c:pt idx="32">
                  <c:v>7.9224117784529202</c:v>
                </c:pt>
                <c:pt idx="33">
                  <c:v>-7.8388912949328819</c:v>
                </c:pt>
                <c:pt idx="34">
                  <c:v>-3.171992481203012</c:v>
                </c:pt>
                <c:pt idx="35">
                  <c:v>-2.0383402086872171</c:v>
                </c:pt>
                <c:pt idx="36">
                  <c:v>-2.8486499876145599</c:v>
                </c:pt>
                <c:pt idx="37">
                  <c:v>-0.56093829678736107</c:v>
                </c:pt>
                <c:pt idx="38">
                  <c:v>-0.92307692307692646</c:v>
                </c:pt>
                <c:pt idx="39">
                  <c:v>0.95755693581780488</c:v>
                </c:pt>
                <c:pt idx="40">
                  <c:v>-1.4611638041527764</c:v>
                </c:pt>
                <c:pt idx="41">
                  <c:v>0.33818938605618687</c:v>
                </c:pt>
                <c:pt idx="42">
                  <c:v>-1.4519056261342977</c:v>
                </c:pt>
                <c:pt idx="43">
                  <c:v>2.6045777426992878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3-4ADC-B56D-1D8B2BB07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03008"/>
        <c:axId val="151804544"/>
      </c:barChart>
      <c:catAx>
        <c:axId val="151803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04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04544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030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dep05_trim!$BH$103:$BH$122</c:f>
              <c:numCache>
                <c:formatCode>#\ ##0.0</c:formatCode>
                <c:ptCount val="20"/>
                <c:pt idx="0">
                  <c:v>0.40753948038716459</c:v>
                </c:pt>
                <c:pt idx="1">
                  <c:v>0.50735667174022225</c:v>
                </c:pt>
                <c:pt idx="2">
                  <c:v>0.10095911155982851</c:v>
                </c:pt>
                <c:pt idx="3">
                  <c:v>-0.958144225920321</c:v>
                </c:pt>
                <c:pt idx="4">
                  <c:v>1.3747454175152773</c:v>
                </c:pt>
                <c:pt idx="5">
                  <c:v>5.4746358613761981</c:v>
                </c:pt>
                <c:pt idx="6">
                  <c:v>0.28571428571428914</c:v>
                </c:pt>
                <c:pt idx="7">
                  <c:v>0.99715099715098621</c:v>
                </c:pt>
                <c:pt idx="8">
                  <c:v>8.2275505406675933</c:v>
                </c:pt>
                <c:pt idx="9">
                  <c:v>-9.1659426585577677</c:v>
                </c:pt>
                <c:pt idx="10">
                  <c:v>-3.3955045432807363</c:v>
                </c:pt>
                <c:pt idx="11">
                  <c:v>-1.9801980198019709</c:v>
                </c:pt>
                <c:pt idx="12">
                  <c:v>-3.8383838383838298</c:v>
                </c:pt>
                <c:pt idx="13">
                  <c:v>-0.47268907563025042</c:v>
                </c:pt>
                <c:pt idx="14">
                  <c:v>-0.84432717678101232</c:v>
                </c:pt>
                <c:pt idx="15">
                  <c:v>1.9691325172964458</c:v>
                </c:pt>
                <c:pt idx="16">
                  <c:v>-1.9311064718162907</c:v>
                </c:pt>
                <c:pt idx="17">
                  <c:v>0.31931878658861823</c:v>
                </c:pt>
                <c:pt idx="18">
                  <c:v>-1.697612732095477</c:v>
                </c:pt>
                <c:pt idx="19">
                  <c:v>3.669724770642202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1-42CC-AB81-BA6399B9940F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dep05_trim!$BI$103:$BI$122</c:f>
              <c:numCache>
                <c:formatCode>#\ ##0.0</c:formatCode>
                <c:ptCount val="20"/>
                <c:pt idx="0">
                  <c:v>0.42492917847025691</c:v>
                </c:pt>
                <c:pt idx="1">
                  <c:v>-0.51716031969910592</c:v>
                </c:pt>
                <c:pt idx="2">
                  <c:v>-1.2287334593572674</c:v>
                </c:pt>
                <c:pt idx="3">
                  <c:v>0.33492822966507685</c:v>
                </c:pt>
                <c:pt idx="4">
                  <c:v>9.5374344301379921E-2</c:v>
                </c:pt>
                <c:pt idx="5">
                  <c:v>2.5726536445926707</c:v>
                </c:pt>
                <c:pt idx="6">
                  <c:v>9.2893636785862377E-2</c:v>
                </c:pt>
                <c:pt idx="7">
                  <c:v>-0.13921113689094877</c:v>
                </c:pt>
                <c:pt idx="8">
                  <c:v>7.6208178438661678</c:v>
                </c:pt>
                <c:pt idx="9">
                  <c:v>-6.5198618307426575</c:v>
                </c:pt>
                <c:pt idx="10">
                  <c:v>-2.9561200923787556</c:v>
                </c:pt>
                <c:pt idx="11">
                  <c:v>-2.0942408376963262</c:v>
                </c:pt>
                <c:pt idx="12">
                  <c:v>-1.8959649975692772</c:v>
                </c:pt>
                <c:pt idx="13">
                  <c:v>-0.64420218037661847</c:v>
                </c:pt>
                <c:pt idx="14">
                  <c:v>-0.99750623441395847</c:v>
                </c:pt>
                <c:pt idx="15">
                  <c:v>0</c:v>
                </c:pt>
                <c:pt idx="16">
                  <c:v>-1.0075566750629816</c:v>
                </c:pt>
                <c:pt idx="17">
                  <c:v>0.35623409669209849</c:v>
                </c:pt>
                <c:pt idx="18">
                  <c:v>-1.2170385395537497</c:v>
                </c:pt>
                <c:pt idx="19">
                  <c:v>1.5913757700205533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1-42CC-AB81-BA6399B99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95616"/>
        <c:axId val="172497152"/>
      </c:barChart>
      <c:catAx>
        <c:axId val="172495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97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97152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9561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dep05_trim!$BJ$103:$BJ$122</c:f>
              <c:numCache>
                <c:formatCode>#\ ##0.0</c:formatCode>
                <c:ptCount val="20"/>
                <c:pt idx="0">
                  <c:v>-2.3809523809523836</c:v>
                </c:pt>
                <c:pt idx="1">
                  <c:v>0.88691796008870671</c:v>
                </c:pt>
                <c:pt idx="2">
                  <c:v>-0.8791208791208871</c:v>
                </c:pt>
                <c:pt idx="3">
                  <c:v>0.44345898004434225</c:v>
                </c:pt>
                <c:pt idx="4">
                  <c:v>-1.3245033112582738</c:v>
                </c:pt>
                <c:pt idx="5">
                  <c:v>7.1588366890380284</c:v>
                </c:pt>
                <c:pt idx="6">
                  <c:v>0.20876826722338038</c:v>
                </c:pt>
                <c:pt idx="7">
                  <c:v>-2.5000000000000022</c:v>
                </c:pt>
                <c:pt idx="8">
                  <c:v>13.461538461538458</c:v>
                </c:pt>
                <c:pt idx="9">
                  <c:v>-13.559322033898303</c:v>
                </c:pt>
                <c:pt idx="10">
                  <c:v>-5.010893246187365</c:v>
                </c:pt>
                <c:pt idx="11">
                  <c:v>-5.7339449541284342</c:v>
                </c:pt>
                <c:pt idx="12">
                  <c:v>-8.7591240875912408</c:v>
                </c:pt>
                <c:pt idx="13">
                  <c:v>0</c:v>
                </c:pt>
                <c:pt idx="14">
                  <c:v>-1.0666666666666602</c:v>
                </c:pt>
                <c:pt idx="15">
                  <c:v>3.7735849056603543</c:v>
                </c:pt>
                <c:pt idx="16">
                  <c:v>-0.25974025974024872</c:v>
                </c:pt>
                <c:pt idx="17">
                  <c:v>-0.26041666666666297</c:v>
                </c:pt>
                <c:pt idx="18">
                  <c:v>2.0887728459529908</c:v>
                </c:pt>
                <c:pt idx="19">
                  <c:v>-1.2787723785166127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8-4790-AB85-AB4B5DA6C6FB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dep05_trim!$BK$103:$BK$122</c:f>
              <c:numCache>
                <c:formatCode>#\ ##0.0</c:formatCode>
                <c:ptCount val="20"/>
                <c:pt idx="0">
                  <c:v>0.58252427184466438</c:v>
                </c:pt>
                <c:pt idx="1">
                  <c:v>-0.50193050193051425</c:v>
                </c:pt>
                <c:pt idx="2">
                  <c:v>-0.31043849437329962</c:v>
                </c:pt>
                <c:pt idx="3">
                  <c:v>-0.58388478007006528</c:v>
                </c:pt>
                <c:pt idx="4">
                  <c:v>1.2920908379013385</c:v>
                </c:pt>
                <c:pt idx="5">
                  <c:v>3.5948975647468018</c:v>
                </c:pt>
                <c:pt idx="6">
                  <c:v>0.48507462686566694</c:v>
                </c:pt>
                <c:pt idx="7">
                  <c:v>0.55699962866690989</c:v>
                </c:pt>
                <c:pt idx="8">
                  <c:v>7.7178729689808101</c:v>
                </c:pt>
                <c:pt idx="9">
                  <c:v>-8.8104216660953139</c:v>
                </c:pt>
                <c:pt idx="10">
                  <c:v>-3.9849624060150246</c:v>
                </c:pt>
                <c:pt idx="11">
                  <c:v>-1.6836335160532623</c:v>
                </c:pt>
                <c:pt idx="12">
                  <c:v>-2.2301871764237369</c:v>
                </c:pt>
                <c:pt idx="13">
                  <c:v>-0.85539714867617356</c:v>
                </c:pt>
                <c:pt idx="14">
                  <c:v>-0.28759244042727561</c:v>
                </c:pt>
                <c:pt idx="15">
                  <c:v>8.2406262875989178E-2</c:v>
                </c:pt>
                <c:pt idx="16">
                  <c:v>-1.4409221902017322</c:v>
                </c:pt>
                <c:pt idx="17">
                  <c:v>0.33416875522138678</c:v>
                </c:pt>
                <c:pt idx="18">
                  <c:v>-1.7485428809325576</c:v>
                </c:pt>
                <c:pt idx="19">
                  <c:v>2.6694915254237284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8-4790-AB85-AB4B5DA6C6FB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dep05_trim!$BL$103:$BL$122</c:f>
              <c:numCache>
                <c:formatCode>#\ ##0.0</c:formatCode>
                <c:ptCount val="20"/>
                <c:pt idx="0">
                  <c:v>1.2452107279693481</c:v>
                </c:pt>
                <c:pt idx="1">
                  <c:v>0.75685903500473106</c:v>
                </c:pt>
                <c:pt idx="2">
                  <c:v>-1.1267605633802802</c:v>
                </c:pt>
                <c:pt idx="3">
                  <c:v>9.496676163343043E-2</c:v>
                </c:pt>
                <c:pt idx="4">
                  <c:v>0.18975332068311701</c:v>
                </c:pt>
                <c:pt idx="5">
                  <c:v>3.5984848484848397</c:v>
                </c:pt>
                <c:pt idx="6">
                  <c:v>-0.54844606946983232</c:v>
                </c:pt>
                <c:pt idx="7">
                  <c:v>1.3786764705882248</c:v>
                </c:pt>
                <c:pt idx="8">
                  <c:v>6.0743427017225793</c:v>
                </c:pt>
                <c:pt idx="9">
                  <c:v>-2.8205128205128216</c:v>
                </c:pt>
                <c:pt idx="10">
                  <c:v>-0.52770448548812299</c:v>
                </c:pt>
                <c:pt idx="11">
                  <c:v>-1.4146772767462457</c:v>
                </c:pt>
                <c:pt idx="12">
                  <c:v>-2.0627802690582953</c:v>
                </c:pt>
                <c:pt idx="13">
                  <c:v>-9.157509157509125E-2</c:v>
                </c:pt>
                <c:pt idx="14">
                  <c:v>-2.2914757103574601</c:v>
                </c:pt>
                <c:pt idx="15">
                  <c:v>1.9699812382739212</c:v>
                </c:pt>
                <c:pt idx="16">
                  <c:v>-1.9319227230910729</c:v>
                </c:pt>
                <c:pt idx="17">
                  <c:v>0.56285178236397115</c:v>
                </c:pt>
                <c:pt idx="18">
                  <c:v>-2.0522388059701524</c:v>
                </c:pt>
                <c:pt idx="19">
                  <c:v>3.9047619047618998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08-4790-AB85-AB4B5DA6C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75072"/>
        <c:axId val="171076608"/>
      </c:barChart>
      <c:catAx>
        <c:axId val="171075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076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076608"/>
        <c:scaling>
          <c:orientation val="minMax"/>
          <c:max val="16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07507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dep05_trim!$BS$103:$BS$122</c:f>
              <c:numCache>
                <c:formatCode>#\ ##0.0</c:formatCode>
                <c:ptCount val="20"/>
                <c:pt idx="0">
                  <c:v>9.2635479388603059E-2</c:v>
                </c:pt>
                <c:pt idx="1">
                  <c:v>-1.2956964368347923</c:v>
                </c:pt>
                <c:pt idx="2">
                  <c:v>-0.32817627754335721</c:v>
                </c:pt>
                <c:pt idx="3">
                  <c:v>0.2822201317027373</c:v>
                </c:pt>
                <c:pt idx="4">
                  <c:v>1.4071294559099501</c:v>
                </c:pt>
                <c:pt idx="5">
                  <c:v>4.7178538390379332</c:v>
                </c:pt>
                <c:pt idx="6">
                  <c:v>-4.0194346289752714</c:v>
                </c:pt>
                <c:pt idx="7">
                  <c:v>-2.4850437183617125</c:v>
                </c:pt>
                <c:pt idx="8">
                  <c:v>9.3440302029259126</c:v>
                </c:pt>
                <c:pt idx="9">
                  <c:v>-13.120414328873542</c:v>
                </c:pt>
                <c:pt idx="10">
                  <c:v>-2.1857923497267784</c:v>
                </c:pt>
                <c:pt idx="11">
                  <c:v>-1.1173184357541888</c:v>
                </c:pt>
                <c:pt idx="12">
                  <c:v>-0.9244992295839749</c:v>
                </c:pt>
                <c:pt idx="13">
                  <c:v>2.7993779160186527</c:v>
                </c:pt>
                <c:pt idx="14">
                  <c:v>1.3111447302067702</c:v>
                </c:pt>
                <c:pt idx="15">
                  <c:v>2.6381284221005386</c:v>
                </c:pt>
                <c:pt idx="16">
                  <c:v>-9.6993210475260216E-2</c:v>
                </c:pt>
                <c:pt idx="17">
                  <c:v>0.87378640776698546</c:v>
                </c:pt>
                <c:pt idx="18">
                  <c:v>-0.96246390760347245</c:v>
                </c:pt>
                <c:pt idx="19">
                  <c:v>0.58309037900874383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0-4673-8836-5A8F7E49069B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dep05_trim!$BT$103:$BT$122</c:f>
              <c:numCache>
                <c:formatCode>#\ ##0.0</c:formatCode>
                <c:ptCount val="20"/>
                <c:pt idx="0">
                  <c:v>0.7804370447450637</c:v>
                </c:pt>
                <c:pt idx="1">
                  <c:v>1.3939081053174984</c:v>
                </c:pt>
                <c:pt idx="2">
                  <c:v>-0.86558044806517298</c:v>
                </c:pt>
                <c:pt idx="3">
                  <c:v>-0.9244992295839749</c:v>
                </c:pt>
                <c:pt idx="4">
                  <c:v>-5.1840331778119086E-2</c:v>
                </c:pt>
                <c:pt idx="5">
                  <c:v>3.1639004149377481</c:v>
                </c:pt>
                <c:pt idx="6">
                  <c:v>4.9773755656108642</c:v>
                </c:pt>
                <c:pt idx="7">
                  <c:v>3.4482758620689724</c:v>
                </c:pt>
                <c:pt idx="8">
                  <c:v>6.5277777777777768</c:v>
                </c:pt>
                <c:pt idx="9">
                  <c:v>-2.5206431986092959</c:v>
                </c:pt>
                <c:pt idx="10">
                  <c:v>-4.0570664288898879</c:v>
                </c:pt>
                <c:pt idx="11">
                  <c:v>-2.8810408921932984</c:v>
                </c:pt>
                <c:pt idx="12">
                  <c:v>-4.6411483253588575</c:v>
                </c:pt>
                <c:pt idx="13">
                  <c:v>-3.8133467134972343</c:v>
                </c:pt>
                <c:pt idx="14">
                  <c:v>-3.234220135628596</c:v>
                </c:pt>
                <c:pt idx="15">
                  <c:v>-0.86253369272236702</c:v>
                </c:pt>
                <c:pt idx="16">
                  <c:v>-2.9907558455682381</c:v>
                </c:pt>
                <c:pt idx="17">
                  <c:v>-0.28026905829596771</c:v>
                </c:pt>
                <c:pt idx="18">
                  <c:v>-2.02360876897133</c:v>
                </c:pt>
                <c:pt idx="19">
                  <c:v>4.9913941480206558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0-4673-8836-5A8F7E490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54400"/>
        <c:axId val="172055936"/>
      </c:barChart>
      <c:catAx>
        <c:axId val="172054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05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055936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0544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360348249151E-2"/>
          <c:y val="0.1782502904350070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RSA!$AS$40:$AS$83</c:f>
              <c:numCache>
                <c:formatCode>0.0</c:formatCode>
                <c:ptCount val="44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109.39597315436242</c:v>
                </c:pt>
                <c:pt idx="22">
                  <c:v>108.38926174496643</c:v>
                </c:pt>
                <c:pt idx="23">
                  <c:v>107.38255033557047</c:v>
                </c:pt>
                <c:pt idx="24">
                  <c:v>106.71140939597315</c:v>
                </c:pt>
                <c:pt idx="25">
                  <c:v>105.36912751677852</c:v>
                </c:pt>
                <c:pt idx="26">
                  <c:v>106.37583892617451</c:v>
                </c:pt>
                <c:pt idx="27">
                  <c:v>106.71140939597315</c:v>
                </c:pt>
                <c:pt idx="28">
                  <c:v>105.03355704697988</c:v>
                </c:pt>
                <c:pt idx="29">
                  <c:v>104.36241610738254</c:v>
                </c:pt>
                <c:pt idx="30">
                  <c:v>102.68456375838926</c:v>
                </c:pt>
                <c:pt idx="31">
                  <c:v>104.36241610738254</c:v>
                </c:pt>
                <c:pt idx="32">
                  <c:v>105.03355704697988</c:v>
                </c:pt>
                <c:pt idx="33">
                  <c:v>106.37583892617451</c:v>
                </c:pt>
                <c:pt idx="34">
                  <c:v>106.37583892617451</c:v>
                </c:pt>
                <c:pt idx="35">
                  <c:v>105.70469798657717</c:v>
                </c:pt>
                <c:pt idx="36">
                  <c:v>104.02684563758389</c:v>
                </c:pt>
                <c:pt idx="37">
                  <c:v>102.34899328859059</c:v>
                </c:pt>
                <c:pt idx="38">
                  <c:v>102.68456375838926</c:v>
                </c:pt>
                <c:pt idx="39">
                  <c:v>104.36241610738254</c:v>
                </c:pt>
                <c:pt idx="40">
                  <c:v>104.36241610738254</c:v>
                </c:pt>
                <c:pt idx="41">
                  <c:v>101.34228187919463</c:v>
                </c:pt>
                <c:pt idx="42">
                  <c:v>99.328859060402692</c:v>
                </c:pt>
                <c:pt idx="43">
                  <c:v>100.67114093959732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A7-48B8-B27B-1E9C39084F7F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ASS!$AS$40:$AS$82</c:f>
              <c:numCache>
                <c:formatCode>0.0</c:formatCode>
                <c:ptCount val="43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94.444444444444443</c:v>
                </c:pt>
                <c:pt idx="23">
                  <c:v>94.444444444444443</c:v>
                </c:pt>
                <c:pt idx="24">
                  <c:v>92.592592592592595</c:v>
                </c:pt>
                <c:pt idx="25">
                  <c:v>87.037037037037038</c:v>
                </c:pt>
                <c:pt idx="26">
                  <c:v>85.18518518518519</c:v>
                </c:pt>
                <c:pt idx="27">
                  <c:v>85.18518518518519</c:v>
                </c:pt>
                <c:pt idx="28">
                  <c:v>79.629629629629633</c:v>
                </c:pt>
                <c:pt idx="29">
                  <c:v>79.629629629629633</c:v>
                </c:pt>
                <c:pt idx="30">
                  <c:v>77.777777777777786</c:v>
                </c:pt>
                <c:pt idx="31">
                  <c:v>77.777777777777786</c:v>
                </c:pt>
                <c:pt idx="32">
                  <c:v>74.074074074074076</c:v>
                </c:pt>
                <c:pt idx="33">
                  <c:v>74.074074074074076</c:v>
                </c:pt>
                <c:pt idx="34">
                  <c:v>75.925925925925924</c:v>
                </c:pt>
                <c:pt idx="35">
                  <c:v>72.222222222222214</c:v>
                </c:pt>
                <c:pt idx="36">
                  <c:v>70.370370370370367</c:v>
                </c:pt>
                <c:pt idx="37">
                  <c:v>70.370370370370367</c:v>
                </c:pt>
                <c:pt idx="38">
                  <c:v>70.370370370370367</c:v>
                </c:pt>
                <c:pt idx="39">
                  <c:v>68.518518518518519</c:v>
                </c:pt>
                <c:pt idx="40">
                  <c:v>66.666666666666657</c:v>
                </c:pt>
                <c:pt idx="41">
                  <c:v>68.518518518518519</c:v>
                </c:pt>
                <c:pt idx="42">
                  <c:v>66.666666666666657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A7-48B8-B27B-1E9C39084F7F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AAH!$AS$40:$AS$83</c:f>
              <c:numCache>
                <c:formatCode>0.0</c:formatCode>
                <c:ptCount val="44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104.36363636363637</c:v>
                </c:pt>
                <c:pt idx="11">
                  <c:v>102.90909090909091</c:v>
                </c:pt>
                <c:pt idx="12">
                  <c:v>102.90909090909091</c:v>
                </c:pt>
                <c:pt idx="13">
                  <c:v>104</c:v>
                </c:pt>
                <c:pt idx="14">
                  <c:v>104.72727272727273</c:v>
                </c:pt>
                <c:pt idx="15">
                  <c:v>105.09090909090911</c:v>
                </c:pt>
                <c:pt idx="16">
                  <c:v>105.09090909090911</c:v>
                </c:pt>
                <c:pt idx="17">
                  <c:v>104.72727272727273</c:v>
                </c:pt>
                <c:pt idx="18">
                  <c:v>105.45454545454544</c:v>
                </c:pt>
                <c:pt idx="19">
                  <c:v>105.09090909090911</c:v>
                </c:pt>
                <c:pt idx="20">
                  <c:v>105.09090909090911</c:v>
                </c:pt>
                <c:pt idx="21">
                  <c:v>104.36363636363637</c:v>
                </c:pt>
                <c:pt idx="22">
                  <c:v>104.72727272727273</c:v>
                </c:pt>
                <c:pt idx="23">
                  <c:v>104</c:v>
                </c:pt>
                <c:pt idx="24">
                  <c:v>104.36363636363637</c:v>
                </c:pt>
                <c:pt idx="25">
                  <c:v>104</c:v>
                </c:pt>
                <c:pt idx="26">
                  <c:v>104.36363636363637</c:v>
                </c:pt>
                <c:pt idx="27">
                  <c:v>104.72727272727273</c:v>
                </c:pt>
                <c:pt idx="28">
                  <c:v>105.81818181818181</c:v>
                </c:pt>
                <c:pt idx="29">
                  <c:v>106.18181818181817</c:v>
                </c:pt>
                <c:pt idx="30">
                  <c:v>106.90909090909091</c:v>
                </c:pt>
                <c:pt idx="31">
                  <c:v>106.90909090909091</c:v>
                </c:pt>
                <c:pt idx="32">
                  <c:v>106.90909090909091</c:v>
                </c:pt>
                <c:pt idx="33">
                  <c:v>107.63636363636364</c:v>
                </c:pt>
                <c:pt idx="34">
                  <c:v>107.63636363636364</c:v>
                </c:pt>
                <c:pt idx="35">
                  <c:v>106.18181818181817</c:v>
                </c:pt>
                <c:pt idx="36">
                  <c:v>106.54545454545455</c:v>
                </c:pt>
                <c:pt idx="37">
                  <c:v>107.27272727272728</c:v>
                </c:pt>
                <c:pt idx="38">
                  <c:v>109.09090909090908</c:v>
                </c:pt>
                <c:pt idx="39">
                  <c:v>108.36363636363637</c:v>
                </c:pt>
                <c:pt idx="40">
                  <c:v>109.09090909090908</c:v>
                </c:pt>
                <c:pt idx="41">
                  <c:v>109.45454545454545</c:v>
                </c:pt>
                <c:pt idx="42">
                  <c:v>112.00000000000001</c:v>
                </c:pt>
                <c:pt idx="43">
                  <c:v>113.81818181818181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A7-48B8-B27B-1E9C39084F7F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PA!$AS$40:$AS$83</c:f>
              <c:numCache>
                <c:formatCode>0.0</c:formatCode>
                <c:ptCount val="44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104.01567091087169</c:v>
                </c:pt>
                <c:pt idx="22">
                  <c:v>104.11361410381978</c:v>
                </c:pt>
                <c:pt idx="23">
                  <c:v>102.35063663075417</c:v>
                </c:pt>
                <c:pt idx="24">
                  <c:v>101.56709108716943</c:v>
                </c:pt>
                <c:pt idx="25">
                  <c:v>102.44857982370226</c:v>
                </c:pt>
                <c:pt idx="26">
                  <c:v>103.62389813907933</c:v>
                </c:pt>
                <c:pt idx="27">
                  <c:v>104.30950048971597</c:v>
                </c:pt>
                <c:pt idx="28">
                  <c:v>104.89715964740452</c:v>
                </c:pt>
                <c:pt idx="29">
                  <c:v>104.40744368266405</c:v>
                </c:pt>
                <c:pt idx="30">
                  <c:v>104.70127326150833</c:v>
                </c:pt>
                <c:pt idx="31">
                  <c:v>106.07247796278159</c:v>
                </c:pt>
                <c:pt idx="32">
                  <c:v>107.14985308521057</c:v>
                </c:pt>
                <c:pt idx="33">
                  <c:v>107.63956904995102</c:v>
                </c:pt>
                <c:pt idx="34">
                  <c:v>106.85602350636631</c:v>
                </c:pt>
                <c:pt idx="35">
                  <c:v>104.21155729676788</c:v>
                </c:pt>
                <c:pt idx="36">
                  <c:v>103.03623898139081</c:v>
                </c:pt>
                <c:pt idx="37">
                  <c:v>103.13418217433887</c:v>
                </c:pt>
                <c:pt idx="38">
                  <c:v>102.84035259549462</c:v>
                </c:pt>
                <c:pt idx="39">
                  <c:v>104.60333006856024</c:v>
                </c:pt>
                <c:pt idx="40">
                  <c:v>103.81978452497552</c:v>
                </c:pt>
                <c:pt idx="41">
                  <c:v>103.42801175318314</c:v>
                </c:pt>
                <c:pt idx="42">
                  <c:v>103.03623898139081</c:v>
                </c:pt>
                <c:pt idx="43">
                  <c:v>103.72184133202742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A7-48B8-B27B-1E9C39084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dateAx>
        <c:axId val="230537856"/>
        <c:scaling>
          <c:orientation val="minMax"/>
          <c:max val="45170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80" baseline="0"/>
            </a:pPr>
            <a:endParaRPr lang="fr-FR"/>
          </a:p>
        </c:txPr>
        <c:crossAx val="230547840"/>
        <c:crossesAt val="100"/>
        <c:auto val="1"/>
        <c:lblOffset val="100"/>
        <c:baseTimeUnit val="months"/>
      </c:dateAx>
      <c:valAx>
        <c:axId val="230547840"/>
        <c:scaling>
          <c:orientation val="minMax"/>
          <c:max val="116"/>
          <c:min val="64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3053785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657256257601949"/>
          <c:y val="0.67587883481777888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Graph3'!$J$10:$J$52</c:f>
              <c:numCache>
                <c:formatCode>#,##0</c:formatCode>
                <c:ptCount val="43"/>
                <c:pt idx="0">
                  <c:v>251.82196543640021</c:v>
                </c:pt>
                <c:pt idx="1">
                  <c:v>-655.62274319678545</c:v>
                </c:pt>
                <c:pt idx="2">
                  <c:v>417.35519296599523</c:v>
                </c:pt>
                <c:pt idx="3">
                  <c:v>351.75118583186122</c:v>
                </c:pt>
                <c:pt idx="4">
                  <c:v>89.248704858007841</c:v>
                </c:pt>
                <c:pt idx="5">
                  <c:v>-571.83918391792395</c:v>
                </c:pt>
                <c:pt idx="6">
                  <c:v>-133.86688516684808</c:v>
                </c:pt>
                <c:pt idx="7">
                  <c:v>250.6845664589855</c:v>
                </c:pt>
                <c:pt idx="8">
                  <c:v>-391.69896071915718</c:v>
                </c:pt>
                <c:pt idx="9">
                  <c:v>-86.07574965274398</c:v>
                </c:pt>
                <c:pt idx="10">
                  <c:v>-192.74866586826829</c:v>
                </c:pt>
                <c:pt idx="11">
                  <c:v>197.43515478243353</c:v>
                </c:pt>
                <c:pt idx="12">
                  <c:v>192.21078254248278</c:v>
                </c:pt>
                <c:pt idx="13">
                  <c:v>-159.83236591206514</c:v>
                </c:pt>
                <c:pt idx="14">
                  <c:v>-50.083401964679069</c:v>
                </c:pt>
                <c:pt idx="15">
                  <c:v>-100.07665212728898</c:v>
                </c:pt>
                <c:pt idx="16">
                  <c:v>165.24986992996128</c:v>
                </c:pt>
                <c:pt idx="17">
                  <c:v>467.14713500209473</c:v>
                </c:pt>
                <c:pt idx="18">
                  <c:v>-266.64337878214428</c:v>
                </c:pt>
                <c:pt idx="19">
                  <c:v>331.2219318795178</c:v>
                </c:pt>
                <c:pt idx="20">
                  <c:v>34.846810743780225</c:v>
                </c:pt>
                <c:pt idx="21">
                  <c:v>-192.64727420009149</c:v>
                </c:pt>
                <c:pt idx="22">
                  <c:v>-393.29202760812768</c:v>
                </c:pt>
                <c:pt idx="23">
                  <c:v>541.84646106219589</c:v>
                </c:pt>
                <c:pt idx="24">
                  <c:v>109.43252660420694</c:v>
                </c:pt>
                <c:pt idx="25">
                  <c:v>-536.2858891868018</c:v>
                </c:pt>
                <c:pt idx="26">
                  <c:v>57.849739392528136</c:v>
                </c:pt>
                <c:pt idx="27">
                  <c:v>551.12043546654604</c:v>
                </c:pt>
                <c:pt idx="28">
                  <c:v>-910.53432984223764</c:v>
                </c:pt>
                <c:pt idx="29">
                  <c:v>-1247.4942485524734</c:v>
                </c:pt>
                <c:pt idx="30">
                  <c:v>1639.2506184190934</c:v>
                </c:pt>
                <c:pt idx="31">
                  <c:v>-2854.9981886105161</c:v>
                </c:pt>
                <c:pt idx="32">
                  <c:v>1479.0844622306104</c:v>
                </c:pt>
                <c:pt idx="33">
                  <c:v>2334.9352661995945</c:v>
                </c:pt>
                <c:pt idx="34">
                  <c:v>344.64454367395228</c:v>
                </c:pt>
                <c:pt idx="35">
                  <c:v>294.80959732425254</c:v>
                </c:pt>
                <c:pt idx="36">
                  <c:v>152.19294699117017</c:v>
                </c:pt>
                <c:pt idx="37">
                  <c:v>83.98932828787656</c:v>
                </c:pt>
                <c:pt idx="38">
                  <c:v>-187.03945088594628</c:v>
                </c:pt>
                <c:pt idx="39">
                  <c:v>291.48300112129073</c:v>
                </c:pt>
                <c:pt idx="40">
                  <c:v>-266.67114263482654</c:v>
                </c:pt>
                <c:pt idx="41">
                  <c:v>151.05191343093611</c:v>
                </c:pt>
                <c:pt idx="42">
                  <c:v>93.485322174550674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B-4E03-B04D-EA3B07FF0917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Graph3'!$K$10:$K$52</c:f>
              <c:numCache>
                <c:formatCode>#,##0</c:formatCode>
                <c:ptCount val="43"/>
                <c:pt idx="0">
                  <c:v>-16.901025789332266</c:v>
                </c:pt>
                <c:pt idx="1">
                  <c:v>-54.166660645775551</c:v>
                </c:pt>
                <c:pt idx="2">
                  <c:v>22.315462467773727</c:v>
                </c:pt>
                <c:pt idx="3">
                  <c:v>-23.036514462937021</c:v>
                </c:pt>
                <c:pt idx="4">
                  <c:v>38.893655104165305</c:v>
                </c:pt>
                <c:pt idx="5">
                  <c:v>-67.830536034843078</c:v>
                </c:pt>
                <c:pt idx="6">
                  <c:v>108.93300558306595</c:v>
                </c:pt>
                <c:pt idx="7">
                  <c:v>9.5389616393845245E-2</c:v>
                </c:pt>
                <c:pt idx="8">
                  <c:v>-16.224932808862377</c:v>
                </c:pt>
                <c:pt idx="9">
                  <c:v>40.601659160954114</c:v>
                </c:pt>
                <c:pt idx="10">
                  <c:v>2.2361248914050975</c:v>
                </c:pt>
                <c:pt idx="11">
                  <c:v>38.394361963072356</c:v>
                </c:pt>
                <c:pt idx="12">
                  <c:v>-15.451473655838072</c:v>
                </c:pt>
                <c:pt idx="13">
                  <c:v>67.440744801639767</c:v>
                </c:pt>
                <c:pt idx="14">
                  <c:v>-40.059899799495611</c:v>
                </c:pt>
                <c:pt idx="15">
                  <c:v>22.528427837190293</c:v>
                </c:pt>
                <c:pt idx="16">
                  <c:v>42.981860142302594</c:v>
                </c:pt>
                <c:pt idx="17">
                  <c:v>-1.4286588368058801</c:v>
                </c:pt>
                <c:pt idx="18">
                  <c:v>61.956354849071545</c:v>
                </c:pt>
                <c:pt idx="19">
                  <c:v>43.411327692001919</c:v>
                </c:pt>
                <c:pt idx="20">
                  <c:v>5.4313506853106901</c:v>
                </c:pt>
                <c:pt idx="21">
                  <c:v>14.711321802347584</c:v>
                </c:pt>
                <c:pt idx="22">
                  <c:v>74.142939666340567</c:v>
                </c:pt>
                <c:pt idx="23">
                  <c:v>-62.272438940727284</c:v>
                </c:pt>
                <c:pt idx="24">
                  <c:v>51.585904817909864</c:v>
                </c:pt>
                <c:pt idx="25">
                  <c:v>2.5752067061214348</c:v>
                </c:pt>
                <c:pt idx="26">
                  <c:v>40.097819110283922</c:v>
                </c:pt>
                <c:pt idx="27">
                  <c:v>-52.591174990013883</c:v>
                </c:pt>
                <c:pt idx="28">
                  <c:v>-342.18355358361271</c:v>
                </c:pt>
                <c:pt idx="29">
                  <c:v>289.86275528720944</c:v>
                </c:pt>
                <c:pt idx="30">
                  <c:v>43.827538831530433</c:v>
                </c:pt>
                <c:pt idx="31">
                  <c:v>55.312386994200097</c:v>
                </c:pt>
                <c:pt idx="32">
                  <c:v>13.111070965213798</c:v>
                </c:pt>
                <c:pt idx="33">
                  <c:v>110.3026217351927</c:v>
                </c:pt>
                <c:pt idx="34">
                  <c:v>-56.126795710976694</c:v>
                </c:pt>
                <c:pt idx="35">
                  <c:v>-5.1911965006357832</c:v>
                </c:pt>
                <c:pt idx="36">
                  <c:v>48.253086002748546</c:v>
                </c:pt>
                <c:pt idx="37">
                  <c:v>-2.2526143231405058</c:v>
                </c:pt>
                <c:pt idx="38">
                  <c:v>21.698134676124255</c:v>
                </c:pt>
                <c:pt idx="39">
                  <c:v>73.744903172179193</c:v>
                </c:pt>
                <c:pt idx="40">
                  <c:v>-64.658948125215147</c:v>
                </c:pt>
                <c:pt idx="41">
                  <c:v>-69.401092178451563</c:v>
                </c:pt>
                <c:pt idx="42">
                  <c:v>34.877390430541709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EB-4E03-B04D-EA3B07FF0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Graph3'!$I$10:$I$52</c:f>
              <c:numCache>
                <c:formatCode>#,##0</c:formatCode>
                <c:ptCount val="43"/>
                <c:pt idx="0">
                  <c:v>234.92093964706874</c:v>
                </c:pt>
                <c:pt idx="1">
                  <c:v>-709.78940384255839</c:v>
                </c:pt>
                <c:pt idx="2">
                  <c:v>439.67065543376521</c:v>
                </c:pt>
                <c:pt idx="3">
                  <c:v>328.7146713689217</c:v>
                </c:pt>
                <c:pt idx="4">
                  <c:v>128.14235996217758</c:v>
                </c:pt>
                <c:pt idx="5">
                  <c:v>-639.66971995276981</c:v>
                </c:pt>
                <c:pt idx="6">
                  <c:v>-24.933879583782982</c:v>
                </c:pt>
                <c:pt idx="7">
                  <c:v>250.77995607538469</c:v>
                </c:pt>
                <c:pt idx="8">
                  <c:v>-407.92389352802275</c:v>
                </c:pt>
                <c:pt idx="9">
                  <c:v>-45.474090491792595</c:v>
                </c:pt>
                <c:pt idx="10">
                  <c:v>-190.51254097685887</c:v>
                </c:pt>
                <c:pt idx="11">
                  <c:v>235.82951674550714</c:v>
                </c:pt>
                <c:pt idx="12">
                  <c:v>176.75930888664152</c:v>
                </c:pt>
                <c:pt idx="13">
                  <c:v>-92.39162111042242</c:v>
                </c:pt>
                <c:pt idx="14">
                  <c:v>-90.143301764175703</c:v>
                </c:pt>
                <c:pt idx="15">
                  <c:v>-77.548224290098005</c:v>
                </c:pt>
                <c:pt idx="16">
                  <c:v>208.23173007226433</c:v>
                </c:pt>
                <c:pt idx="17">
                  <c:v>465.71847616528976</c:v>
                </c:pt>
                <c:pt idx="18">
                  <c:v>-204.68702393307467</c:v>
                </c:pt>
                <c:pt idx="19">
                  <c:v>374.63325957152119</c:v>
                </c:pt>
                <c:pt idx="20">
                  <c:v>40.278161429087049</c:v>
                </c:pt>
                <c:pt idx="21">
                  <c:v>-177.93595239774004</c:v>
                </c:pt>
                <c:pt idx="22">
                  <c:v>-319.14908794179064</c:v>
                </c:pt>
                <c:pt idx="23">
                  <c:v>479.57402212147281</c:v>
                </c:pt>
                <c:pt idx="24">
                  <c:v>161.01843142211146</c:v>
                </c:pt>
                <c:pt idx="25">
                  <c:v>-533.71068248067604</c:v>
                </c:pt>
                <c:pt idx="26">
                  <c:v>97.947558502812171</c:v>
                </c:pt>
                <c:pt idx="27">
                  <c:v>498.52926047652727</c:v>
                </c:pt>
                <c:pt idx="28">
                  <c:v>-1252.7178834258448</c:v>
                </c:pt>
                <c:pt idx="29">
                  <c:v>-957.63149326526764</c:v>
                </c:pt>
                <c:pt idx="30">
                  <c:v>1683.0781572506239</c:v>
                </c:pt>
                <c:pt idx="31">
                  <c:v>-2799.6858016163169</c:v>
                </c:pt>
                <c:pt idx="32">
                  <c:v>1492.1955331958234</c:v>
                </c:pt>
                <c:pt idx="33">
                  <c:v>2445.2378879347889</c:v>
                </c:pt>
                <c:pt idx="34">
                  <c:v>288.51774796297832</c:v>
                </c:pt>
                <c:pt idx="35">
                  <c:v>289.61840082361596</c:v>
                </c:pt>
                <c:pt idx="36">
                  <c:v>200.44603299391747</c:v>
                </c:pt>
                <c:pt idx="37">
                  <c:v>81.736713964739465</c:v>
                </c:pt>
                <c:pt idx="38">
                  <c:v>-165.34131620982225</c:v>
                </c:pt>
                <c:pt idx="39">
                  <c:v>365.22790429346787</c:v>
                </c:pt>
                <c:pt idx="40">
                  <c:v>-331.33009076004237</c:v>
                </c:pt>
                <c:pt idx="41">
                  <c:v>81.650821252485912</c:v>
                </c:pt>
                <c:pt idx="42">
                  <c:v>128.36271260509238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EB-4E03-B04D-EA3B07FF0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25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2'!$Y$10:$Y$52</c:f>
              <c:numCache>
                <c:formatCode>#\ ##0.0</c:formatCode>
                <c:ptCount val="43"/>
                <c:pt idx="0">
                  <c:v>100</c:v>
                </c:pt>
                <c:pt idx="1">
                  <c:v>99.813653057995921</c:v>
                </c:pt>
                <c:pt idx="2">
                  <c:v>100.23387128144485</c:v>
                </c:pt>
                <c:pt idx="3">
                  <c:v>98.721221593326788</c:v>
                </c:pt>
                <c:pt idx="4">
                  <c:v>99.53013793821421</c:v>
                </c:pt>
                <c:pt idx="5">
                  <c:v>96.406398581204527</c:v>
                </c:pt>
                <c:pt idx="6">
                  <c:v>97.26143862944015</c:v>
                </c:pt>
                <c:pt idx="7">
                  <c:v>97.031020375755901</c:v>
                </c:pt>
                <c:pt idx="8">
                  <c:v>94.554475731406669</c:v>
                </c:pt>
                <c:pt idx="9">
                  <c:v>94.745075193130873</c:v>
                </c:pt>
                <c:pt idx="10">
                  <c:v>94.108722458772618</c:v>
                </c:pt>
                <c:pt idx="11">
                  <c:v>94.889515963303992</c:v>
                </c:pt>
                <c:pt idx="12">
                  <c:v>93.430174588878046</c:v>
                </c:pt>
                <c:pt idx="13">
                  <c:v>94.300371499097835</c:v>
                </c:pt>
                <c:pt idx="14">
                  <c:v>93.613338879912277</c:v>
                </c:pt>
                <c:pt idx="15">
                  <c:v>93.160977120208926</c:v>
                </c:pt>
                <c:pt idx="16">
                  <c:v>94.962629789220429</c:v>
                </c:pt>
                <c:pt idx="17">
                  <c:v>95.096231233436185</c:v>
                </c:pt>
                <c:pt idx="18">
                  <c:v>96.125005683833493</c:v>
                </c:pt>
                <c:pt idx="19">
                  <c:v>98.047283500945838</c:v>
                </c:pt>
                <c:pt idx="20">
                  <c:v>97.567078706199766</c:v>
                </c:pt>
                <c:pt idx="21">
                  <c:v>99.642830792643451</c:v>
                </c:pt>
                <c:pt idx="22">
                  <c:v>100.41310057014228</c:v>
                </c:pt>
                <c:pt idx="23">
                  <c:v>99.327341005855686</c:v>
                </c:pt>
                <c:pt idx="24">
                  <c:v>98.701156958431042</c:v>
                </c:pt>
                <c:pt idx="25">
                  <c:v>99.038088289210151</c:v>
                </c:pt>
                <c:pt idx="26">
                  <c:v>99.259901020473151</c:v>
                </c:pt>
                <c:pt idx="27">
                  <c:v>97.954947966016846</c:v>
                </c:pt>
                <c:pt idx="28">
                  <c:v>93.089684221370504</c:v>
                </c:pt>
                <c:pt idx="29">
                  <c:v>96.786160112777637</c:v>
                </c:pt>
                <c:pt idx="30">
                  <c:v>98.18120094484037</c:v>
                </c:pt>
                <c:pt idx="31">
                  <c:v>100.20608723602729</c:v>
                </c:pt>
                <c:pt idx="32">
                  <c:v>103.2727887996695</c:v>
                </c:pt>
                <c:pt idx="33">
                  <c:v>101.2244869727438</c:v>
                </c:pt>
                <c:pt idx="34">
                  <c:v>103.59112197348679</c:v>
                </c:pt>
                <c:pt idx="35">
                  <c:v>104.06775676184425</c:v>
                </c:pt>
                <c:pt idx="36">
                  <c:v>104.47532895108877</c:v>
                </c:pt>
                <c:pt idx="37">
                  <c:v>104.92420853375046</c:v>
                </c:pt>
                <c:pt idx="38">
                  <c:v>103.44867388253766</c:v>
                </c:pt>
                <c:pt idx="39">
                  <c:v>106.2365172204117</c:v>
                </c:pt>
                <c:pt idx="40">
                  <c:v>104.22960094859486</c:v>
                </c:pt>
                <c:pt idx="41">
                  <c:v>102.82861160896093</c:v>
                </c:pt>
                <c:pt idx="42">
                  <c:v>103.83364149292153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0C-4229-B3E2-725D714D9CF9}"/>
            </c:ext>
          </c:extLst>
        </c:ser>
        <c:ser>
          <c:idx val="1"/>
          <c:order val="1"/>
          <c:tx>
            <c:strRef>
              <c:f>'Données graph 1 et 2'!$X$8:$X$9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2'!$X$10:$X$52</c:f>
              <c:numCache>
                <c:formatCode>#\ ##0.0</c:formatCode>
                <c:ptCount val="43"/>
                <c:pt idx="0">
                  <c:v>100</c:v>
                </c:pt>
                <c:pt idx="1">
                  <c:v>99.100357143970143</c:v>
                </c:pt>
                <c:pt idx="2">
                  <c:v>97.654805728278276</c:v>
                </c:pt>
                <c:pt idx="3">
                  <c:v>98.312843987089536</c:v>
                </c:pt>
                <c:pt idx="4">
                  <c:v>97.177083159840478</c:v>
                </c:pt>
                <c:pt idx="5">
                  <c:v>96.91927290841295</c:v>
                </c:pt>
                <c:pt idx="6">
                  <c:v>97.78898599091886</c:v>
                </c:pt>
                <c:pt idx="7">
                  <c:v>97.679878333458134</c:v>
                </c:pt>
                <c:pt idx="8">
                  <c:v>99.092853264561526</c:v>
                </c:pt>
                <c:pt idx="9">
                  <c:v>99.904455646448838</c:v>
                </c:pt>
                <c:pt idx="10">
                  <c:v>100.08444177371585</c:v>
                </c:pt>
                <c:pt idx="11">
                  <c:v>101.88263284036272</c:v>
                </c:pt>
                <c:pt idx="12">
                  <c:v>100.30174369173103</c:v>
                </c:pt>
                <c:pt idx="13">
                  <c:v>101.98403754369988</c:v>
                </c:pt>
                <c:pt idx="14">
                  <c:v>102.72505338283446</c:v>
                </c:pt>
                <c:pt idx="15">
                  <c:v>102.23185443895784</c:v>
                </c:pt>
                <c:pt idx="16">
                  <c:v>103.77170266021042</c:v>
                </c:pt>
                <c:pt idx="17">
                  <c:v>104.66816246271597</c:v>
                </c:pt>
                <c:pt idx="18">
                  <c:v>102.83686084658518</c:v>
                </c:pt>
                <c:pt idx="19">
                  <c:v>106.20648295521819</c:v>
                </c:pt>
                <c:pt idx="20">
                  <c:v>103.64514048526206</c:v>
                </c:pt>
                <c:pt idx="21">
                  <c:v>104.37805877304476</c:v>
                </c:pt>
                <c:pt idx="22">
                  <c:v>103.34624807856143</c:v>
                </c:pt>
                <c:pt idx="23">
                  <c:v>107.67551535303372</c:v>
                </c:pt>
                <c:pt idx="24">
                  <c:v>106.28386661924532</c:v>
                </c:pt>
                <c:pt idx="25">
                  <c:v>104.69881982081839</c:v>
                </c:pt>
                <c:pt idx="26">
                  <c:v>103.31415725311024</c:v>
                </c:pt>
                <c:pt idx="27">
                  <c:v>108.64631723413719</c:v>
                </c:pt>
                <c:pt idx="28">
                  <c:v>103.91108155524999</c:v>
                </c:pt>
                <c:pt idx="29">
                  <c:v>105.64550788133459</c:v>
                </c:pt>
                <c:pt idx="30">
                  <c:v>105.34500628188246</c:v>
                </c:pt>
                <c:pt idx="31">
                  <c:v>109.06082689180631</c:v>
                </c:pt>
                <c:pt idx="32">
                  <c:v>109.68446020677823</c:v>
                </c:pt>
                <c:pt idx="33">
                  <c:v>114.60283337303063</c:v>
                </c:pt>
                <c:pt idx="34">
                  <c:v>112.32161753646363</c:v>
                </c:pt>
                <c:pt idx="35">
                  <c:v>117.5740556303207</c:v>
                </c:pt>
                <c:pt idx="36">
                  <c:v>118.43802455543324</c:v>
                </c:pt>
                <c:pt idx="37">
                  <c:v>117.84435586419299</c:v>
                </c:pt>
                <c:pt idx="38">
                  <c:v>119.67866092766786</c:v>
                </c:pt>
                <c:pt idx="39">
                  <c:v>120.65020035133738</c:v>
                </c:pt>
                <c:pt idx="40">
                  <c:v>120.82788739458141</c:v>
                </c:pt>
                <c:pt idx="41">
                  <c:v>120.84766882741592</c:v>
                </c:pt>
                <c:pt idx="42">
                  <c:v>121.22724084296242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0C-4229-B3E2-725D714D9CF9}"/>
            </c:ext>
          </c:extLst>
        </c:ser>
        <c:ser>
          <c:idx val="2"/>
          <c:order val="2"/>
          <c:tx>
            <c:strRef>
              <c:f>'Données graph 1 et 2'!$Z$8:$Z$9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2'!$Z$10:$Z$52</c:f>
              <c:numCache>
                <c:formatCode>#\ ##0.0</c:formatCode>
                <c:ptCount val="43"/>
                <c:pt idx="0">
                  <c:v>100</c:v>
                </c:pt>
                <c:pt idx="1">
                  <c:v>96.809290483332134</c:v>
                </c:pt>
                <c:pt idx="2">
                  <c:v>97.569788376687043</c:v>
                </c:pt>
                <c:pt idx="3">
                  <c:v>99.470606839875614</c:v>
                </c:pt>
                <c:pt idx="4">
                  <c:v>98.848932917576064</c:v>
                </c:pt>
                <c:pt idx="5">
                  <c:v>97.140922862318774</c:v>
                </c:pt>
                <c:pt idx="6">
                  <c:v>96.99670894296132</c:v>
                </c:pt>
                <c:pt idx="7">
                  <c:v>98.851063106528926</c:v>
                </c:pt>
                <c:pt idx="8">
                  <c:v>98.0027145745849</c:v>
                </c:pt>
                <c:pt idx="9">
                  <c:v>96.615428294356136</c:v>
                </c:pt>
                <c:pt idx="10">
                  <c:v>96.356264720908726</c:v>
                </c:pt>
                <c:pt idx="11">
                  <c:v>97.011185234741589</c:v>
                </c:pt>
                <c:pt idx="12">
                  <c:v>98.295050064748153</c:v>
                </c:pt>
                <c:pt idx="13">
                  <c:v>97.523099197108962</c:v>
                </c:pt>
                <c:pt idx="14">
                  <c:v>96.379126570823331</c:v>
                </c:pt>
                <c:pt idx="15">
                  <c:v>97.405784030848707</c:v>
                </c:pt>
                <c:pt idx="16">
                  <c:v>97.094873842370589</c:v>
                </c:pt>
                <c:pt idx="17">
                  <c:v>98.322680397860822</c:v>
                </c:pt>
                <c:pt idx="18">
                  <c:v>98.034345675841195</c:v>
                </c:pt>
                <c:pt idx="19">
                  <c:v>99.476306472533622</c:v>
                </c:pt>
                <c:pt idx="20">
                  <c:v>99.852603439479608</c:v>
                </c:pt>
                <c:pt idx="21">
                  <c:v>99.64625910912676</c:v>
                </c:pt>
                <c:pt idx="22">
                  <c:v>98.895994707906127</c:v>
                </c:pt>
                <c:pt idx="23">
                  <c:v>99.609072814537598</c:v>
                </c:pt>
                <c:pt idx="24">
                  <c:v>101.5792981483003</c:v>
                </c:pt>
                <c:pt idx="25">
                  <c:v>98.223165829952421</c:v>
                </c:pt>
                <c:pt idx="26">
                  <c:v>98.563992624104642</c:v>
                </c:pt>
                <c:pt idx="27">
                  <c:v>100.62215394681944</c:v>
                </c:pt>
                <c:pt idx="28">
                  <c:v>95.90483898280398</c:v>
                </c:pt>
                <c:pt idx="29">
                  <c:v>92.164027948162015</c:v>
                </c:pt>
                <c:pt idx="30">
                  <c:v>98.723110845627758</c:v>
                </c:pt>
                <c:pt idx="31">
                  <c:v>83.916103896825362</c:v>
                </c:pt>
                <c:pt idx="32">
                  <c:v>90.077768632635014</c:v>
                </c:pt>
                <c:pt idx="33">
                  <c:v>101.42978171597849</c:v>
                </c:pt>
                <c:pt idx="34">
                  <c:v>102.66387818359632</c:v>
                </c:pt>
                <c:pt idx="35">
                  <c:v>102.85125053435817</c:v>
                </c:pt>
                <c:pt idx="36">
                  <c:v>103.38226646924372</c:v>
                </c:pt>
                <c:pt idx="37">
                  <c:v>103.81787093911217</c:v>
                </c:pt>
                <c:pt idx="38">
                  <c:v>103.23144052133284</c:v>
                </c:pt>
                <c:pt idx="39">
                  <c:v>104.28011335095863</c:v>
                </c:pt>
                <c:pt idx="40">
                  <c:v>103.97878825363662</c:v>
                </c:pt>
                <c:pt idx="41">
                  <c:v>103.81568444366624</c:v>
                </c:pt>
                <c:pt idx="42">
                  <c:v>104.77384946169643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0C-4229-B3E2-725D714D9CF9}"/>
            </c:ext>
          </c:extLst>
        </c:ser>
        <c:ser>
          <c:idx val="3"/>
          <c:order val="3"/>
          <c:tx>
            <c:strRef>
              <c:f>'Données graph 1 et 2'!$AA$8:$AA$9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2'!$AA$10:$AA$52</c:f>
              <c:numCache>
                <c:formatCode>#\ ##0.0</c:formatCode>
                <c:ptCount val="43"/>
                <c:pt idx="0">
                  <c:v>100</c:v>
                </c:pt>
                <c:pt idx="1">
                  <c:v>100.47223479819789</c:v>
                </c:pt>
                <c:pt idx="2">
                  <c:v>101.62424908507188</c:v>
                </c:pt>
                <c:pt idx="3">
                  <c:v>100.72050454379115</c:v>
                </c:pt>
                <c:pt idx="4">
                  <c:v>101.64275750379723</c:v>
                </c:pt>
                <c:pt idx="5">
                  <c:v>100.08613874074817</c:v>
                </c:pt>
                <c:pt idx="6">
                  <c:v>100.67108022119208</c:v>
                </c:pt>
                <c:pt idx="7">
                  <c:v>100.59840089419406</c:v>
                </c:pt>
                <c:pt idx="8">
                  <c:v>100.71395615691819</c:v>
                </c:pt>
                <c:pt idx="9">
                  <c:v>100.48844019150751</c:v>
                </c:pt>
                <c:pt idx="10">
                  <c:v>100.01428049599338</c:v>
                </c:pt>
                <c:pt idx="11">
                  <c:v>100.61417863070506</c:v>
                </c:pt>
                <c:pt idx="12">
                  <c:v>100.52684758203718</c:v>
                </c:pt>
                <c:pt idx="13">
                  <c:v>100.61019589945161</c:v>
                </c:pt>
                <c:pt idx="14">
                  <c:v>101.23939374921432</c:v>
                </c:pt>
                <c:pt idx="15">
                  <c:v>101.05483527030292</c:v>
                </c:pt>
                <c:pt idx="16">
                  <c:v>100.89177527200563</c:v>
                </c:pt>
                <c:pt idx="17">
                  <c:v>102.04396336709816</c:v>
                </c:pt>
                <c:pt idx="18">
                  <c:v>101.20924583789426</c:v>
                </c:pt>
                <c:pt idx="19">
                  <c:v>100.8338526333542</c:v>
                </c:pt>
                <c:pt idx="20">
                  <c:v>101.28735321359837</c:v>
                </c:pt>
                <c:pt idx="21">
                  <c:v>100.47936095424961</c:v>
                </c:pt>
                <c:pt idx="22">
                  <c:v>99.58547986355714</c:v>
                </c:pt>
                <c:pt idx="23">
                  <c:v>100.82910773726536</c:v>
                </c:pt>
                <c:pt idx="24">
                  <c:v>100.42119552713564</c:v>
                </c:pt>
                <c:pt idx="25">
                  <c:v>101.08536357771625</c:v>
                </c:pt>
                <c:pt idx="26">
                  <c:v>100.84699332730578</c:v>
                </c:pt>
                <c:pt idx="27">
                  <c:v>101.1881166574712</c:v>
                </c:pt>
                <c:pt idx="28">
                  <c:v>101.315653180658</c:v>
                </c:pt>
                <c:pt idx="29">
                  <c:v>99.793114890168511</c:v>
                </c:pt>
                <c:pt idx="30">
                  <c:v>101.47931381380057</c:v>
                </c:pt>
                <c:pt idx="31">
                  <c:v>101.86848135250945</c:v>
                </c:pt>
                <c:pt idx="32">
                  <c:v>102.29021802596816</c:v>
                </c:pt>
                <c:pt idx="33">
                  <c:v>102.6699390616227</c:v>
                </c:pt>
                <c:pt idx="34">
                  <c:v>102.66503357243069</c:v>
                </c:pt>
                <c:pt idx="35">
                  <c:v>102.31600651973787</c:v>
                </c:pt>
                <c:pt idx="36">
                  <c:v>102.25663817145261</c:v>
                </c:pt>
                <c:pt idx="37">
                  <c:v>102.18920272402119</c:v>
                </c:pt>
                <c:pt idx="38">
                  <c:v>101.93857465405047</c:v>
                </c:pt>
                <c:pt idx="39">
                  <c:v>102.17258707083276</c:v>
                </c:pt>
                <c:pt idx="40">
                  <c:v>101.3572817064758</c:v>
                </c:pt>
                <c:pt idx="41">
                  <c:v>102.42754970368723</c:v>
                </c:pt>
                <c:pt idx="42">
                  <c:v>102.0696725384814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0C-4229-B3E2-725D714D9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25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404-45B2-9E47-0389C4BFB14C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4-45B2-9E47-0389C4BFB14C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04-45B2-9E47-0389C4BFB14C}"/>
                </c:ext>
              </c:extLst>
            </c:dLbl>
            <c:dLbl>
              <c:idx val="3"/>
              <c:layout>
                <c:manualLayout>
                  <c:x val="0"/>
                  <c:y val="-2.874989897123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4-45B2-9E47-0389C4BFB14C}"/>
                </c:ext>
              </c:extLst>
            </c:dLbl>
            <c:dLbl>
              <c:idx val="4"/>
              <c:layout>
                <c:manualLayout>
                  <c:x val="0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04-45B2-9E47-0389C4BFB14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graph4'!$AQ$51:$AU$51</c:f>
              <c:numCache>
                <c:formatCode>#,##0</c:formatCode>
                <c:ptCount val="5"/>
                <c:pt idx="0">
                  <c:v>90</c:v>
                </c:pt>
                <c:pt idx="1">
                  <c:v>210</c:v>
                </c:pt>
                <c:pt idx="2">
                  <c:v>-100</c:v>
                </c:pt>
                <c:pt idx="3">
                  <c:v>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04-45B2-9E47-0389C4BFB14C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4-45B2-9E47-0389C4BFB14C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04-45B2-9E47-0389C4BFB14C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4-45B2-9E47-0389C4BFB14C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04-45B2-9E47-0389C4BFB14C}"/>
                </c:ext>
              </c:extLst>
            </c:dLbl>
            <c:dLbl>
              <c:idx val="3"/>
              <c:layout>
                <c:manualLayout>
                  <c:x val="1.7993704753625093E-3"/>
                  <c:y val="-5.3104826513467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04-45B2-9E47-0389C4BFB14C}"/>
                </c:ext>
              </c:extLst>
            </c:dLbl>
            <c:dLbl>
              <c:idx val="4"/>
              <c:layout>
                <c:manualLayout>
                  <c:x val="-1.7993704753625093E-3"/>
                  <c:y val="-1.7454858186349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4-45B2-9E47-0389C4BFB14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graph4'!$AW$51:$BA$51</c:f>
              <c:numCache>
                <c:formatCode>#,##0</c:formatCode>
                <c:ptCount val="5"/>
                <c:pt idx="0">
                  <c:v>30</c:v>
                </c:pt>
                <c:pt idx="1">
                  <c:v>0</c:v>
                </c:pt>
                <c:pt idx="2">
                  <c:v>30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04-45B2-9E47-0389C4BFB14C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13805677056357E-5"/>
                  <c:y val="5.56237875156909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04-45B2-9E47-0389C4BFB14C}"/>
                </c:ext>
              </c:extLst>
            </c:dLbl>
            <c:dLbl>
              <c:idx val="1"/>
              <c:layout>
                <c:manualLayout>
                  <c:x val="-3.7594091490763515E-3"/>
                  <c:y val="8.02606365780364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8922236591995E-2"/>
                      <c:h val="4.72524154589371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404-45B2-9E47-0389C4BFB14C}"/>
                </c:ext>
              </c:extLst>
            </c:dLbl>
            <c:dLbl>
              <c:idx val="2"/>
              <c:layout>
                <c:manualLayout>
                  <c:x val="3.2533184925413214E-3"/>
                  <c:y val="3.33680436684545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04-45B2-9E47-0389C4BFB14C}"/>
                </c:ext>
              </c:extLst>
            </c:dLbl>
            <c:dLbl>
              <c:idx val="3"/>
              <c:layout>
                <c:manualLayout>
                  <c:x val="3.7316393370154409E-3"/>
                  <c:y val="-2.19980314960629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04-45B2-9E47-0389C4BFB14C}"/>
                </c:ext>
              </c:extLst>
            </c:dLbl>
            <c:dLbl>
              <c:idx val="4"/>
              <c:layout>
                <c:manualLayout>
                  <c:x val="-3.6904096670682899E-3"/>
                  <c:y val="-9.79877515310586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04-45B2-9E47-0389C4BFB14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graph4'!$AK$51:$AO$51</c:f>
              <c:numCache>
                <c:formatCode>#,##0</c:formatCode>
                <c:ptCount val="5"/>
                <c:pt idx="0">
                  <c:v>130</c:v>
                </c:pt>
                <c:pt idx="1">
                  <c:v>200</c:v>
                </c:pt>
                <c:pt idx="2">
                  <c:v>-70</c:v>
                </c:pt>
                <c:pt idx="3">
                  <c:v>10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404-45B2-9E47-0389C4BFB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300"/>
          <c:min val="-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Hautes-Alpes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/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05'!$G$2:$G$44</c:f>
              <c:numCache>
                <c:formatCode>General</c:formatCode>
                <c:ptCount val="43"/>
                <c:pt idx="0">
                  <c:v>100</c:v>
                </c:pt>
                <c:pt idx="1">
                  <c:v>98.279168259909554</c:v>
                </c:pt>
                <c:pt idx="2">
                  <c:v>97.613783844642612</c:v>
                </c:pt>
                <c:pt idx="3">
                  <c:v>101.69692781139221</c:v>
                </c:pt>
                <c:pt idx="4">
                  <c:v>89.274262651275777</c:v>
                </c:pt>
                <c:pt idx="5">
                  <c:v>94.054029718327342</c:v>
                </c:pt>
                <c:pt idx="6">
                  <c:v>99.679933647421819</c:v>
                </c:pt>
                <c:pt idx="7">
                  <c:v>100.33099742990316</c:v>
                </c:pt>
                <c:pt idx="8">
                  <c:v>103.26067649741803</c:v>
                </c:pt>
                <c:pt idx="9">
                  <c:v>103.79993342053308</c:v>
                </c:pt>
                <c:pt idx="10">
                  <c:v>93.950370589356368</c:v>
                </c:pt>
                <c:pt idx="11">
                  <c:v>99.760808287313864</c:v>
                </c:pt>
                <c:pt idx="12">
                  <c:v>115.95385608435036</c:v>
                </c:pt>
                <c:pt idx="13">
                  <c:v>102.80718299708151</c:v>
                </c:pt>
                <c:pt idx="14">
                  <c:v>110.69851353683131</c:v>
                </c:pt>
                <c:pt idx="15">
                  <c:v>109.83279882803826</c:v>
                </c:pt>
                <c:pt idx="16">
                  <c:v>113.8243832278242</c:v>
                </c:pt>
                <c:pt idx="17">
                  <c:v>113.64103543874573</c:v>
                </c:pt>
                <c:pt idx="18">
                  <c:v>114.39257294014082</c:v>
                </c:pt>
                <c:pt idx="19">
                  <c:v>109.63398906580511</c:v>
                </c:pt>
                <c:pt idx="20">
                  <c:v>127.02887056196259</c:v>
                </c:pt>
                <c:pt idx="21">
                  <c:v>119.39082970777437</c:v>
                </c:pt>
                <c:pt idx="22">
                  <c:v>112.13506637310826</c:v>
                </c:pt>
                <c:pt idx="23">
                  <c:v>110.43248209150872</c:v>
                </c:pt>
                <c:pt idx="24">
                  <c:v>109.23352476484767</c:v>
                </c:pt>
                <c:pt idx="25">
                  <c:v>119.23546327170335</c:v>
                </c:pt>
                <c:pt idx="26">
                  <c:v>113.69714039849326</c:v>
                </c:pt>
                <c:pt idx="27">
                  <c:v>121.12281531904914</c:v>
                </c:pt>
                <c:pt idx="28">
                  <c:v>107.50781742112652</c:v>
                </c:pt>
                <c:pt idx="29">
                  <c:v>64.678892000304629</c:v>
                </c:pt>
                <c:pt idx="30">
                  <c:v>118.84884376420447</c:v>
                </c:pt>
                <c:pt idx="31">
                  <c:v>93.96949571595529</c:v>
                </c:pt>
                <c:pt idx="32">
                  <c:v>87.406221697378598</c:v>
                </c:pt>
                <c:pt idx="33">
                  <c:v>113.16038216989021</c:v>
                </c:pt>
                <c:pt idx="34">
                  <c:v>127.26743731008212</c:v>
                </c:pt>
                <c:pt idx="35">
                  <c:v>127.5984908768456</c:v>
                </c:pt>
                <c:pt idx="36">
                  <c:v>129.30060855878347</c:v>
                </c:pt>
                <c:pt idx="37">
                  <c:v>134.73336461954807</c:v>
                </c:pt>
                <c:pt idx="38">
                  <c:v>135.70763898111304</c:v>
                </c:pt>
                <c:pt idx="39">
                  <c:v>134.78813637276735</c:v>
                </c:pt>
                <c:pt idx="40">
                  <c:v>129.90154604328438</c:v>
                </c:pt>
                <c:pt idx="41">
                  <c:v>138.32515597126476</c:v>
                </c:pt>
                <c:pt idx="42">
                  <c:v>133.96082133770938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18-436A-B2FD-E9E62E83AB5A}"/>
            </c:ext>
          </c:extLst>
        </c:ser>
        <c:ser>
          <c:idx val="0"/>
          <c:order val="1"/>
          <c:tx>
            <c:v>CDI</c:v>
          </c:tx>
          <c:spPr>
            <a:ln w="25400"/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05'!$H$2:$H$44</c:f>
              <c:numCache>
                <c:formatCode>General</c:formatCode>
                <c:ptCount val="43"/>
                <c:pt idx="0">
                  <c:v>100</c:v>
                </c:pt>
                <c:pt idx="1">
                  <c:v>114.29783843035968</c:v>
                </c:pt>
                <c:pt idx="2">
                  <c:v>118.55433741182451</c:v>
                </c:pt>
                <c:pt idx="3">
                  <c:v>106.2241594930413</c:v>
                </c:pt>
                <c:pt idx="4">
                  <c:v>105.6093887675684</c:v>
                </c:pt>
                <c:pt idx="5">
                  <c:v>104.88238695517755</c:v>
                </c:pt>
                <c:pt idx="6">
                  <c:v>98.475815911074875</c:v>
                </c:pt>
                <c:pt idx="7">
                  <c:v>98.916902629084831</c:v>
                </c:pt>
                <c:pt idx="8">
                  <c:v>112.88261774868005</c:v>
                </c:pt>
                <c:pt idx="9">
                  <c:v>102.94246123952246</c:v>
                </c:pt>
                <c:pt idx="10">
                  <c:v>112.41441226746913</c:v>
                </c:pt>
                <c:pt idx="11">
                  <c:v>108.32107131903301</c:v>
                </c:pt>
                <c:pt idx="12">
                  <c:v>105.98881886304289</c:v>
                </c:pt>
                <c:pt idx="13">
                  <c:v>111.49515032716386</c:v>
                </c:pt>
                <c:pt idx="14">
                  <c:v>119.30825301927328</c:v>
                </c:pt>
                <c:pt idx="15">
                  <c:v>113.83483636335781</c:v>
                </c:pt>
                <c:pt idx="16">
                  <c:v>138.44924487106567</c:v>
                </c:pt>
                <c:pt idx="17">
                  <c:v>122.7685316922486</c:v>
                </c:pt>
                <c:pt idx="18">
                  <c:v>120.31009130474159</c:v>
                </c:pt>
                <c:pt idx="19">
                  <c:v>133.41977892732666</c:v>
                </c:pt>
                <c:pt idx="20">
                  <c:v>147.33985839247927</c:v>
                </c:pt>
                <c:pt idx="21">
                  <c:v>141.06022978666181</c:v>
                </c:pt>
                <c:pt idx="22">
                  <c:v>134.96160500806315</c:v>
                </c:pt>
                <c:pt idx="23">
                  <c:v>138.28313364943256</c:v>
                </c:pt>
                <c:pt idx="24">
                  <c:v>136.91536487606842</c:v>
                </c:pt>
                <c:pt idx="25">
                  <c:v>145.05404894268395</c:v>
                </c:pt>
                <c:pt idx="26">
                  <c:v>139.10588598484952</c:v>
                </c:pt>
                <c:pt idx="27">
                  <c:v>144.42454736093748</c:v>
                </c:pt>
                <c:pt idx="28">
                  <c:v>124.06984436391279</c:v>
                </c:pt>
                <c:pt idx="29">
                  <c:v>88.047211507756046</c:v>
                </c:pt>
                <c:pt idx="30">
                  <c:v>132.8025688341931</c:v>
                </c:pt>
                <c:pt idx="31">
                  <c:v>113.56938402040986</c:v>
                </c:pt>
                <c:pt idx="32">
                  <c:v>135.88024547573735</c:v>
                </c:pt>
                <c:pt idx="33">
                  <c:v>157.67336158329647</c:v>
                </c:pt>
                <c:pt idx="34">
                  <c:v>164.74737715349599</c:v>
                </c:pt>
                <c:pt idx="35">
                  <c:v>158.45355561236917</c:v>
                </c:pt>
                <c:pt idx="36">
                  <c:v>174.4658531585255</c:v>
                </c:pt>
                <c:pt idx="37">
                  <c:v>187.34684213013242</c:v>
                </c:pt>
                <c:pt idx="38">
                  <c:v>186.55110923691504</c:v>
                </c:pt>
                <c:pt idx="39">
                  <c:v>179.48481741752568</c:v>
                </c:pt>
                <c:pt idx="40">
                  <c:v>156.22179095814747</c:v>
                </c:pt>
                <c:pt idx="41">
                  <c:v>170.38541690564682</c:v>
                </c:pt>
                <c:pt idx="42">
                  <c:v>173.68664914562959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18-436A-B2FD-E9E62E83AB5A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05'!$I$2:$I$44</c:f>
              <c:numCache>
                <c:formatCode>General</c:formatCode>
                <c:ptCount val="43"/>
                <c:pt idx="0">
                  <c:v>100</c:v>
                </c:pt>
                <c:pt idx="1">
                  <c:v>100.99370476482781</c:v>
                </c:pt>
                <c:pt idx="2">
                  <c:v>101.1623865992066</c:v>
                </c:pt>
                <c:pt idx="3">
                  <c:v>102.46411606954922</c:v>
                </c:pt>
                <c:pt idx="4">
                  <c:v>92.042426030837646</c:v>
                </c:pt>
                <c:pt idx="5">
                  <c:v>95.889011692171152</c:v>
                </c:pt>
                <c:pt idx="6">
                  <c:v>99.475882904335606</c:v>
                </c:pt>
                <c:pt idx="7">
                  <c:v>100.09136380754933</c:v>
                </c:pt>
                <c:pt idx="8">
                  <c:v>104.89121826504315</c:v>
                </c:pt>
                <c:pt idx="9">
                  <c:v>103.65462550717091</c:v>
                </c:pt>
                <c:pt idx="10">
                  <c:v>97.079301682277475</c:v>
                </c:pt>
                <c:pt idx="11">
                  <c:v>101.21143722492502</c:v>
                </c:pt>
                <c:pt idx="12">
                  <c:v>114.26517300252948</c:v>
                </c:pt>
                <c:pt idx="13">
                  <c:v>104.27945280600433</c:v>
                </c:pt>
                <c:pt idx="14">
                  <c:v>112.15752679287789</c:v>
                </c:pt>
                <c:pt idx="15">
                  <c:v>110.51098727115377</c:v>
                </c:pt>
                <c:pt idx="16">
                  <c:v>117.99733174027006</c:v>
                </c:pt>
                <c:pt idx="17">
                  <c:v>115.18778816634384</c:v>
                </c:pt>
                <c:pt idx="18">
                  <c:v>115.395360278185</c:v>
                </c:pt>
                <c:pt idx="19">
                  <c:v>113.66474781109241</c:v>
                </c:pt>
                <c:pt idx="20">
                  <c:v>130.47078660931317</c:v>
                </c:pt>
                <c:pt idx="21">
                  <c:v>123.06294336814108</c:v>
                </c:pt>
                <c:pt idx="22">
                  <c:v>116.00326964754841</c:v>
                </c:pt>
                <c:pt idx="23">
                  <c:v>115.15207551189177</c:v>
                </c:pt>
                <c:pt idx="24">
                  <c:v>113.92451126407887</c:v>
                </c:pt>
                <c:pt idx="25">
                  <c:v>123.61070120116169</c:v>
                </c:pt>
                <c:pt idx="26">
                  <c:v>118.00292650335858</c:v>
                </c:pt>
                <c:pt idx="27">
                  <c:v>125.07154524372253</c:v>
                </c:pt>
                <c:pt idx="28">
                  <c:v>110.31443159404132</c:v>
                </c:pt>
                <c:pt idx="29">
                  <c:v>68.638905889509246</c:v>
                </c:pt>
                <c:pt idx="30">
                  <c:v>121.2134530406943</c:v>
                </c:pt>
                <c:pt idx="31">
                  <c:v>97.290908275713818</c:v>
                </c:pt>
                <c:pt idx="32">
                  <c:v>95.62066807067157</c:v>
                </c:pt>
                <c:pt idx="33">
                  <c:v>120.7035868351106</c:v>
                </c:pt>
                <c:pt idx="34">
                  <c:v>133.61881753231617</c:v>
                </c:pt>
                <c:pt idx="35">
                  <c:v>132.82721452836961</c:v>
                </c:pt>
                <c:pt idx="36">
                  <c:v>136.95434659789541</c:v>
                </c:pt>
                <c:pt idx="37">
                  <c:v>143.64928609326947</c:v>
                </c:pt>
                <c:pt idx="38">
                  <c:v>144.32361362679251</c:v>
                </c:pt>
                <c:pt idx="39">
                  <c:v>142.36247126159634</c:v>
                </c:pt>
                <c:pt idx="40">
                  <c:v>134.36179554461847</c:v>
                </c:pt>
                <c:pt idx="41">
                  <c:v>143.75811312298435</c:v>
                </c:pt>
                <c:pt idx="42">
                  <c:v>140.69279150909259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18-436A-B2FD-E9E62E83A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190"/>
          <c:min val="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2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8854444996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GRAPHIQUE_stocks_bénéf'!$Y$3:$Y$57</c:f>
              <c:numCache>
                <c:formatCode>#,##0</c:formatCode>
                <c:ptCount val="55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397</c:v>
                </c:pt>
                <c:pt idx="7">
                  <c:v>501</c:v>
                </c:pt>
                <c:pt idx="8">
                  <c:v>650</c:v>
                </c:pt>
                <c:pt idx="9">
                  <c:v>640</c:v>
                </c:pt>
                <c:pt idx="10">
                  <c:v>563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453</c:v>
                </c:pt>
                <c:pt idx="21">
                  <c:v>465</c:v>
                </c:pt>
                <c:pt idx="22">
                  <c:v>484</c:v>
                </c:pt>
                <c:pt idx="23">
                  <c:v>484</c:v>
                </c:pt>
                <c:pt idx="24">
                  <c:v>500</c:v>
                </c:pt>
                <c:pt idx="25">
                  <c:v>516</c:v>
                </c:pt>
                <c:pt idx="26">
                  <c:v>523</c:v>
                </c:pt>
                <c:pt idx="27">
                  <c:v>487</c:v>
                </c:pt>
                <c:pt idx="28">
                  <c:v>460</c:v>
                </c:pt>
                <c:pt idx="29">
                  <c:v>454</c:v>
                </c:pt>
                <c:pt idx="30">
                  <c:v>374</c:v>
                </c:pt>
                <c:pt idx="31">
                  <c:v>312</c:v>
                </c:pt>
                <c:pt idx="32">
                  <c:v>261</c:v>
                </c:pt>
                <c:pt idx="33">
                  <c:v>177</c:v>
                </c:pt>
                <c:pt idx="34">
                  <c:v>159</c:v>
                </c:pt>
                <c:pt idx="35">
                  <c:v>232</c:v>
                </c:pt>
                <c:pt idx="36">
                  <c:v>243</c:v>
                </c:pt>
                <c:pt idx="37">
                  <c:v>256</c:v>
                </c:pt>
                <c:pt idx="38">
                  <c:v>224</c:v>
                </c:pt>
                <c:pt idx="39">
                  <c:v>192</c:v>
                </c:pt>
                <c:pt idx="40">
                  <c:v>131</c:v>
                </c:pt>
                <c:pt idx="41">
                  <c:v>104</c:v>
                </c:pt>
                <c:pt idx="42">
                  <c:v>105</c:v>
                </c:pt>
                <c:pt idx="43">
                  <c:v>111</c:v>
                </c:pt>
                <c:pt idx="44">
                  <c:v>129</c:v>
                </c:pt>
                <c:pt idx="45">
                  <c:v>138</c:v>
                </c:pt>
                <c:pt idx="46">
                  <c:v>163</c:v>
                </c:pt>
                <c:pt idx="47">
                  <c:v>178</c:v>
                </c:pt>
                <c:pt idx="48">
                  <c:v>197</c:v>
                </c:pt>
                <c:pt idx="49">
                  <c:v>205</c:v>
                </c:pt>
                <c:pt idx="50">
                  <c:v>165</c:v>
                </c:pt>
                <c:pt idx="51">
                  <c:v>149</c:v>
                </c:pt>
                <c:pt idx="52">
                  <c:v>123</c:v>
                </c:pt>
                <c:pt idx="53">
                  <c:v>112</c:v>
                </c:pt>
                <c:pt idx="5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3-4917-9A2F-C59CCAD1465D}"/>
            </c:ext>
          </c:extLst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GRAPHIQUE_stocks_bénéf'!$AB$3:$AB$57</c:f>
              <c:numCache>
                <c:formatCode>#,##0</c:formatCode>
                <c:ptCount val="55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4</c:v>
                </c:pt>
                <c:pt idx="43">
                  <c:v>7</c:v>
                </c:pt>
                <c:pt idx="44">
                  <c:v>17</c:v>
                </c:pt>
                <c:pt idx="45">
                  <c:v>42</c:v>
                </c:pt>
                <c:pt idx="46">
                  <c:v>70</c:v>
                </c:pt>
                <c:pt idx="47">
                  <c:v>102</c:v>
                </c:pt>
                <c:pt idx="48">
                  <c:v>120</c:v>
                </c:pt>
                <c:pt idx="49">
                  <c:v>99</c:v>
                </c:pt>
                <c:pt idx="50">
                  <c:v>55</c:v>
                </c:pt>
                <c:pt idx="51">
                  <c:v>43</c:v>
                </c:pt>
                <c:pt idx="52">
                  <c:v>24</c:v>
                </c:pt>
                <c:pt idx="53">
                  <c:v>21</c:v>
                </c:pt>
                <c:pt idx="5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3-4917-9A2F-C59CCAD1465D}"/>
            </c:ext>
          </c:extLst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GRAPHIQUE_stocks_bénéf'!$AE$3:$AE$57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270</c:v>
                </c:pt>
                <c:pt idx="19">
                  <c:v>287</c:v>
                </c:pt>
                <c:pt idx="20">
                  <c:v>305</c:v>
                </c:pt>
                <c:pt idx="21">
                  <c:v>316</c:v>
                </c:pt>
                <c:pt idx="22">
                  <c:v>310</c:v>
                </c:pt>
                <c:pt idx="23">
                  <c:v>321</c:v>
                </c:pt>
                <c:pt idx="24">
                  <c:v>325</c:v>
                </c:pt>
                <c:pt idx="25">
                  <c:v>322</c:v>
                </c:pt>
                <c:pt idx="26">
                  <c:v>301</c:v>
                </c:pt>
                <c:pt idx="27">
                  <c:v>295</c:v>
                </c:pt>
                <c:pt idx="28">
                  <c:v>277</c:v>
                </c:pt>
                <c:pt idx="29">
                  <c:v>268</c:v>
                </c:pt>
                <c:pt idx="30">
                  <c:v>225</c:v>
                </c:pt>
                <c:pt idx="31">
                  <c:v>191</c:v>
                </c:pt>
                <c:pt idx="32">
                  <c:v>165</c:v>
                </c:pt>
                <c:pt idx="33">
                  <c:v>135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03-4917-9A2F-C59CCAD1465D}"/>
            </c:ext>
          </c:extLst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GRAPHIQUE_stocks_bénéf'!$AF$3:$AF$57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247</c:v>
                </c:pt>
                <c:pt idx="31">
                  <c:v>267</c:v>
                </c:pt>
                <c:pt idx="32">
                  <c:v>240</c:v>
                </c:pt>
                <c:pt idx="33">
                  <c:v>253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255</c:v>
                </c:pt>
                <c:pt idx="43">
                  <c:v>263</c:v>
                </c:pt>
                <c:pt idx="44">
                  <c:v>289</c:v>
                </c:pt>
                <c:pt idx="45">
                  <c:v>283</c:v>
                </c:pt>
                <c:pt idx="46">
                  <c:v>257</c:v>
                </c:pt>
                <c:pt idx="47">
                  <c:v>280</c:v>
                </c:pt>
                <c:pt idx="48">
                  <c:v>287</c:v>
                </c:pt>
                <c:pt idx="49">
                  <c:v>304</c:v>
                </c:pt>
                <c:pt idx="50">
                  <c:v>285</c:v>
                </c:pt>
                <c:pt idx="51">
                  <c:v>287</c:v>
                </c:pt>
                <c:pt idx="52">
                  <c:v>299</c:v>
                </c:pt>
                <c:pt idx="53">
                  <c:v>300</c:v>
                </c:pt>
                <c:pt idx="54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03-4917-9A2F-C59CCAD14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072799"/>
        <c:axId val="1"/>
      </c:areaChart>
      <c:catAx>
        <c:axId val="839072799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39072799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819825920551472"/>
          <c:y val="0.11515531279310807"/>
          <c:w val="0.44412250583480695"/>
          <c:h val="2.727357278538379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>
                <a:effectLst/>
              </a:rPr>
              <a:t>Stock de bénéficiaires de contrats d'apprentissage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200" b="0">
              <a:effectLst/>
            </a:endParaRPr>
          </a:p>
        </c:rich>
      </c:tx>
      <c:layout>
        <c:manualLayout>
          <c:xMode val="edge"/>
          <c:yMode val="edge"/>
          <c:x val="0.10862099921781235"/>
          <c:y val="2.04359163598780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appr'!$A$2:$B$24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appr'!$K$2:$K$24</c:f>
              <c:numCache>
                <c:formatCode>#,##0</c:formatCode>
                <c:ptCount val="23"/>
                <c:pt idx="0">
                  <c:v>697</c:v>
                </c:pt>
                <c:pt idx="1">
                  <c:v>671</c:v>
                </c:pt>
                <c:pt idx="2">
                  <c:v>716</c:v>
                </c:pt>
                <c:pt idx="3">
                  <c:v>730</c:v>
                </c:pt>
                <c:pt idx="4">
                  <c:v>714</c:v>
                </c:pt>
                <c:pt idx="5">
                  <c:v>676</c:v>
                </c:pt>
                <c:pt idx="6">
                  <c:v>743</c:v>
                </c:pt>
                <c:pt idx="7">
                  <c:v>831</c:v>
                </c:pt>
                <c:pt idx="8">
                  <c:v>815</c:v>
                </c:pt>
                <c:pt idx="9">
                  <c:v>777</c:v>
                </c:pt>
                <c:pt idx="10">
                  <c:v>914</c:v>
                </c:pt>
                <c:pt idx="11">
                  <c:v>1046</c:v>
                </c:pt>
                <c:pt idx="12">
                  <c:v>1092</c:v>
                </c:pt>
                <c:pt idx="13">
                  <c:v>1080</c:v>
                </c:pt>
                <c:pt idx="14">
                  <c:v>1244</c:v>
                </c:pt>
                <c:pt idx="15">
                  <c:v>1332</c:v>
                </c:pt>
                <c:pt idx="16">
                  <c:v>1276</c:v>
                </c:pt>
                <c:pt idx="17">
                  <c:v>1239</c:v>
                </c:pt>
                <c:pt idx="18">
                  <c:v>1255</c:v>
                </c:pt>
                <c:pt idx="19">
                  <c:v>1334</c:v>
                </c:pt>
                <c:pt idx="20">
                  <c:v>1283</c:v>
                </c:pt>
                <c:pt idx="21">
                  <c:v>1238</c:v>
                </c:pt>
                <c:pt idx="22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D-4FEC-B5B2-C4CC056B46F5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appr'!$A$2:$B$24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appr'!$L$2:$L$24</c:f>
              <c:numCache>
                <c:formatCode>#,##0</c:formatCode>
                <c:ptCount val="23"/>
                <c:pt idx="0">
                  <c:v>31</c:v>
                </c:pt>
                <c:pt idx="1">
                  <c:v>32</c:v>
                </c:pt>
                <c:pt idx="2">
                  <c:v>26</c:v>
                </c:pt>
                <c:pt idx="3">
                  <c:v>18</c:v>
                </c:pt>
                <c:pt idx="4">
                  <c:v>19</c:v>
                </c:pt>
                <c:pt idx="5">
                  <c:v>18</c:v>
                </c:pt>
                <c:pt idx="6">
                  <c:v>23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31</c:v>
                </c:pt>
                <c:pt idx="12">
                  <c:v>33</c:v>
                </c:pt>
                <c:pt idx="13">
                  <c:v>33</c:v>
                </c:pt>
                <c:pt idx="14">
                  <c:v>38</c:v>
                </c:pt>
                <c:pt idx="15">
                  <c:v>37</c:v>
                </c:pt>
                <c:pt idx="16">
                  <c:v>39</c:v>
                </c:pt>
                <c:pt idx="17">
                  <c:v>38</c:v>
                </c:pt>
                <c:pt idx="18">
                  <c:v>43</c:v>
                </c:pt>
                <c:pt idx="19">
                  <c:v>50</c:v>
                </c:pt>
                <c:pt idx="20">
                  <c:v>50</c:v>
                </c:pt>
                <c:pt idx="21">
                  <c:v>52</c:v>
                </c:pt>
                <c:pt idx="2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D-4FEC-B5B2-C4CC056B4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2347103"/>
        <c:axId val="1"/>
      </c:areaChart>
      <c:catAx>
        <c:axId val="682347103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682347103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0.33626297816954503"/>
          <c:y val="0.12278612116193537"/>
          <c:w val="0.33485651302900327"/>
          <c:h val="3.7095417168680811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Données!$C$135:$C$175</c:f>
              <c:numCache>
                <c:formatCode>#\ ##0.0</c:formatCode>
                <c:ptCount val="41"/>
                <c:pt idx="0">
                  <c:v>11.3</c:v>
                </c:pt>
                <c:pt idx="1">
                  <c:v>11.2</c:v>
                </c:pt>
                <c:pt idx="2">
                  <c:v>11.2</c:v>
                </c:pt>
                <c:pt idx="3">
                  <c:v>11.2</c:v>
                </c:pt>
                <c:pt idx="4">
                  <c:v>11.4</c:v>
                </c:pt>
                <c:pt idx="5">
                  <c:v>11.6</c:v>
                </c:pt>
                <c:pt idx="6">
                  <c:v>11.4</c:v>
                </c:pt>
                <c:pt idx="7">
                  <c:v>11.7</c:v>
                </c:pt>
                <c:pt idx="8">
                  <c:v>11.5</c:v>
                </c:pt>
                <c:pt idx="9">
                  <c:v>11.4</c:v>
                </c:pt>
                <c:pt idx="10">
                  <c:v>11.3</c:v>
                </c:pt>
                <c:pt idx="11">
                  <c:v>11.1</c:v>
                </c:pt>
                <c:pt idx="12">
                  <c:v>11</c:v>
                </c:pt>
                <c:pt idx="13">
                  <c:v>11.4</c:v>
                </c:pt>
                <c:pt idx="14">
                  <c:v>10.9</c:v>
                </c:pt>
                <c:pt idx="15">
                  <c:v>10.8</c:v>
                </c:pt>
                <c:pt idx="16">
                  <c:v>10.8</c:v>
                </c:pt>
                <c:pt idx="17">
                  <c:v>10.3</c:v>
                </c:pt>
                <c:pt idx="18">
                  <c:v>10.6</c:v>
                </c:pt>
                <c:pt idx="19">
                  <c:v>10.4</c:v>
                </c:pt>
                <c:pt idx="20">
                  <c:v>10.199999999999999</c:v>
                </c:pt>
                <c:pt idx="21">
                  <c:v>10</c:v>
                </c:pt>
                <c:pt idx="22">
                  <c:v>10.1</c:v>
                </c:pt>
                <c:pt idx="23">
                  <c:v>9.6</c:v>
                </c:pt>
                <c:pt idx="24">
                  <c:v>9.5</c:v>
                </c:pt>
                <c:pt idx="25">
                  <c:v>9.3000000000000007</c:v>
                </c:pt>
                <c:pt idx="26">
                  <c:v>9</c:v>
                </c:pt>
                <c:pt idx="27">
                  <c:v>8.1999999999999993</c:v>
                </c:pt>
                <c:pt idx="28">
                  <c:v>10.1</c:v>
                </c:pt>
                <c:pt idx="29">
                  <c:v>9.1</c:v>
                </c:pt>
                <c:pt idx="30">
                  <c:v>9.3000000000000007</c:v>
                </c:pt>
                <c:pt idx="31">
                  <c:v>9.1</c:v>
                </c:pt>
                <c:pt idx="32">
                  <c:v>8.9</c:v>
                </c:pt>
                <c:pt idx="33">
                  <c:v>8.4</c:v>
                </c:pt>
                <c:pt idx="34">
                  <c:v>8.3000000000000007</c:v>
                </c:pt>
                <c:pt idx="35">
                  <c:v>8.1999999999999993</c:v>
                </c:pt>
                <c:pt idx="36">
                  <c:v>8.1</c:v>
                </c:pt>
                <c:pt idx="37">
                  <c:v>8</c:v>
                </c:pt>
                <c:pt idx="38">
                  <c:v>8</c:v>
                </c:pt>
                <c:pt idx="39">
                  <c:v>7.9</c:v>
                </c:pt>
                <c:pt idx="40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A6-42C3-B737-7376FF195738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Données!$B$135:$B$175</c:f>
              <c:numCache>
                <c:formatCode>#\ ##0.0</c:formatCode>
                <c:ptCount val="41"/>
                <c:pt idx="0">
                  <c:v>9.9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9.9</c:v>
                </c:pt>
                <c:pt idx="5">
                  <c:v>10.1</c:v>
                </c:pt>
                <c:pt idx="6">
                  <c:v>10</c:v>
                </c:pt>
                <c:pt idx="7">
                  <c:v>10.199999999999999</c:v>
                </c:pt>
                <c:pt idx="8">
                  <c:v>10</c:v>
                </c:pt>
                <c:pt idx="9">
                  <c:v>9.9</c:v>
                </c:pt>
                <c:pt idx="10">
                  <c:v>9.9</c:v>
                </c:pt>
                <c:pt idx="11">
                  <c:v>9.6999999999999993</c:v>
                </c:pt>
                <c:pt idx="12">
                  <c:v>9.6</c:v>
                </c:pt>
                <c:pt idx="13">
                  <c:v>9.8000000000000007</c:v>
                </c:pt>
                <c:pt idx="14">
                  <c:v>9.3000000000000007</c:v>
                </c:pt>
                <c:pt idx="15">
                  <c:v>9.1999999999999993</c:v>
                </c:pt>
                <c:pt idx="16">
                  <c:v>9.1999999999999993</c:v>
                </c:pt>
                <c:pt idx="17">
                  <c:v>8.6999999999999993</c:v>
                </c:pt>
                <c:pt idx="18">
                  <c:v>9</c:v>
                </c:pt>
                <c:pt idx="19">
                  <c:v>8.8000000000000007</c:v>
                </c:pt>
                <c:pt idx="20">
                  <c:v>8.6</c:v>
                </c:pt>
                <c:pt idx="21">
                  <c:v>8.5</c:v>
                </c:pt>
                <c:pt idx="22">
                  <c:v>8.5</c:v>
                </c:pt>
                <c:pt idx="23">
                  <c:v>8.1999999999999993</c:v>
                </c:pt>
                <c:pt idx="24">
                  <c:v>8.1</c:v>
                </c:pt>
                <c:pt idx="25">
                  <c:v>7.9</c:v>
                </c:pt>
                <c:pt idx="26">
                  <c:v>7.7</c:v>
                </c:pt>
                <c:pt idx="27">
                  <c:v>7.1</c:v>
                </c:pt>
                <c:pt idx="28">
                  <c:v>8.6999999999999993</c:v>
                </c:pt>
                <c:pt idx="29">
                  <c:v>7.9</c:v>
                </c:pt>
                <c:pt idx="30">
                  <c:v>8</c:v>
                </c:pt>
                <c:pt idx="31">
                  <c:v>7.7</c:v>
                </c:pt>
                <c:pt idx="32">
                  <c:v>7.7</c:v>
                </c:pt>
                <c:pt idx="33">
                  <c:v>7.3</c:v>
                </c:pt>
                <c:pt idx="34">
                  <c:v>7.2</c:v>
                </c:pt>
                <c:pt idx="35">
                  <c:v>7.2</c:v>
                </c:pt>
                <c:pt idx="36">
                  <c:v>7</c:v>
                </c:pt>
                <c:pt idx="37">
                  <c:v>7</c:v>
                </c:pt>
                <c:pt idx="38">
                  <c:v>6.9</c:v>
                </c:pt>
                <c:pt idx="39">
                  <c:v>7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A6-42C3-B737-7376FF195738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Données!$E$135:$E$175</c:f>
              <c:numCache>
                <c:formatCode>#\ ##0.0</c:formatCode>
                <c:ptCount val="41"/>
                <c:pt idx="0">
                  <c:v>9.3000000000000007</c:v>
                </c:pt>
                <c:pt idx="1">
                  <c:v>9.1</c:v>
                </c:pt>
                <c:pt idx="2">
                  <c:v>9</c:v>
                </c:pt>
                <c:pt idx="3">
                  <c:v>9.1999999999999993</c:v>
                </c:pt>
                <c:pt idx="4">
                  <c:v>9.3000000000000007</c:v>
                </c:pt>
                <c:pt idx="5">
                  <c:v>9.3000000000000007</c:v>
                </c:pt>
                <c:pt idx="6">
                  <c:v>9.3000000000000007</c:v>
                </c:pt>
                <c:pt idx="7">
                  <c:v>9.6</c:v>
                </c:pt>
                <c:pt idx="8">
                  <c:v>9.5</c:v>
                </c:pt>
                <c:pt idx="9">
                  <c:v>9.4</c:v>
                </c:pt>
                <c:pt idx="10">
                  <c:v>9.4</c:v>
                </c:pt>
                <c:pt idx="11">
                  <c:v>9.1999999999999993</c:v>
                </c:pt>
                <c:pt idx="12">
                  <c:v>9.1</c:v>
                </c:pt>
                <c:pt idx="13">
                  <c:v>9.3000000000000007</c:v>
                </c:pt>
                <c:pt idx="14">
                  <c:v>8.9</c:v>
                </c:pt>
                <c:pt idx="15">
                  <c:v>8.6999999999999993</c:v>
                </c:pt>
                <c:pt idx="16">
                  <c:v>8.6999999999999993</c:v>
                </c:pt>
                <c:pt idx="17">
                  <c:v>8.5</c:v>
                </c:pt>
                <c:pt idx="18">
                  <c:v>8.5</c:v>
                </c:pt>
                <c:pt idx="19">
                  <c:v>8.5</c:v>
                </c:pt>
                <c:pt idx="20">
                  <c:v>8.5</c:v>
                </c:pt>
                <c:pt idx="21">
                  <c:v>8.3000000000000007</c:v>
                </c:pt>
                <c:pt idx="22">
                  <c:v>8.1999999999999993</c:v>
                </c:pt>
                <c:pt idx="23">
                  <c:v>8</c:v>
                </c:pt>
                <c:pt idx="24">
                  <c:v>7.9</c:v>
                </c:pt>
                <c:pt idx="25">
                  <c:v>7.8</c:v>
                </c:pt>
                <c:pt idx="26">
                  <c:v>7.4</c:v>
                </c:pt>
                <c:pt idx="27">
                  <c:v>7.1</c:v>
                </c:pt>
                <c:pt idx="28">
                  <c:v>8.5</c:v>
                </c:pt>
                <c:pt idx="29">
                  <c:v>7.8</c:v>
                </c:pt>
                <c:pt idx="30">
                  <c:v>9.5</c:v>
                </c:pt>
                <c:pt idx="31">
                  <c:v>8</c:v>
                </c:pt>
                <c:pt idx="32">
                  <c:v>7.3</c:v>
                </c:pt>
                <c:pt idx="33">
                  <c:v>6.9</c:v>
                </c:pt>
                <c:pt idx="34">
                  <c:v>6.9</c:v>
                </c:pt>
                <c:pt idx="35">
                  <c:v>6.8</c:v>
                </c:pt>
                <c:pt idx="36">
                  <c:v>6.8</c:v>
                </c:pt>
                <c:pt idx="37">
                  <c:v>6.6</c:v>
                </c:pt>
                <c:pt idx="38">
                  <c:v>6.6</c:v>
                </c:pt>
                <c:pt idx="39">
                  <c:v>6.5</c:v>
                </c:pt>
                <c:pt idx="40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A6-42C3-B737-7376FF195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7B-425B-9EA2-5EC6C5D257E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067B-425B-9EA2-5EC6C5D257E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67B-425B-9EA2-5EC6C5D257E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67B-425B-9EA2-5EC6C5D257E3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067B-425B-9EA2-5EC6C5D257E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67B-425B-9EA2-5EC6C5D257E3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067B-425B-9EA2-5EC6C5D257E3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7B-425B-9EA2-5EC6C5D257E3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7B-425B-9EA2-5EC6C5D257E3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7B-425B-9EA2-5EC6C5D257E3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7B-425B-9EA2-5EC6C5D257E3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7B-425B-9EA2-5EC6C5D257E3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7B-425B-9EA2-5EC6C5D257E3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7B-425B-9EA2-5EC6C5D257E3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7B-425B-9EA2-5EC6C5D257E3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graphiques_trim'!$G$23:$G$33</c:f>
              <c:strCache>
                <c:ptCount val="11"/>
                <c:pt idx="0">
                  <c:v>Ariege</c:v>
                </c:pt>
                <c:pt idx="1">
                  <c:v>Territoire de Belfort</c:v>
                </c:pt>
                <c:pt idx="2">
                  <c:v>Alpes de Haute Provence</c:v>
                </c:pt>
                <c:pt idx="3">
                  <c:v>Paca</c:v>
                </c:pt>
                <c:pt idx="4">
                  <c:v>Meuse</c:v>
                </c:pt>
                <c:pt idx="5">
                  <c:v>Lot</c:v>
                </c:pt>
                <c:pt idx="6">
                  <c:v>France métro.</c:v>
                </c:pt>
                <c:pt idx="7">
                  <c:v>Haute Marne</c:v>
                </c:pt>
                <c:pt idx="8">
                  <c:v>Hautes Alpes</c:v>
                </c:pt>
                <c:pt idx="9">
                  <c:v>Corse du Sud</c:v>
                </c:pt>
                <c:pt idx="10">
                  <c:v>Cantal</c:v>
                </c:pt>
              </c:strCache>
            </c:strRef>
          </c:cat>
          <c:val>
            <c:numRef>
              <c:f>'données graphiques_trim'!$H$23:$H$33</c:f>
              <c:numCache>
                <c:formatCode>#\ ##0.0</c:formatCode>
                <c:ptCount val="11"/>
                <c:pt idx="0">
                  <c:v>9.5</c:v>
                </c:pt>
                <c:pt idx="1">
                  <c:v>8.6999999999999993</c:v>
                </c:pt>
                <c:pt idx="2">
                  <c:v>8.3000000000000007</c:v>
                </c:pt>
                <c:pt idx="3">
                  <c:v>8.1</c:v>
                </c:pt>
                <c:pt idx="4">
                  <c:v>7.3</c:v>
                </c:pt>
                <c:pt idx="5">
                  <c:v>7.3</c:v>
                </c:pt>
                <c:pt idx="6">
                  <c:v>7.2</c:v>
                </c:pt>
                <c:pt idx="7">
                  <c:v>6.8</c:v>
                </c:pt>
                <c:pt idx="8">
                  <c:v>6.7</c:v>
                </c:pt>
                <c:pt idx="9">
                  <c:v>6</c:v>
                </c:pt>
                <c:pt idx="1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7B-425B-9EA2-5EC6C5D2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288671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graphiques_trim'!$G$23:$G$33</c:f>
              <c:strCache>
                <c:ptCount val="11"/>
                <c:pt idx="0">
                  <c:v>Ariege</c:v>
                </c:pt>
                <c:pt idx="1">
                  <c:v>Territoire de Belfort</c:v>
                </c:pt>
                <c:pt idx="2">
                  <c:v>Alpes de Haute Provence</c:v>
                </c:pt>
                <c:pt idx="3">
                  <c:v>Paca</c:v>
                </c:pt>
                <c:pt idx="4">
                  <c:v>Meuse</c:v>
                </c:pt>
                <c:pt idx="5">
                  <c:v>Lot</c:v>
                </c:pt>
                <c:pt idx="6">
                  <c:v>France métro.</c:v>
                </c:pt>
                <c:pt idx="7">
                  <c:v>Haute Marne</c:v>
                </c:pt>
                <c:pt idx="8">
                  <c:v>Hautes Alpes</c:v>
                </c:pt>
                <c:pt idx="9">
                  <c:v>Corse du Sud</c:v>
                </c:pt>
                <c:pt idx="10">
                  <c:v>Cantal</c:v>
                </c:pt>
              </c:strCache>
            </c:strRef>
          </c:xVal>
          <c:yVal>
            <c:numRef>
              <c:f>'données graphiques_trim'!$J$23:$J$33</c:f>
              <c:numCache>
                <c:formatCode>#\ ##0.0</c:formatCode>
                <c:ptCount val="11"/>
                <c:pt idx="0">
                  <c:v>0.19999999999999929</c:v>
                </c:pt>
                <c:pt idx="1">
                  <c:v>0.19999999999999929</c:v>
                </c:pt>
                <c:pt idx="2">
                  <c:v>0.30000000000000071</c:v>
                </c:pt>
                <c:pt idx="3">
                  <c:v>0.19999999999999929</c:v>
                </c:pt>
                <c:pt idx="4">
                  <c:v>0.20000000000000018</c:v>
                </c:pt>
                <c:pt idx="5">
                  <c:v>9.9999999999999645E-2</c:v>
                </c:pt>
                <c:pt idx="6">
                  <c:v>0.20000000000000018</c:v>
                </c:pt>
                <c:pt idx="7">
                  <c:v>0.39999999999999947</c:v>
                </c:pt>
                <c:pt idx="8">
                  <c:v>0.20000000000000018</c:v>
                </c:pt>
                <c:pt idx="9">
                  <c:v>0.20000000000000018</c:v>
                </c:pt>
                <c:pt idx="10">
                  <c:v>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067B-425B-9EA2-5EC6C5D2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5532886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53288671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5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4.4497972829049735E-2"/>
          <c:y val="0.10731052984574112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0.90708</cdr:x>
      <cdr:y>0.27123</cdr:y>
    </cdr:from>
    <cdr:to>
      <cdr:x>0.90818</cdr:x>
      <cdr:y>0.77893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1D8757AF-650E-9493-71C1-858ED12F0B06}"/>
            </a:ext>
          </a:extLst>
        </cdr:cNvPr>
        <cdr:cNvCxnSpPr/>
      </cdr:nvCxnSpPr>
      <cdr:spPr>
        <a:xfrm xmlns:a="http://schemas.openxmlformats.org/drawingml/2006/main" flipH="1">
          <a:off x="6808252" y="1292070"/>
          <a:ext cx="8256" cy="241855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0.90504</cdr:x>
      <cdr:y>0.27648</cdr:y>
    </cdr:from>
    <cdr:to>
      <cdr:x>0.9685</cdr:x>
      <cdr:y>0.27648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BEFB8089-8075-CF60-EB98-283451AFD37E}"/>
            </a:ext>
          </a:extLst>
        </cdr:cNvPr>
        <cdr:cNvCxnSpPr/>
      </cdr:nvCxnSpPr>
      <cdr:spPr>
        <a:xfrm xmlns:a="http://schemas.openxmlformats.org/drawingml/2006/main">
          <a:off x="6792924" y="1317079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0.21494</cdr:y>
    </cdr:from>
    <cdr:to>
      <cdr:x>0.98863</cdr:x>
      <cdr:y>0.27366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79" y="1023939"/>
          <a:ext cx="692101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0.90377</cdr:x>
      <cdr:y>0.24672</cdr:y>
    </cdr:from>
    <cdr:to>
      <cdr:x>0.96447</cdr:x>
      <cdr:y>0.24689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6CAB8F03-ECFF-54A4-C905-8DC8FE253FAA}"/>
            </a:ext>
          </a:extLst>
        </cdr:cNvPr>
        <cdr:cNvCxnSpPr/>
      </cdr:nvCxnSpPr>
      <cdr:spPr>
        <a:xfrm xmlns:a="http://schemas.openxmlformats.org/drawingml/2006/main">
          <a:off x="6783418" y="1175298"/>
          <a:ext cx="455596" cy="8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0.89361</cdr:x>
      <cdr:y>0.18936</cdr:y>
    </cdr:from>
    <cdr:to>
      <cdr:x>0.98202</cdr:x>
      <cdr:y>0.24808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07199" y="902073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0.90818</cdr:x>
      <cdr:y>0.25385</cdr:y>
    </cdr:from>
    <cdr:to>
      <cdr:x>0.90819</cdr:x>
      <cdr:y>0.76849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8A9F6C90-BA9F-D5F9-15A5-38F2E6891CBA}"/>
            </a:ext>
          </a:extLst>
        </cdr:cNvPr>
        <cdr:cNvCxnSpPr/>
      </cdr:nvCxnSpPr>
      <cdr:spPr>
        <a:xfrm xmlns:a="http://schemas.openxmlformats.org/drawingml/2006/main" flipH="1">
          <a:off x="6816531" y="1209276"/>
          <a:ext cx="75" cy="245161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0.90684</cdr:x>
      <cdr:y>0.27553</cdr:y>
    </cdr:from>
    <cdr:to>
      <cdr:x>0.90707</cdr:x>
      <cdr:y>0.77719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6174DBF5-CC27-42F3-631E-ACBC04A1F680}"/>
            </a:ext>
          </a:extLst>
        </cdr:cNvPr>
        <cdr:cNvCxnSpPr/>
      </cdr:nvCxnSpPr>
      <cdr:spPr>
        <a:xfrm xmlns:a="http://schemas.openxmlformats.org/drawingml/2006/main">
          <a:off x="6806472" y="1312554"/>
          <a:ext cx="1726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0.91099</cdr:x>
      <cdr:y>0.27596</cdr:y>
    </cdr:from>
    <cdr:to>
      <cdr:x>0.97445</cdr:x>
      <cdr:y>0.27596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B28698A3-C5D0-AB77-CC76-90B6163D47AA}"/>
            </a:ext>
          </a:extLst>
        </cdr:cNvPr>
        <cdr:cNvCxnSpPr/>
      </cdr:nvCxnSpPr>
      <cdr:spPr>
        <a:xfrm xmlns:a="http://schemas.openxmlformats.org/drawingml/2006/main">
          <a:off x="6837642" y="1314619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0.89819</cdr:x>
      <cdr:y>0.22164</cdr:y>
    </cdr:from>
    <cdr:to>
      <cdr:x>0.99801</cdr:x>
      <cdr:y>0.28036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41560" y="1055825"/>
          <a:ext cx="74921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0.72131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352801"/>
          <a:ext cx="6115059" cy="1295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 dirty="0">
            <a:effectLst/>
          </a:endParaRPr>
        </a:p>
        <a:p xmlns:a="http://schemas.openxmlformats.org/drawingml/2006/main">
          <a:pPr>
            <a:defRPr/>
          </a:pPr>
          <a:r>
            <a:rPr lang="fr-FR" sz="1000"/>
            <a:t>** Données à fin août</a:t>
          </a: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</a:t>
          </a:r>
          <a:r>
            <a:rPr lang="fr-FR" sz="1000" b="1" i="0" dirty="0">
              <a:effectLst/>
              <a:latin typeface="+mn-lt"/>
              <a:ea typeface="+mn-ea"/>
              <a:cs typeface="+mn-cs"/>
            </a:rPr>
            <a:t>: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données provisoires ;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 dirty="0">
            <a:effectLst/>
          </a:endParaRPr>
        </a:p>
        <a:p xmlns:a="http://schemas.openxmlformats.org/drawingml/2006/main">
          <a:r>
            <a:rPr lang="fr-FR" sz="1000" b="1" i="1" dirty="0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Cnaf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Allstat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FR6 et FR2 ; MSA ;  Pôle emploi, FNA - </a:t>
          </a:r>
          <a:r>
            <a:rPr lang="fr-FR" sz="10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Drees</a:t>
          </a:r>
          <a:endParaRPr lang="fr-FR" sz="1000" dirty="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0.08581</cdr:x>
      <cdr:y>0</cdr:y>
    </cdr:from>
    <cdr:to>
      <cdr:x>0.91891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579" y="0"/>
          <a:ext cx="5734031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2023 et le T3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0.87525</cdr:y>
    </cdr:from>
    <cdr:to>
      <cdr:x>0</cdr:x>
      <cdr:y>0.87574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0.85362</cdr:y>
    </cdr:from>
    <cdr:to>
      <cdr:x>1</cdr:x>
      <cdr:y>0.93029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6A64773F-7A4C-3811-03FB-1765F5E75D10}"/>
            </a:ext>
          </a:extLst>
        </cdr:cNvPr>
        <cdr:cNvSpPr txBox="1"/>
      </cdr:nvSpPr>
      <cdr:spPr>
        <a:xfrm xmlns:a="http://schemas.openxmlformats.org/drawingml/2006/main">
          <a:off x="0" y="4733607"/>
          <a:ext cx="8923981" cy="425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0.86065</cdr:y>
    </cdr:from>
    <cdr:to>
      <cdr:x>1</cdr:x>
      <cdr:y>0.95713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2135E000-BDB2-929C-1459-60AFB0B620E7}"/>
            </a:ext>
          </a:extLst>
        </cdr:cNvPr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91FC220C-791D-8AA3-B162-A9E83B504B33}"/>
            </a:ext>
          </a:extLst>
        </cdr:cNvPr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0.29846</cdr:x>
      <cdr:y>0.16632</cdr:y>
    </cdr:from>
    <cdr:to>
      <cdr:x>0.63672</cdr:x>
      <cdr:y>0.32933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240156" y="792311"/>
          <a:ext cx="2538878" cy="776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12 700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T3 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6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901" y="8907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avoir atteint son plus bas niveau historique, le taux de chômage repart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4817" y="395254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271612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6,7 % (+0,2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533381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8,1 % (+0,2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780257"/>
              </p:ext>
            </p:extLst>
          </p:nvPr>
        </p:nvGraphicFramePr>
        <p:xfrm>
          <a:off x="200297" y="1193078"/>
          <a:ext cx="8229600" cy="499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des Hautes-Alpes demeure l’un des plus bas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parmi celui des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142B019-6736-F6C9-D0CC-8A6762DDC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374238"/>
              </p:ext>
            </p:extLst>
          </p:nvPr>
        </p:nvGraphicFramePr>
        <p:xfrm>
          <a:off x="783772" y="1062037"/>
          <a:ext cx="7250566" cy="518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2850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repart à la baisse au 3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2023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597221"/>
              </p:ext>
            </p:extLst>
          </p:nvPr>
        </p:nvGraphicFramePr>
        <p:xfrm>
          <a:off x="409575" y="1146174"/>
          <a:ext cx="7915275" cy="504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0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comme les femmes sont concernés par cette diminution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940833"/>
              </p:ext>
            </p:extLst>
          </p:nvPr>
        </p:nvGraphicFramePr>
        <p:xfrm>
          <a:off x="314325" y="1146174"/>
          <a:ext cx="8010525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0"/>
            <a:ext cx="8997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Seule la demande d’emploi des jeunes de moins de 25 ans s’élève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910611"/>
              </p:ext>
            </p:extLst>
          </p:nvPr>
        </p:nvGraphicFramePr>
        <p:xfrm>
          <a:off x="390525" y="1146174"/>
          <a:ext cx="7934325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698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est deux fois plus fort chez les demandeurs d’emploi de longue durée que chez les inscrits depuis moins d’un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94060"/>
              </p:ext>
            </p:extLst>
          </p:nvPr>
        </p:nvGraphicFramePr>
        <p:xfrm>
          <a:off x="390525" y="1146174"/>
          <a:ext cx="7934325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 et de la PA, bien plus prononcée pour l’ASS ; hausse pour l’AAH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095493"/>
              </p:ext>
            </p:extLst>
          </p:nvPr>
        </p:nvGraphicFramePr>
        <p:xfrm>
          <a:off x="357051" y="1104901"/>
          <a:ext cx="8382347" cy="546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F0F0F02-0612-BE83-5B13-345DF41BA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492"/>
            <a:ext cx="9144000" cy="34670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moins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8402" y="3247945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486714"/>
            <a:ext cx="856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salarié se prolonge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+0,2 %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974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6851" y="353948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+0,3 %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94274"/>
              </p:ext>
            </p:extLst>
          </p:nvPr>
        </p:nvGraphicFramePr>
        <p:xfrm>
          <a:off x="691998" y="1438183"/>
          <a:ext cx="7564235" cy="481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73001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portée par l’emploi hors intérim et l’emploi intérimaire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52832" y="2955367"/>
            <a:ext cx="1436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+ 90 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+ 30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2023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075651"/>
              </p:ext>
            </p:extLst>
          </p:nvPr>
        </p:nvGraphicFramePr>
        <p:xfrm>
          <a:off x="674703" y="1360964"/>
          <a:ext cx="7652551" cy="4613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3211" y="135424"/>
            <a:ext cx="892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se redresse dans le tertiaire marchand, l’industrie et la construction et recule dans le tertiaire non marchand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928594"/>
              </p:ext>
            </p:extLst>
          </p:nvPr>
        </p:nvGraphicFramePr>
        <p:xfrm>
          <a:off x="639192" y="1224915"/>
          <a:ext cx="7599220" cy="497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7221" y="5977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atténue les pertes d’emploi dans le tertiaire non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205891"/>
              </p:ext>
            </p:extLst>
          </p:nvPr>
        </p:nvGraphicFramePr>
        <p:xfrm>
          <a:off x="585926" y="1325879"/>
          <a:ext cx="7759084" cy="495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355098"/>
            <a:ext cx="893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Des destructions d’emploi nombreuses dans l’agriculture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D1A85B-6FA0-9842-49E4-7263AFCF0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82" y="2019299"/>
            <a:ext cx="8062478" cy="320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1600" y="0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embauches en CDI progressent, celles en CDD de plus d’un mois reculent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516C37-901C-673D-A729-90851FC0F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5530266"/>
            <a:ext cx="6791739" cy="876300"/>
          </a:xfrm>
          <a:prstGeom prst="rect">
            <a:avLst/>
          </a:prstGeom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3C79BCE-28A2-4580-970A-FA14C6A6C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75634"/>
              </p:ext>
            </p:extLst>
          </p:nvPr>
        </p:nvGraphicFramePr>
        <p:xfrm>
          <a:off x="545285" y="1153291"/>
          <a:ext cx="7867955" cy="416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955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7952F75-C086-7264-7BB2-BC6EC02DB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302164"/>
              </p:ext>
            </p:extLst>
          </p:nvPr>
        </p:nvGraphicFramePr>
        <p:xfrm>
          <a:off x="139990" y="1023458"/>
          <a:ext cx="8923981" cy="554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480602" y="2946288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400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683211" y="3282076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4497CD-350A-7E15-BF30-7BE8C5B7A1F8}"/>
              </a:ext>
            </a:extLst>
          </p:cNvPr>
          <p:cNvSpPr txBox="1"/>
          <p:nvPr/>
        </p:nvSpPr>
        <p:spPr>
          <a:xfrm>
            <a:off x="101600" y="0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continue de reculer</a:t>
            </a:r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2314" y="9241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01B99EC-1532-2D1F-2264-32E492652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243723"/>
              </p:ext>
            </p:extLst>
          </p:nvPr>
        </p:nvGraphicFramePr>
        <p:xfrm>
          <a:off x="112313" y="1059544"/>
          <a:ext cx="8827805" cy="550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287536" y="1595571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1 300</a:t>
            </a:r>
            <a:endParaRPr lang="fr-FR" sz="11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8510008" y="1904183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46208" y="-1178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se modère par rapport à l’année précédente </a:t>
            </a:r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9177</TotalTime>
  <Words>1685</Words>
  <Application>Microsoft Office PowerPoint</Application>
  <PresentationFormat>Affichage à l'écran (4:3)</PresentationFormat>
  <Paragraphs>243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BLANCHE, Jerome (DREETS-PACA)</cp:lastModifiedBy>
  <cp:revision>854</cp:revision>
  <cp:lastPrinted>2018-10-09T12:30:48Z</cp:lastPrinted>
  <dcterms:created xsi:type="dcterms:W3CDTF">2018-05-30T13:27:07Z</dcterms:created>
  <dcterms:modified xsi:type="dcterms:W3CDTF">2024-01-04T11:20:45Z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