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15" r:id="rId13"/>
    <p:sldId id="306" r:id="rId14"/>
    <p:sldId id="302" r:id="rId15"/>
    <p:sldId id="307" r:id="rId16"/>
    <p:sldId id="308" r:id="rId17"/>
    <p:sldId id="309" r:id="rId18"/>
    <p:sldId id="310" r:id="rId19"/>
    <p:sldId id="318" r:id="rId20"/>
    <p:sldId id="319" r:id="rId21"/>
    <p:sldId id="316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72" d="100"/>
          <a:sy n="72" d="100"/>
        </p:scale>
        <p:origin x="13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Prestations%20sociales\2024-T3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3\01%20-%20Fichiers%20de%20travail\Politiques%20emploi\2024_T3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4\2024-T3\01%20-%20Fichiers%20de%20travail\Politiques%20emploi\2024_T3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2014)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99.925074271173116</c:v>
                </c:pt>
                <c:pt idx="2">
                  <c:v>99.961228024339349</c:v>
                </c:pt>
                <c:pt idx="3">
                  <c:v>100.13999134315364</c:v>
                </c:pt>
                <c:pt idx="4">
                  <c:v>100.06941074953022</c:v>
                </c:pt>
                <c:pt idx="5">
                  <c:v>100.44303667015571</c:v>
                </c:pt>
                <c:pt idx="6">
                  <c:v>100.37217754222442</c:v>
                </c:pt>
                <c:pt idx="7">
                  <c:v>100.8112033183463</c:v>
                </c:pt>
                <c:pt idx="8">
                  <c:v>101.19363092310158</c:v>
                </c:pt>
                <c:pt idx="9">
                  <c:v>101.59182356968444</c:v>
                </c:pt>
                <c:pt idx="10">
                  <c:v>101.77977852065945</c:v>
                </c:pt>
                <c:pt idx="11">
                  <c:v>101.84618109966443</c:v>
                </c:pt>
                <c:pt idx="12">
                  <c:v>102.29217023348407</c:v>
                </c:pt>
                <c:pt idx="13">
                  <c:v>102.7158209158096</c:v>
                </c:pt>
                <c:pt idx="14">
                  <c:v>102.82578626057104</c:v>
                </c:pt>
                <c:pt idx="15">
                  <c:v>103.17584817874763</c:v>
                </c:pt>
                <c:pt idx="16">
                  <c:v>103.70350357164537</c:v>
                </c:pt>
                <c:pt idx="17">
                  <c:v>103.61052881966626</c:v>
                </c:pt>
                <c:pt idx="18">
                  <c:v>103.82494452989259</c:v>
                </c:pt>
                <c:pt idx="19">
                  <c:v>103.97407179834548</c:v>
                </c:pt>
                <c:pt idx="20">
                  <c:v>104.62901736995637</c:v>
                </c:pt>
                <c:pt idx="21">
                  <c:v>104.89563040948428</c:v>
                </c:pt>
                <c:pt idx="22">
                  <c:v>105.3024019127508</c:v>
                </c:pt>
                <c:pt idx="23">
                  <c:v>105.77468468523664</c:v>
                </c:pt>
                <c:pt idx="24">
                  <c:v>103.66612426752442</c:v>
                </c:pt>
                <c:pt idx="25">
                  <c:v>102.54184838709115</c:v>
                </c:pt>
                <c:pt idx="26">
                  <c:v>105.23020582014126</c:v>
                </c:pt>
                <c:pt idx="27">
                  <c:v>105.64271513015069</c:v>
                </c:pt>
                <c:pt idx="28">
                  <c:v>106.35359039078918</c:v>
                </c:pt>
                <c:pt idx="29">
                  <c:v>107.74826737733771</c:v>
                </c:pt>
                <c:pt idx="30">
                  <c:v>108.8046365935031</c:v>
                </c:pt>
                <c:pt idx="31">
                  <c:v>109.79393474832465</c:v>
                </c:pt>
                <c:pt idx="32">
                  <c:v>110.35941510023611</c:v>
                </c:pt>
                <c:pt idx="33">
                  <c:v>110.73883453446605</c:v>
                </c:pt>
                <c:pt idx="34">
                  <c:v>110.89854610661953</c:v>
                </c:pt>
                <c:pt idx="35">
                  <c:v>111.41622997129413</c:v>
                </c:pt>
                <c:pt idx="36">
                  <c:v>111.68011337460453</c:v>
                </c:pt>
                <c:pt idx="37">
                  <c:v>111.99017776616604</c:v>
                </c:pt>
                <c:pt idx="38">
                  <c:v>112.29183042162845</c:v>
                </c:pt>
                <c:pt idx="39">
                  <c:v>112.45778116227905</c:v>
                </c:pt>
                <c:pt idx="40">
                  <c:v>112.82310676052883</c:v>
                </c:pt>
                <c:pt idx="41">
                  <c:v>112.8898435807032</c:v>
                </c:pt>
                <c:pt idx="42">
                  <c:v>113.29895477215605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52-4435-BC0B-1EA7570D6C44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100.05180272190337</c:v>
                </c:pt>
                <c:pt idx="2">
                  <c:v>99.921899562300524</c:v>
                </c:pt>
                <c:pt idx="3">
                  <c:v>100.01269891618882</c:v>
                </c:pt>
                <c:pt idx="4">
                  <c:v>99.939698120802305</c:v>
                </c:pt>
                <c:pt idx="5">
                  <c:v>100.16791223952171</c:v>
                </c:pt>
                <c:pt idx="6">
                  <c:v>100.26191266428665</c:v>
                </c:pt>
                <c:pt idx="7">
                  <c:v>100.40265699575201</c:v>
                </c:pt>
                <c:pt idx="8">
                  <c:v>100.58762064060598</c:v>
                </c:pt>
                <c:pt idx="9">
                  <c:v>100.80721056546142</c:v>
                </c:pt>
                <c:pt idx="10">
                  <c:v>101.14085964946626</c:v>
                </c:pt>
                <c:pt idx="11">
                  <c:v>101.17509904838926</c:v>
                </c:pt>
                <c:pt idx="12">
                  <c:v>101.6143404908216</c:v>
                </c:pt>
                <c:pt idx="13">
                  <c:v>102.05483529736721</c:v>
                </c:pt>
                <c:pt idx="14">
                  <c:v>102.10805726577401</c:v>
                </c:pt>
                <c:pt idx="15">
                  <c:v>102.50617023425634</c:v>
                </c:pt>
                <c:pt idx="16">
                  <c:v>102.73707500045759</c:v>
                </c:pt>
                <c:pt idx="17">
                  <c:v>102.76685577328715</c:v>
                </c:pt>
                <c:pt idx="18">
                  <c:v>102.86745670802388</c:v>
                </c:pt>
                <c:pt idx="19">
                  <c:v>103.13646321945129</c:v>
                </c:pt>
                <c:pt idx="20">
                  <c:v>103.78650743070037</c:v>
                </c:pt>
                <c:pt idx="21">
                  <c:v>103.94406741083426</c:v>
                </c:pt>
                <c:pt idx="22">
                  <c:v>104.20695772481407</c:v>
                </c:pt>
                <c:pt idx="23">
                  <c:v>104.62512552753331</c:v>
                </c:pt>
                <c:pt idx="24">
                  <c:v>102.66936086026699</c:v>
                </c:pt>
                <c:pt idx="25">
                  <c:v>102.09530007029845</c:v>
                </c:pt>
                <c:pt idx="26">
                  <c:v>104.25017716677465</c:v>
                </c:pt>
                <c:pt idx="27">
                  <c:v>104.31046962153638</c:v>
                </c:pt>
                <c:pt idx="28">
                  <c:v>104.9861806417514</c:v>
                </c:pt>
                <c:pt idx="29">
                  <c:v>106.07234529335065</c:v>
                </c:pt>
                <c:pt idx="30">
                  <c:v>107.01612611973255</c:v>
                </c:pt>
                <c:pt idx="31">
                  <c:v>107.59555254970037</c:v>
                </c:pt>
                <c:pt idx="32">
                  <c:v>108.05197576206831</c:v>
                </c:pt>
                <c:pt idx="33">
                  <c:v>108.24150890919408</c:v>
                </c:pt>
                <c:pt idx="34">
                  <c:v>108.53665373051575</c:v>
                </c:pt>
                <c:pt idx="35">
                  <c:v>108.93442475738853</c:v>
                </c:pt>
                <c:pt idx="36">
                  <c:v>109.07743224116324</c:v>
                </c:pt>
                <c:pt idx="37">
                  <c:v>109.34619779182164</c:v>
                </c:pt>
                <c:pt idx="38">
                  <c:v>109.53883446951332</c:v>
                </c:pt>
                <c:pt idx="39">
                  <c:v>109.62830580771261</c:v>
                </c:pt>
                <c:pt idx="40">
                  <c:v>109.92614637205011</c:v>
                </c:pt>
                <c:pt idx="41">
                  <c:v>109.8638822950326</c:v>
                </c:pt>
                <c:pt idx="42">
                  <c:v>110.06508620516433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52-4435-BC0B-1EA7570D6C44}"/>
            </c:ext>
          </c:extLst>
        </c:ser>
        <c:ser>
          <c:idx val="2"/>
          <c:order val="2"/>
          <c:tx>
            <c:strRef>
              <c:f>'Données graph 1 et 3'!$H$8:$H$9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3'!$H$10:$H$52</c:f>
              <c:numCache>
                <c:formatCode>#\ ##0.0</c:formatCode>
                <c:ptCount val="43"/>
                <c:pt idx="0">
                  <c:v>100</c:v>
                </c:pt>
                <c:pt idx="1">
                  <c:v>98.680804919009987</c:v>
                </c:pt>
                <c:pt idx="2">
                  <c:v>98.646296191090997</c:v>
                </c:pt>
                <c:pt idx="3">
                  <c:v>99.156345382180191</c:v>
                </c:pt>
                <c:pt idx="4">
                  <c:v>98.315132296759927</c:v>
                </c:pt>
                <c:pt idx="5">
                  <c:v>98.234115699715929</c:v>
                </c:pt>
                <c:pt idx="6">
                  <c:v>97.856506379138835</c:v>
                </c:pt>
                <c:pt idx="7">
                  <c:v>98.329631017224031</c:v>
                </c:pt>
                <c:pt idx="8">
                  <c:v>98.673607636357161</c:v>
                </c:pt>
                <c:pt idx="9">
                  <c:v>98.501457704004793</c:v>
                </c:pt>
                <c:pt idx="10">
                  <c:v>98.320518268939168</c:v>
                </c:pt>
                <c:pt idx="11">
                  <c:v>98.142111814175266</c:v>
                </c:pt>
                <c:pt idx="12">
                  <c:v>98.486026198983311</c:v>
                </c:pt>
                <c:pt idx="13">
                  <c:v>99.420384877019529</c:v>
                </c:pt>
                <c:pt idx="14">
                  <c:v>99.0706476743688</c:v>
                </c:pt>
                <c:pt idx="15">
                  <c:v>99.868816383709543</c:v>
                </c:pt>
                <c:pt idx="16">
                  <c:v>99.884379825622105</c:v>
                </c:pt>
                <c:pt idx="17">
                  <c:v>99.469323450934809</c:v>
                </c:pt>
                <c:pt idx="18">
                  <c:v>99.007124889028702</c:v>
                </c:pt>
                <c:pt idx="19">
                  <c:v>99.949971917169592</c:v>
                </c:pt>
                <c:pt idx="20">
                  <c:v>100.61256076892082</c:v>
                </c:pt>
                <c:pt idx="21">
                  <c:v>99.350593830538983</c:v>
                </c:pt>
                <c:pt idx="22">
                  <c:v>99.386290716280016</c:v>
                </c:pt>
                <c:pt idx="23">
                  <c:v>100.43123728300016</c:v>
                </c:pt>
                <c:pt idx="24">
                  <c:v>97.888273794593729</c:v>
                </c:pt>
                <c:pt idx="25">
                  <c:v>95.707033383758926</c:v>
                </c:pt>
                <c:pt idx="26">
                  <c:v>99.172975482316588</c:v>
                </c:pt>
                <c:pt idx="27">
                  <c:v>93.643312374449877</c:v>
                </c:pt>
                <c:pt idx="28">
                  <c:v>96.522223846696107</c:v>
                </c:pt>
                <c:pt idx="29">
                  <c:v>101.19775605472053</c:v>
                </c:pt>
                <c:pt idx="30">
                  <c:v>102.15916355338692</c:v>
                </c:pt>
                <c:pt idx="31">
                  <c:v>102.91136136349961</c:v>
                </c:pt>
                <c:pt idx="32">
                  <c:v>104.30819631181481</c:v>
                </c:pt>
                <c:pt idx="33">
                  <c:v>103.50849662731136</c:v>
                </c:pt>
                <c:pt idx="34">
                  <c:v>103.46437488242518</c:v>
                </c:pt>
                <c:pt idx="35">
                  <c:v>104.75200028531661</c:v>
                </c:pt>
                <c:pt idx="36">
                  <c:v>103.90970842601452</c:v>
                </c:pt>
                <c:pt idx="37">
                  <c:v>104.44390456098598</c:v>
                </c:pt>
                <c:pt idx="38">
                  <c:v>104.93502409702143</c:v>
                </c:pt>
                <c:pt idx="39">
                  <c:v>105.09378172309624</c:v>
                </c:pt>
                <c:pt idx="40">
                  <c:v>105.69364189817098</c:v>
                </c:pt>
                <c:pt idx="41">
                  <c:v>104.99177784881442</c:v>
                </c:pt>
                <c:pt idx="42">
                  <c:v>105.63635445377932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52-4435-BC0B-1EA7570D6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381440"/>
        <c:scaling>
          <c:orientation val="minMax"/>
          <c:max val="114"/>
          <c:min val="9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0656167979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dep05_trim!$BH$107:$BH$125</c:f>
              <c:numCache>
                <c:formatCode>#\ ##0.0</c:formatCode>
                <c:ptCount val="19"/>
                <c:pt idx="0">
                  <c:v>1.682814890362061</c:v>
                </c:pt>
                <c:pt idx="1">
                  <c:v>4.9147442326980872</c:v>
                </c:pt>
                <c:pt idx="2">
                  <c:v>0.66921606118546251</c:v>
                </c:pt>
                <c:pt idx="3">
                  <c:v>0.66476733143401301</c:v>
                </c:pt>
                <c:pt idx="4">
                  <c:v>8.7735849056603818</c:v>
                </c:pt>
                <c:pt idx="5">
                  <c:v>-9.3235039028621074</c:v>
                </c:pt>
                <c:pt idx="6">
                  <c:v>-3.2520325203252098</c:v>
                </c:pt>
                <c:pt idx="7">
                  <c:v>-2.3232822540780962</c:v>
                </c:pt>
                <c:pt idx="8">
                  <c:v>-3.4412955465587092</c:v>
                </c:pt>
                <c:pt idx="9">
                  <c:v>-0.78616352201258399</c:v>
                </c:pt>
                <c:pt idx="10">
                  <c:v>-0.68674062334918018</c:v>
                </c:pt>
                <c:pt idx="11">
                  <c:v>1.2234042553191493</c:v>
                </c:pt>
                <c:pt idx="12">
                  <c:v>-0.84077771939042867</c:v>
                </c:pt>
                <c:pt idx="13">
                  <c:v>-0.42395336512983661</c:v>
                </c:pt>
                <c:pt idx="14">
                  <c:v>-0.85151676423629308</c:v>
                </c:pt>
                <c:pt idx="15">
                  <c:v>1.180891035963505</c:v>
                </c:pt>
                <c:pt idx="16">
                  <c:v>0.10610079575597009</c:v>
                </c:pt>
                <c:pt idx="17">
                  <c:v>-1.8018018018017945</c:v>
                </c:pt>
                <c:pt idx="18">
                  <c:v>-1.4570966001079322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F-473C-8CC1-866CA38EE635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dep05_trim!$BI$107:$BI$125</c:f>
              <c:numCache>
                <c:formatCode>#\ ##0.0</c:formatCode>
                <c:ptCount val="19"/>
                <c:pt idx="0">
                  <c:v>4.768717215068996E-2</c:v>
                </c:pt>
                <c:pt idx="1">
                  <c:v>2.3832221163012424</c:v>
                </c:pt>
                <c:pt idx="2">
                  <c:v>0.23277467411546571</c:v>
                </c:pt>
                <c:pt idx="3">
                  <c:v>0.13934045517882687</c:v>
                </c:pt>
                <c:pt idx="4">
                  <c:v>7.6066790352504521</c:v>
                </c:pt>
                <c:pt idx="5">
                  <c:v>-7.1120689655172376</c:v>
                </c:pt>
                <c:pt idx="6">
                  <c:v>-2.5522041763341052</c:v>
                </c:pt>
                <c:pt idx="7">
                  <c:v>-2.0000000000000018</c:v>
                </c:pt>
                <c:pt idx="8">
                  <c:v>-2.0408163265306145</c:v>
                </c:pt>
                <c:pt idx="9">
                  <c:v>-1.041666666666663</c:v>
                </c:pt>
                <c:pt idx="10">
                  <c:v>-0.40100250626566858</c:v>
                </c:pt>
                <c:pt idx="11">
                  <c:v>0</c:v>
                </c:pt>
                <c:pt idx="12">
                  <c:v>-1.1575239053849939</c:v>
                </c:pt>
                <c:pt idx="13">
                  <c:v>-0.20366598778005507</c:v>
                </c:pt>
                <c:pt idx="14">
                  <c:v>-0.45918367346938771</c:v>
                </c:pt>
                <c:pt idx="15">
                  <c:v>0.4100461301896452</c:v>
                </c:pt>
                <c:pt idx="16">
                  <c:v>-1.071975497702915</c:v>
                </c:pt>
                <c:pt idx="17">
                  <c:v>-1.3415892672858698</c:v>
                </c:pt>
                <c:pt idx="18">
                  <c:v>-1.0983263598326354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F-473C-8CC1-866CA38EE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95616"/>
        <c:axId val="172497152"/>
      </c:barChart>
      <c:catAx>
        <c:axId val="1724956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97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97152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9561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4281133858267717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dep05_trim!$BJ$107:$BJ$125</c:f>
              <c:numCache>
                <c:formatCode>#\ ##0.0</c:formatCode>
                <c:ptCount val="19"/>
                <c:pt idx="0">
                  <c:v>-0.88691796008868451</c:v>
                </c:pt>
                <c:pt idx="1">
                  <c:v>6.9351230425055865</c:v>
                </c:pt>
                <c:pt idx="2">
                  <c:v>0.62761506276149959</c:v>
                </c:pt>
                <c:pt idx="3">
                  <c:v>-3.5343035343035289</c:v>
                </c:pt>
                <c:pt idx="4">
                  <c:v>15.301724137931028</c:v>
                </c:pt>
                <c:pt idx="5">
                  <c:v>-14.205607476635507</c:v>
                </c:pt>
                <c:pt idx="6">
                  <c:v>-5.2287581699346442</c:v>
                </c:pt>
                <c:pt idx="7">
                  <c:v>-6.2068965517241388</c:v>
                </c:pt>
                <c:pt idx="8">
                  <c:v>-7.8431372549019667</c:v>
                </c:pt>
                <c:pt idx="9">
                  <c:v>0.53191489361703592</c:v>
                </c:pt>
                <c:pt idx="10">
                  <c:v>-1.851851851851849</c:v>
                </c:pt>
                <c:pt idx="11">
                  <c:v>2.695417789757415</c:v>
                </c:pt>
                <c:pt idx="12">
                  <c:v>0.78740157480314821</c:v>
                </c:pt>
                <c:pt idx="13">
                  <c:v>-0.52083333333333703</c:v>
                </c:pt>
                <c:pt idx="14">
                  <c:v>2.0942408376963373</c:v>
                </c:pt>
                <c:pt idx="15">
                  <c:v>-0.7692307692307665</c:v>
                </c:pt>
                <c:pt idx="16">
                  <c:v>-0.77519379844961378</c:v>
                </c:pt>
                <c:pt idx="17">
                  <c:v>-2.34375</c:v>
                </c:pt>
                <c:pt idx="18">
                  <c:v>-4.5333333333333448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C-4839-BB43-A9D8FA78A5B6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dep05_trim!$BK$107:$BK$125</c:f>
              <c:numCache>
                <c:formatCode>#\ ##0.0</c:formatCode>
                <c:ptCount val="19"/>
                <c:pt idx="0">
                  <c:v>1.3312451057165164</c:v>
                </c:pt>
                <c:pt idx="1">
                  <c:v>3.2071097372488477</c:v>
                </c:pt>
                <c:pt idx="2">
                  <c:v>0.59902658180455148</c:v>
                </c:pt>
                <c:pt idx="3">
                  <c:v>0.81875697804243419</c:v>
                </c:pt>
                <c:pt idx="4">
                  <c:v>7.7888519748984919</c:v>
                </c:pt>
                <c:pt idx="5">
                  <c:v>-9.178082191780824</c:v>
                </c:pt>
                <c:pt idx="6">
                  <c:v>-3.8461538461538436</c:v>
                </c:pt>
                <c:pt idx="7">
                  <c:v>-1.3333333333333419</c:v>
                </c:pt>
                <c:pt idx="8">
                  <c:v>-2.3052464228934699</c:v>
                </c:pt>
                <c:pt idx="9">
                  <c:v>-1.464605370219707</c:v>
                </c:pt>
                <c:pt idx="10">
                  <c:v>0.16515276630884035</c:v>
                </c:pt>
                <c:pt idx="11">
                  <c:v>-8.2440230832647732E-2</c:v>
                </c:pt>
                <c:pt idx="12">
                  <c:v>-1.0313531353135286</c:v>
                </c:pt>
                <c:pt idx="13">
                  <c:v>-0.5002084201750745</c:v>
                </c:pt>
                <c:pt idx="14">
                  <c:v>-0.87976539589442737</c:v>
                </c:pt>
                <c:pt idx="15">
                  <c:v>0.71851225697379117</c:v>
                </c:pt>
                <c:pt idx="16">
                  <c:v>-0.20981955518253326</c:v>
                </c:pt>
                <c:pt idx="17">
                  <c:v>-1.9343986543313818</c:v>
                </c:pt>
                <c:pt idx="18">
                  <c:v>-0.30017152658661228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C-4839-BB43-A9D8FA78A5B6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dep05_trim!$BL$107:$BL$125</c:f>
              <c:numCache>
                <c:formatCode>#\ ##0.0</c:formatCode>
                <c:ptCount val="19"/>
                <c:pt idx="0">
                  <c:v>0.37986704653372172</c:v>
                </c:pt>
                <c:pt idx="1">
                  <c:v>3.2166508987701015</c:v>
                </c:pt>
                <c:pt idx="2">
                  <c:v>0</c:v>
                </c:pt>
                <c:pt idx="3">
                  <c:v>1.0999083409715782</c:v>
                </c:pt>
                <c:pt idx="4">
                  <c:v>6.165004533091567</c:v>
                </c:pt>
                <c:pt idx="5">
                  <c:v>-3.0742954739538808</c:v>
                </c:pt>
                <c:pt idx="6">
                  <c:v>0.26431718061674658</c:v>
                </c:pt>
                <c:pt idx="7">
                  <c:v>-2.4604569420035194</c:v>
                </c:pt>
                <c:pt idx="8">
                  <c:v>-1.8018018018017945</c:v>
                </c:pt>
                <c:pt idx="9">
                  <c:v>-0.18348623853211565</c:v>
                </c:pt>
                <c:pt idx="10">
                  <c:v>-1.6544117647058876</c:v>
                </c:pt>
                <c:pt idx="11">
                  <c:v>1.4018691588784993</c:v>
                </c:pt>
                <c:pt idx="12">
                  <c:v>-1.5668202764976935</c:v>
                </c:pt>
                <c:pt idx="13">
                  <c:v>0.18726591760298561</c:v>
                </c:pt>
                <c:pt idx="14">
                  <c:v>-1.1214953271028061</c:v>
                </c:pt>
                <c:pt idx="15">
                  <c:v>1.5122873345935872</c:v>
                </c:pt>
                <c:pt idx="16">
                  <c:v>-1.024208566107998</c:v>
                </c:pt>
                <c:pt idx="17">
                  <c:v>-0.47036688617122513</c:v>
                </c:pt>
                <c:pt idx="18">
                  <c:v>-2.2684310018903586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CC-4839-BB43-A9D8FA78A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75072"/>
        <c:axId val="171076608"/>
      </c:barChart>
      <c:catAx>
        <c:axId val="171075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0766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076608"/>
        <c:scaling>
          <c:orientation val="minMax"/>
          <c:max val="16"/>
          <c:min val="-1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07507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8132219513176E-2"/>
          <c:y val="0.26941417322834643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dep05_trim!$BS$107:$BS$125</c:f>
              <c:numCache>
                <c:formatCode>#\ ##0.0</c:formatCode>
                <c:ptCount val="19"/>
                <c:pt idx="0">
                  <c:v>1.1715089034676662</c:v>
                </c:pt>
                <c:pt idx="1">
                  <c:v>4.863362667901816</c:v>
                </c:pt>
                <c:pt idx="2">
                  <c:v>-4.1519434628975338</c:v>
                </c:pt>
                <c:pt idx="3">
                  <c:v>-2.2580645161290325</c:v>
                </c:pt>
                <c:pt idx="4">
                  <c:v>9.0051862329090007</c:v>
                </c:pt>
                <c:pt idx="5">
                  <c:v>-13.062283737024227</c:v>
                </c:pt>
                <c:pt idx="6">
                  <c:v>-1.8905472636815968</c:v>
                </c:pt>
                <c:pt idx="7">
                  <c:v>-1.2677484787018245</c:v>
                </c:pt>
                <c:pt idx="8">
                  <c:v>-1.2840267077555145</c:v>
                </c:pt>
                <c:pt idx="9">
                  <c:v>2.8616024973985299</c:v>
                </c:pt>
                <c:pt idx="10">
                  <c:v>1.5680323722812251</c:v>
                </c:pt>
                <c:pt idx="11">
                  <c:v>2.7390438247012039</c:v>
                </c:pt>
                <c:pt idx="12">
                  <c:v>-0.33931168201648543</c:v>
                </c:pt>
                <c:pt idx="13">
                  <c:v>0.72957198443579507</c:v>
                </c:pt>
                <c:pt idx="14">
                  <c:v>-0.14485755673587786</c:v>
                </c:pt>
                <c:pt idx="15">
                  <c:v>-0.82205029013538988</c:v>
                </c:pt>
                <c:pt idx="16">
                  <c:v>-0.43881033642125811</c:v>
                </c:pt>
                <c:pt idx="17">
                  <c:v>-1.7629774730656189</c:v>
                </c:pt>
                <c:pt idx="18">
                  <c:v>-1.2961116650049842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9-4EBC-B6BB-8BA1950E2F47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dep05_trim!$BT$107:$BT$125</c:f>
              <c:numCache>
                <c:formatCode>#\ ##0.0</c:formatCode>
                <c:ptCount val="19"/>
                <c:pt idx="0">
                  <c:v>0.46777546777547752</c:v>
                </c:pt>
                <c:pt idx="1">
                  <c:v>2.224521469218832</c:v>
                </c:pt>
                <c:pt idx="2">
                  <c:v>5.7186234817813597</c:v>
                </c:pt>
                <c:pt idx="3">
                  <c:v>3.1594064145524126</c:v>
                </c:pt>
                <c:pt idx="4">
                  <c:v>7.3781902552204182</c:v>
                </c:pt>
                <c:pt idx="5">
                  <c:v>-3.3707865168539297</c:v>
                </c:pt>
                <c:pt idx="6">
                  <c:v>-3.8014311270125223</c:v>
                </c:pt>
                <c:pt idx="7">
                  <c:v>-2.9753602975360227</c:v>
                </c:pt>
                <c:pt idx="8">
                  <c:v>-4.0728318160038413</c:v>
                </c:pt>
                <c:pt idx="9">
                  <c:v>-4.5454545454545414</c:v>
                </c:pt>
                <c:pt idx="10">
                  <c:v>-2.7210884353741416</c:v>
                </c:pt>
                <c:pt idx="11">
                  <c:v>-1.7213555675094194</c:v>
                </c:pt>
                <c:pt idx="12">
                  <c:v>-1.7515051997810671</c:v>
                </c:pt>
                <c:pt idx="13">
                  <c:v>-1.5041782729805053</c:v>
                </c:pt>
                <c:pt idx="14">
                  <c:v>-1.2443438914027105</c:v>
                </c:pt>
                <c:pt idx="15">
                  <c:v>2.6918671248568282</c:v>
                </c:pt>
                <c:pt idx="16">
                  <c:v>-0.55772448410486009</c:v>
                </c:pt>
                <c:pt idx="17">
                  <c:v>-1.346045989904654</c:v>
                </c:pt>
                <c:pt idx="18">
                  <c:v>-1.2507106310403637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99-4EBC-B6BB-8BA1950E2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54400"/>
        <c:axId val="172055936"/>
      </c:barChart>
      <c:catAx>
        <c:axId val="172054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05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055936"/>
        <c:scaling>
          <c:orientation val="minMax"/>
          <c:max val="12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0544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360348249151E-2"/>
          <c:y val="0.17825029043500709"/>
          <c:w val="0.88312922262587745"/>
          <c:h val="0.5091925906802633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RSA!$AS$40:$AS$95</c:f>
              <c:numCache>
                <c:formatCode>0.0</c:formatCode>
                <c:ptCount val="56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111.74496644295301</c:v>
                </c:pt>
                <c:pt idx="14">
                  <c:v>112.08053691275168</c:v>
                </c:pt>
                <c:pt idx="15">
                  <c:v>110.73825503355705</c:v>
                </c:pt>
                <c:pt idx="16">
                  <c:v>108.38926174496643</c:v>
                </c:pt>
                <c:pt idx="17">
                  <c:v>108.7248322147651</c:v>
                </c:pt>
                <c:pt idx="18">
                  <c:v>108.38926174496643</c:v>
                </c:pt>
                <c:pt idx="19">
                  <c:v>108.7248322147651</c:v>
                </c:pt>
                <c:pt idx="20">
                  <c:v>109.06040268456377</c:v>
                </c:pt>
                <c:pt idx="21">
                  <c:v>109.39597315436242</c:v>
                </c:pt>
                <c:pt idx="22">
                  <c:v>108.38926174496643</c:v>
                </c:pt>
                <c:pt idx="23">
                  <c:v>107.38255033557047</c:v>
                </c:pt>
                <c:pt idx="24">
                  <c:v>106.71140939597315</c:v>
                </c:pt>
                <c:pt idx="25">
                  <c:v>105.36912751677852</c:v>
                </c:pt>
                <c:pt idx="26">
                  <c:v>106.37583892617451</c:v>
                </c:pt>
                <c:pt idx="27">
                  <c:v>106.71140939597315</c:v>
                </c:pt>
                <c:pt idx="28">
                  <c:v>105.03355704697988</c:v>
                </c:pt>
                <c:pt idx="29">
                  <c:v>104.36241610738254</c:v>
                </c:pt>
                <c:pt idx="30">
                  <c:v>102.68456375838926</c:v>
                </c:pt>
                <c:pt idx="31">
                  <c:v>104.36241610738254</c:v>
                </c:pt>
                <c:pt idx="32">
                  <c:v>105.03355704697988</c:v>
                </c:pt>
                <c:pt idx="33">
                  <c:v>106.37583892617451</c:v>
                </c:pt>
                <c:pt idx="34">
                  <c:v>106.37583892617451</c:v>
                </c:pt>
                <c:pt idx="35">
                  <c:v>105.70469798657717</c:v>
                </c:pt>
                <c:pt idx="36">
                  <c:v>104.02684563758389</c:v>
                </c:pt>
                <c:pt idx="37">
                  <c:v>102.34899328859059</c:v>
                </c:pt>
                <c:pt idx="38">
                  <c:v>102.68456375838926</c:v>
                </c:pt>
                <c:pt idx="39">
                  <c:v>103.69127516778522</c:v>
                </c:pt>
                <c:pt idx="40">
                  <c:v>104.36241610738254</c:v>
                </c:pt>
                <c:pt idx="41">
                  <c:v>101.6778523489933</c:v>
                </c:pt>
                <c:pt idx="42">
                  <c:v>99.664429530201332</c:v>
                </c:pt>
                <c:pt idx="43">
                  <c:v>100.33557046979867</c:v>
                </c:pt>
                <c:pt idx="44">
                  <c:v>100.67114093959732</c:v>
                </c:pt>
                <c:pt idx="45">
                  <c:v>100.33557046979867</c:v>
                </c:pt>
                <c:pt idx="46">
                  <c:v>98.993288590604024</c:v>
                </c:pt>
                <c:pt idx="47">
                  <c:v>97.986577181208062</c:v>
                </c:pt>
                <c:pt idx="48">
                  <c:v>96.308724832214764</c:v>
                </c:pt>
                <c:pt idx="49">
                  <c:v>94.630872483221466</c:v>
                </c:pt>
                <c:pt idx="50">
                  <c:v>95.637583892617457</c:v>
                </c:pt>
                <c:pt idx="51">
                  <c:v>95.637583892617457</c:v>
                </c:pt>
                <c:pt idx="52">
                  <c:v>97.31543624161074</c:v>
                </c:pt>
                <c:pt idx="53">
                  <c:v>97.651006711409394</c:v>
                </c:pt>
                <c:pt idx="54">
                  <c:v>95.637583892617457</c:v>
                </c:pt>
                <c:pt idx="55">
                  <c:v>95.637583892617457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AA-4687-B448-6826996606B3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ASS!$AS$40:$AS$94</c:f>
              <c:numCache>
                <c:formatCode>0.0</c:formatCode>
                <c:ptCount val="55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94.444444444444443</c:v>
                </c:pt>
                <c:pt idx="13">
                  <c:v>90.740740740740748</c:v>
                </c:pt>
                <c:pt idx="14">
                  <c:v>87.037037037037038</c:v>
                </c:pt>
                <c:pt idx="15">
                  <c:v>85.18518518518519</c:v>
                </c:pt>
                <c:pt idx="16">
                  <c:v>83.333333333333343</c:v>
                </c:pt>
                <c:pt idx="17">
                  <c:v>109.25925925925925</c:v>
                </c:pt>
                <c:pt idx="18">
                  <c:v>103.7037037037037</c:v>
                </c:pt>
                <c:pt idx="19">
                  <c:v>103.7037037037037</c:v>
                </c:pt>
                <c:pt idx="20">
                  <c:v>96.296296296296291</c:v>
                </c:pt>
                <c:pt idx="21">
                  <c:v>96.296296296296291</c:v>
                </c:pt>
                <c:pt idx="22">
                  <c:v>94.444444444444443</c:v>
                </c:pt>
                <c:pt idx="23">
                  <c:v>94.444444444444443</c:v>
                </c:pt>
                <c:pt idx="24">
                  <c:v>92.592592592592595</c:v>
                </c:pt>
                <c:pt idx="25">
                  <c:v>87.037037037037038</c:v>
                </c:pt>
                <c:pt idx="26">
                  <c:v>85.18518518518519</c:v>
                </c:pt>
                <c:pt idx="27">
                  <c:v>85.18518518518519</c:v>
                </c:pt>
                <c:pt idx="28">
                  <c:v>79.629629629629633</c:v>
                </c:pt>
                <c:pt idx="29">
                  <c:v>79.629629629629633</c:v>
                </c:pt>
                <c:pt idx="30">
                  <c:v>77.777777777777786</c:v>
                </c:pt>
                <c:pt idx="31">
                  <c:v>77.777777777777786</c:v>
                </c:pt>
                <c:pt idx="32">
                  <c:v>74.074074074074076</c:v>
                </c:pt>
                <c:pt idx="33">
                  <c:v>74.074074074074076</c:v>
                </c:pt>
                <c:pt idx="34">
                  <c:v>75.925925925925924</c:v>
                </c:pt>
                <c:pt idx="35">
                  <c:v>72.222222222222214</c:v>
                </c:pt>
                <c:pt idx="36">
                  <c:v>70.370370370370367</c:v>
                </c:pt>
                <c:pt idx="37">
                  <c:v>70.370370370370367</c:v>
                </c:pt>
                <c:pt idx="38">
                  <c:v>70.370370370370367</c:v>
                </c:pt>
                <c:pt idx="39">
                  <c:v>66.666666666666657</c:v>
                </c:pt>
                <c:pt idx="40">
                  <c:v>64.81481481481481</c:v>
                </c:pt>
                <c:pt idx="41">
                  <c:v>66.666666666666657</c:v>
                </c:pt>
                <c:pt idx="42">
                  <c:v>66.666666666666657</c:v>
                </c:pt>
                <c:pt idx="43">
                  <c:v>64.81481481481481</c:v>
                </c:pt>
                <c:pt idx="44">
                  <c:v>66.666666666666657</c:v>
                </c:pt>
                <c:pt idx="45">
                  <c:v>68.518518518518519</c:v>
                </c:pt>
                <c:pt idx="46">
                  <c:v>68.518518518518519</c:v>
                </c:pt>
                <c:pt idx="47">
                  <c:v>66.666666666666657</c:v>
                </c:pt>
                <c:pt idx="48">
                  <c:v>64.81481481481481</c:v>
                </c:pt>
                <c:pt idx="49">
                  <c:v>62.962962962962962</c:v>
                </c:pt>
                <c:pt idx="50">
                  <c:v>61.111111111111114</c:v>
                </c:pt>
                <c:pt idx="51">
                  <c:v>61.111111111111114</c:v>
                </c:pt>
                <c:pt idx="52">
                  <c:v>62.962962962962962</c:v>
                </c:pt>
                <c:pt idx="53">
                  <c:v>64.81481481481481</c:v>
                </c:pt>
                <c:pt idx="54">
                  <c:v>62.962962962962962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AA-4687-B448-6826996606B3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AAH!$AS$40:$AS$95</c:f>
              <c:numCache>
                <c:formatCode>0.0</c:formatCode>
                <c:ptCount val="56"/>
                <c:pt idx="0">
                  <c:v>100</c:v>
                </c:pt>
                <c:pt idx="1">
                  <c:v>101.09090909090909</c:v>
                </c:pt>
                <c:pt idx="2">
                  <c:v>102.54545454545453</c:v>
                </c:pt>
                <c:pt idx="3">
                  <c:v>102.90909090909091</c:v>
                </c:pt>
                <c:pt idx="4">
                  <c:v>103.27272727272727</c:v>
                </c:pt>
                <c:pt idx="5">
                  <c:v>103.27272727272727</c:v>
                </c:pt>
                <c:pt idx="6">
                  <c:v>104</c:v>
                </c:pt>
                <c:pt idx="7">
                  <c:v>103.63636363636364</c:v>
                </c:pt>
                <c:pt idx="8">
                  <c:v>103.63636363636364</c:v>
                </c:pt>
                <c:pt idx="9">
                  <c:v>104</c:v>
                </c:pt>
                <c:pt idx="10">
                  <c:v>104.36363636363637</c:v>
                </c:pt>
                <c:pt idx="11">
                  <c:v>102.90909090909091</c:v>
                </c:pt>
                <c:pt idx="12">
                  <c:v>102.90909090909091</c:v>
                </c:pt>
                <c:pt idx="13">
                  <c:v>104</c:v>
                </c:pt>
                <c:pt idx="14">
                  <c:v>104.72727272727273</c:v>
                </c:pt>
                <c:pt idx="15">
                  <c:v>105.09090909090911</c:v>
                </c:pt>
                <c:pt idx="16">
                  <c:v>105.09090909090911</c:v>
                </c:pt>
                <c:pt idx="17">
                  <c:v>104.72727272727273</c:v>
                </c:pt>
                <c:pt idx="18">
                  <c:v>105.45454545454544</c:v>
                </c:pt>
                <c:pt idx="19">
                  <c:v>105.09090909090911</c:v>
                </c:pt>
                <c:pt idx="20">
                  <c:v>105.09090909090911</c:v>
                </c:pt>
                <c:pt idx="21">
                  <c:v>104.36363636363637</c:v>
                </c:pt>
                <c:pt idx="22">
                  <c:v>104.72727272727273</c:v>
                </c:pt>
                <c:pt idx="23">
                  <c:v>104</c:v>
                </c:pt>
                <c:pt idx="24">
                  <c:v>104.36363636363637</c:v>
                </c:pt>
                <c:pt idx="25">
                  <c:v>104</c:v>
                </c:pt>
                <c:pt idx="26">
                  <c:v>104.36363636363637</c:v>
                </c:pt>
                <c:pt idx="27">
                  <c:v>104.72727272727273</c:v>
                </c:pt>
                <c:pt idx="28">
                  <c:v>105.81818181818181</c:v>
                </c:pt>
                <c:pt idx="29">
                  <c:v>106.18181818181817</c:v>
                </c:pt>
                <c:pt idx="30">
                  <c:v>106.90909090909091</c:v>
                </c:pt>
                <c:pt idx="31">
                  <c:v>106.90909090909091</c:v>
                </c:pt>
                <c:pt idx="32">
                  <c:v>106.90909090909091</c:v>
                </c:pt>
                <c:pt idx="33">
                  <c:v>107.63636363636364</c:v>
                </c:pt>
                <c:pt idx="34">
                  <c:v>107.63636363636364</c:v>
                </c:pt>
                <c:pt idx="35">
                  <c:v>106.18181818181817</c:v>
                </c:pt>
                <c:pt idx="36">
                  <c:v>106.54545454545455</c:v>
                </c:pt>
                <c:pt idx="37">
                  <c:v>107.27272727272728</c:v>
                </c:pt>
                <c:pt idx="38">
                  <c:v>109.09090909090908</c:v>
                </c:pt>
                <c:pt idx="39">
                  <c:v>110.18181818181819</c:v>
                </c:pt>
                <c:pt idx="40">
                  <c:v>111.27272727272728</c:v>
                </c:pt>
                <c:pt idx="41">
                  <c:v>112.36363636363636</c:v>
                </c:pt>
                <c:pt idx="42">
                  <c:v>113.09090909090909</c:v>
                </c:pt>
                <c:pt idx="43">
                  <c:v>113.45454545454545</c:v>
                </c:pt>
                <c:pt idx="44">
                  <c:v>115.63636363636363</c:v>
                </c:pt>
                <c:pt idx="45">
                  <c:v>116.72727272727272</c:v>
                </c:pt>
                <c:pt idx="46">
                  <c:v>117.45454545454545</c:v>
                </c:pt>
                <c:pt idx="47">
                  <c:v>116.36363636363636</c:v>
                </c:pt>
                <c:pt idx="48">
                  <c:v>117.09090909090909</c:v>
                </c:pt>
                <c:pt idx="49">
                  <c:v>117.81818181818183</c:v>
                </c:pt>
                <c:pt idx="50">
                  <c:v>120.36363636363636</c:v>
                </c:pt>
                <c:pt idx="51">
                  <c:v>120.72727272727273</c:v>
                </c:pt>
                <c:pt idx="52">
                  <c:v>122.54545454545453</c:v>
                </c:pt>
                <c:pt idx="53">
                  <c:v>124.36363636363636</c:v>
                </c:pt>
                <c:pt idx="54">
                  <c:v>123.27272727272727</c:v>
                </c:pt>
                <c:pt idx="55">
                  <c:v>123.27272727272727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AA-4687-B448-6826996606B3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PA!$AS$40:$AS$95</c:f>
              <c:numCache>
                <c:formatCode>0.0</c:formatCode>
                <c:ptCount val="56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99.902056807051906</c:v>
                </c:pt>
                <c:pt idx="15">
                  <c:v>100.29382957884427</c:v>
                </c:pt>
                <c:pt idx="16">
                  <c:v>100.48971596474045</c:v>
                </c:pt>
                <c:pt idx="17">
                  <c:v>99.020568070519104</c:v>
                </c:pt>
                <c:pt idx="18">
                  <c:v>99.216454456415278</c:v>
                </c:pt>
                <c:pt idx="19">
                  <c:v>100.68560235063664</c:v>
                </c:pt>
                <c:pt idx="20">
                  <c:v>102.64446620959843</c:v>
                </c:pt>
                <c:pt idx="21">
                  <c:v>104.01567091087169</c:v>
                </c:pt>
                <c:pt idx="22">
                  <c:v>104.11361410381978</c:v>
                </c:pt>
                <c:pt idx="23">
                  <c:v>102.35063663075417</c:v>
                </c:pt>
                <c:pt idx="24">
                  <c:v>101.56709108716943</c:v>
                </c:pt>
                <c:pt idx="25">
                  <c:v>102.44857982370226</c:v>
                </c:pt>
                <c:pt idx="26">
                  <c:v>103.62389813907933</c:v>
                </c:pt>
                <c:pt idx="27">
                  <c:v>104.30950048971597</c:v>
                </c:pt>
                <c:pt idx="28">
                  <c:v>104.89715964740452</c:v>
                </c:pt>
                <c:pt idx="29">
                  <c:v>104.40744368266405</c:v>
                </c:pt>
                <c:pt idx="30">
                  <c:v>104.70127326150833</c:v>
                </c:pt>
                <c:pt idx="31">
                  <c:v>106.07247796278159</c:v>
                </c:pt>
                <c:pt idx="32">
                  <c:v>107.14985308521057</c:v>
                </c:pt>
                <c:pt idx="33">
                  <c:v>107.63956904995102</c:v>
                </c:pt>
                <c:pt idx="34">
                  <c:v>106.85602350636631</c:v>
                </c:pt>
                <c:pt idx="35">
                  <c:v>104.21155729676788</c:v>
                </c:pt>
                <c:pt idx="36">
                  <c:v>103.03623898139081</c:v>
                </c:pt>
                <c:pt idx="37">
                  <c:v>103.13418217433887</c:v>
                </c:pt>
                <c:pt idx="38">
                  <c:v>102.84035259549462</c:v>
                </c:pt>
                <c:pt idx="39">
                  <c:v>104.21155729676788</c:v>
                </c:pt>
                <c:pt idx="40">
                  <c:v>104.30950048971597</c:v>
                </c:pt>
                <c:pt idx="41">
                  <c:v>103.62389813907933</c:v>
                </c:pt>
                <c:pt idx="42">
                  <c:v>102.84035259549462</c:v>
                </c:pt>
                <c:pt idx="43">
                  <c:v>103.03623898139081</c:v>
                </c:pt>
                <c:pt idx="44">
                  <c:v>103.03623898139081</c:v>
                </c:pt>
                <c:pt idx="45">
                  <c:v>102.93829578844272</c:v>
                </c:pt>
                <c:pt idx="46">
                  <c:v>102.84035259549462</c:v>
                </c:pt>
                <c:pt idx="47">
                  <c:v>99.706170421155733</c:v>
                </c:pt>
                <c:pt idx="48">
                  <c:v>98.92262487757101</c:v>
                </c:pt>
                <c:pt idx="49">
                  <c:v>97.943192948090115</c:v>
                </c:pt>
                <c:pt idx="50">
                  <c:v>98.530852105778649</c:v>
                </c:pt>
                <c:pt idx="51">
                  <c:v>99.020568070519104</c:v>
                </c:pt>
                <c:pt idx="52">
                  <c:v>98.824681684622917</c:v>
                </c:pt>
                <c:pt idx="53">
                  <c:v>100.39177277179236</c:v>
                </c:pt>
                <c:pt idx="54">
                  <c:v>101.17531831537707</c:v>
                </c:pt>
                <c:pt idx="55">
                  <c:v>102.64446620959843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AA-4687-B448-682699660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dateAx>
        <c:axId val="230537856"/>
        <c:scaling>
          <c:orientation val="minMax"/>
          <c:max val="4553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70" baseline="0"/>
            </a:pPr>
            <a:endParaRPr lang="fr-FR"/>
          </a:p>
        </c:txPr>
        <c:crossAx val="230547840"/>
        <c:crossesAt val="100"/>
        <c:auto val="1"/>
        <c:lblOffset val="100"/>
        <c:baseTimeUnit val="months"/>
      </c:dateAx>
      <c:valAx>
        <c:axId val="230547840"/>
        <c:scaling>
          <c:orientation val="minMax"/>
          <c:max val="124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3053785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250752192561297"/>
          <c:y val="0.75784604793253296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Graph2'!$J$10:$J$52</c:f>
              <c:numCache>
                <c:formatCode>#,##0</c:formatCode>
                <c:ptCount val="43"/>
                <c:pt idx="0">
                  <c:v>95.043343806763005</c:v>
                </c:pt>
                <c:pt idx="1">
                  <c:v>-581.37604374458169</c:v>
                </c:pt>
                <c:pt idx="2">
                  <c:v>-125.0185193171128</c:v>
                </c:pt>
                <c:pt idx="3">
                  <c:v>247.71837467187288</c:v>
                </c:pt>
                <c:pt idx="4">
                  <c:v>-395.73956811062089</c:v>
                </c:pt>
                <c:pt idx="5">
                  <c:v>-80.795597988195368</c:v>
                </c:pt>
                <c:pt idx="6">
                  <c:v>-188.42973789872485</c:v>
                </c:pt>
                <c:pt idx="7">
                  <c:v>194.09161362845771</c:v>
                </c:pt>
                <c:pt idx="8">
                  <c:v>185.69998014890007</c:v>
                </c:pt>
                <c:pt idx="9">
                  <c:v>-152.30762599184527</c:v>
                </c:pt>
                <c:pt idx="10">
                  <c:v>-50.064625463754055</c:v>
                </c:pt>
                <c:pt idx="11">
                  <c:v>-109.64623086991924</c:v>
                </c:pt>
                <c:pt idx="12">
                  <c:v>126.82183427170821</c:v>
                </c:pt>
                <c:pt idx="13">
                  <c:v>461.67043046813342</c:v>
                </c:pt>
                <c:pt idx="14">
                  <c:v>-235.70367720549257</c:v>
                </c:pt>
                <c:pt idx="15">
                  <c:v>350.94816686517879</c:v>
                </c:pt>
                <c:pt idx="16">
                  <c:v>2.5321491247377708</c:v>
                </c:pt>
                <c:pt idx="17">
                  <c:v>-219.54203267538833</c:v>
                </c:pt>
                <c:pt idx="18">
                  <c:v>-302.89188176087191</c:v>
                </c:pt>
                <c:pt idx="19">
                  <c:v>528.19598409441096</c:v>
                </c:pt>
                <c:pt idx="20">
                  <c:v>275.07383037913678</c:v>
                </c:pt>
                <c:pt idx="21">
                  <c:v>-625.83796641634399</c:v>
                </c:pt>
                <c:pt idx="22">
                  <c:v>-23.28775541306095</c:v>
                </c:pt>
                <c:pt idx="23">
                  <c:v>570.13423397416773</c:v>
                </c:pt>
                <c:pt idx="24">
                  <c:v>-909.11546394720062</c:v>
                </c:pt>
                <c:pt idx="25">
                  <c:v>-1371.6018947629709</c:v>
                </c:pt>
                <c:pt idx="26">
                  <c:v>1664.1975166596603</c:v>
                </c:pt>
                <c:pt idx="27">
                  <c:v>-2769.9475337645999</c:v>
                </c:pt>
                <c:pt idx="28">
                  <c:v>1400.9338862110089</c:v>
                </c:pt>
                <c:pt idx="29">
                  <c:v>2181.7398959265411</c:v>
                </c:pt>
                <c:pt idx="30">
                  <c:v>530.06448795890901</c:v>
                </c:pt>
                <c:pt idx="31">
                  <c:v>393.87007610621367</c:v>
                </c:pt>
                <c:pt idx="32">
                  <c:v>628.20789690208767</c:v>
                </c:pt>
                <c:pt idx="33">
                  <c:v>-406.72058331075823</c:v>
                </c:pt>
                <c:pt idx="34">
                  <c:v>-41.213874636785476</c:v>
                </c:pt>
                <c:pt idx="35">
                  <c:v>591.47153273199365</c:v>
                </c:pt>
                <c:pt idx="36">
                  <c:v>-370.7156343483075</c:v>
                </c:pt>
                <c:pt idx="37">
                  <c:v>311.59912551961315</c:v>
                </c:pt>
                <c:pt idx="38">
                  <c:v>211.38926994307985</c:v>
                </c:pt>
                <c:pt idx="39">
                  <c:v>-13.911365031490277</c:v>
                </c:pt>
                <c:pt idx="40">
                  <c:v>157.28411027843686</c:v>
                </c:pt>
                <c:pt idx="41">
                  <c:v>-334.21111202758766</c:v>
                </c:pt>
                <c:pt idx="42">
                  <c:v>315.54279558134294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B-4A26-BB95-26D627209C27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Graph2'!$K$10:$K$52</c:f>
              <c:numCache>
                <c:formatCode>#,##0</c:formatCode>
                <c:ptCount val="43"/>
                <c:pt idx="0">
                  <c:v>34.565183423999997</c:v>
                </c:pt>
                <c:pt idx="1">
                  <c:v>-68.087964413999941</c:v>
                </c:pt>
                <c:pt idx="2">
                  <c:v>108.02923769099988</c:v>
                </c:pt>
                <c:pt idx="3">
                  <c:v>3.3882256910001161</c:v>
                </c:pt>
                <c:pt idx="4">
                  <c:v>-18.405109992999996</c:v>
                </c:pt>
                <c:pt idx="5">
                  <c:v>40.909636766999938</c:v>
                </c:pt>
                <c:pt idx="6">
                  <c:v>2.5257223409998915</c:v>
                </c:pt>
                <c:pt idx="7">
                  <c:v>38.8363499740002</c:v>
                </c:pt>
                <c:pt idx="8">
                  <c:v>-16.353962267000043</c:v>
                </c:pt>
                <c:pt idx="9">
                  <c:v>67.555047179999974</c:v>
                </c:pt>
                <c:pt idx="10">
                  <c:v>-39.015187238000067</c:v>
                </c:pt>
                <c:pt idx="11">
                  <c:v>21.813450971000066</c:v>
                </c:pt>
                <c:pt idx="12">
                  <c:v>42.49354450699991</c:v>
                </c:pt>
                <c:pt idx="13">
                  <c:v>-1.6684634809998897</c:v>
                </c:pt>
                <c:pt idx="14">
                  <c:v>63.52161807799996</c:v>
                </c:pt>
                <c:pt idx="15">
                  <c:v>42.004972989000066</c:v>
                </c:pt>
                <c:pt idx="16">
                  <c:v>5.1300196559999449</c:v>
                </c:pt>
                <c:pt idx="17">
                  <c:v>15.202143450000108</c:v>
                </c:pt>
                <c:pt idx="18">
                  <c:v>75.343026472999895</c:v>
                </c:pt>
                <c:pt idx="19">
                  <c:v>-64.015046186999939</c:v>
                </c:pt>
                <c:pt idx="20">
                  <c:v>51.13085126399983</c:v>
                </c:pt>
                <c:pt idx="21">
                  <c:v>4.5484257140000182</c:v>
                </c:pt>
                <c:pt idx="22">
                  <c:v>40.861988994000058</c:v>
                </c:pt>
                <c:pt idx="23">
                  <c:v>-55.687814855999932</c:v>
                </c:pt>
                <c:pt idx="24">
                  <c:v>-342.83224536500006</c:v>
                </c:pt>
                <c:pt idx="25">
                  <c:v>297.73711131099992</c:v>
                </c:pt>
                <c:pt idx="26">
                  <c:v>42.149542856000039</c:v>
                </c:pt>
                <c:pt idx="27">
                  <c:v>47.592654221999965</c:v>
                </c:pt>
                <c:pt idx="28">
                  <c:v>16.407196121999959</c:v>
                </c:pt>
                <c:pt idx="29">
                  <c:v>120.11062781800024</c:v>
                </c:pt>
                <c:pt idx="30">
                  <c:v>-56.745888947000026</c:v>
                </c:pt>
                <c:pt idx="31">
                  <c:v>-23.549255688000017</c:v>
                </c:pt>
                <c:pt idx="32">
                  <c:v>59.479646314000092</c:v>
                </c:pt>
                <c:pt idx="33">
                  <c:v>13.0137162179999</c:v>
                </c:pt>
                <c:pt idx="34">
                  <c:v>19.491927902999805</c:v>
                </c:pt>
                <c:pt idx="35">
                  <c:v>42.450142098000242</c:v>
                </c:pt>
                <c:pt idx="36">
                  <c:v>-43.960143984000297</c:v>
                </c:pt>
                <c:pt idx="37">
                  <c:v>-48.604540441999688</c:v>
                </c:pt>
                <c:pt idx="38">
                  <c:v>30.397912980000001</c:v>
                </c:pt>
                <c:pt idx="39">
                  <c:v>92.070665078999809</c:v>
                </c:pt>
                <c:pt idx="40">
                  <c:v>138.03808979099995</c:v>
                </c:pt>
                <c:pt idx="41">
                  <c:v>-11.329471958999875</c:v>
                </c:pt>
                <c:pt idx="42">
                  <c:v>1.7941255900000215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AB-4A26-BB95-26D627209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Graph2'!$I$10:$I$52</c:f>
              <c:numCache>
                <c:formatCode>#,##0</c:formatCode>
                <c:ptCount val="43"/>
                <c:pt idx="0">
                  <c:v>129.60852723076096</c:v>
                </c:pt>
                <c:pt idx="1">
                  <c:v>-649.46400815858215</c:v>
                </c:pt>
                <c:pt idx="2">
                  <c:v>-16.989281626112643</c:v>
                </c:pt>
                <c:pt idx="3">
                  <c:v>251.106600362873</c:v>
                </c:pt>
                <c:pt idx="4">
                  <c:v>-414.14467810362112</c:v>
                </c:pt>
                <c:pt idx="5">
                  <c:v>-39.885961221196339</c:v>
                </c:pt>
                <c:pt idx="6">
                  <c:v>-185.90401555772405</c:v>
                </c:pt>
                <c:pt idx="7">
                  <c:v>232.92796360245848</c:v>
                </c:pt>
                <c:pt idx="8">
                  <c:v>169.34601788190048</c:v>
                </c:pt>
                <c:pt idx="9">
                  <c:v>-84.752578811843705</c:v>
                </c:pt>
                <c:pt idx="10">
                  <c:v>-89.079812701755145</c:v>
                </c:pt>
                <c:pt idx="11">
                  <c:v>-87.832779898919398</c:v>
                </c:pt>
                <c:pt idx="12">
                  <c:v>169.31537877870869</c:v>
                </c:pt>
                <c:pt idx="13">
                  <c:v>460.00196698713262</c:v>
                </c:pt>
                <c:pt idx="14">
                  <c:v>-172.18205912748817</c:v>
                </c:pt>
                <c:pt idx="15">
                  <c:v>392.95313985417306</c:v>
                </c:pt>
                <c:pt idx="16">
                  <c:v>7.6621687807419221</c:v>
                </c:pt>
                <c:pt idx="17">
                  <c:v>-204.33988922538992</c:v>
                </c:pt>
                <c:pt idx="18">
                  <c:v>-227.54885528787418</c:v>
                </c:pt>
                <c:pt idx="19">
                  <c:v>464.18093790741113</c:v>
                </c:pt>
                <c:pt idx="20">
                  <c:v>326.20468164313934</c:v>
                </c:pt>
                <c:pt idx="21">
                  <c:v>-621.28954070234613</c:v>
                </c:pt>
                <c:pt idx="22">
                  <c:v>17.574233580940927</c:v>
                </c:pt>
                <c:pt idx="23">
                  <c:v>514.44641911816871</c:v>
                </c:pt>
                <c:pt idx="24">
                  <c:v>-1251.9477093122041</c:v>
                </c:pt>
                <c:pt idx="25">
                  <c:v>-1073.8647834519652</c:v>
                </c:pt>
                <c:pt idx="26">
                  <c:v>1706.3470595156541</c:v>
                </c:pt>
                <c:pt idx="27">
                  <c:v>-2722.3548795425959</c:v>
                </c:pt>
                <c:pt idx="28">
                  <c:v>1417.341082333005</c:v>
                </c:pt>
                <c:pt idx="29">
                  <c:v>2301.8505237445424</c:v>
                </c:pt>
                <c:pt idx="30">
                  <c:v>473.3185990119091</c:v>
                </c:pt>
                <c:pt idx="31">
                  <c:v>370.32082041821559</c:v>
                </c:pt>
                <c:pt idx="32">
                  <c:v>687.68754321608867</c:v>
                </c:pt>
                <c:pt idx="33">
                  <c:v>-393.70686709276197</c:v>
                </c:pt>
                <c:pt idx="34">
                  <c:v>-21.721946733785444</c:v>
                </c:pt>
                <c:pt idx="35">
                  <c:v>633.92167482999503</c:v>
                </c:pt>
                <c:pt idx="36">
                  <c:v>-414.67577833230462</c:v>
                </c:pt>
                <c:pt idx="37">
                  <c:v>262.99458507761301</c:v>
                </c:pt>
                <c:pt idx="38">
                  <c:v>241.78718292307894</c:v>
                </c:pt>
                <c:pt idx="39">
                  <c:v>78.159300047511351</c:v>
                </c:pt>
                <c:pt idx="40">
                  <c:v>295.3222000694368</c:v>
                </c:pt>
                <c:pt idx="41">
                  <c:v>-345.54058398659254</c:v>
                </c:pt>
                <c:pt idx="42">
                  <c:v>317.33692117134342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AB-4A26-BB95-26D627209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631296"/>
        <c:scaling>
          <c:orientation val="minMax"/>
          <c:max val="25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423-40EC-9827-78F6E65759CC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23-40EC-9827-78F6E65759CC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23-40EC-9827-78F6E65759CC}"/>
                </c:ext>
              </c:extLst>
            </c:dLbl>
            <c:dLbl>
              <c:idx val="3"/>
              <c:layout>
                <c:manualLayout>
                  <c:x val="0"/>
                  <c:y val="-2.8749898971238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23-40EC-9827-78F6E65759CC}"/>
                </c:ext>
              </c:extLst>
            </c:dLbl>
            <c:dLbl>
              <c:idx val="4"/>
              <c:layout>
                <c:manualLayout>
                  <c:x val="0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23-40EC-9827-78F6E65759C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(2)'!$AQ$9:$AU$9</c:f>
              <c:numCache>
                <c:formatCode>#,##0</c:formatCode>
                <c:ptCount val="5"/>
                <c:pt idx="0">
                  <c:v>320</c:v>
                </c:pt>
                <c:pt idx="1">
                  <c:v>200</c:v>
                </c:pt>
                <c:pt idx="2">
                  <c:v>100</c:v>
                </c:pt>
                <c:pt idx="3">
                  <c:v>50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23-40EC-9827-78F6E65759CC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423-40EC-9827-78F6E65759CC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23-40EC-9827-78F6E65759CC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23-40EC-9827-78F6E65759CC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23-40EC-9827-78F6E65759CC}"/>
                </c:ext>
              </c:extLst>
            </c:dLbl>
            <c:dLbl>
              <c:idx val="3"/>
              <c:layout>
                <c:manualLayout>
                  <c:x val="1.7993704753625093E-3"/>
                  <c:y val="-5.3104826513467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23-40EC-9827-78F6E65759CC}"/>
                </c:ext>
              </c:extLst>
            </c:dLbl>
            <c:dLbl>
              <c:idx val="4"/>
              <c:layout>
                <c:manualLayout>
                  <c:x val="-1.7993704753625093E-3"/>
                  <c:y val="-1.7454858186349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23-40EC-9827-78F6E65759C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(2)'!$AW$9:$BA$9</c:f>
              <c:numCache>
                <c:formatCode>#,##0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-30</c:v>
                </c:pt>
                <c:pt idx="3">
                  <c:v>-10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23-40EC-9827-78F6E65759CC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6470547564020918E-3"/>
                  <c:y val="0.122049146030659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23-40EC-9827-78F6E65759CC}"/>
                </c:ext>
              </c:extLst>
            </c:dLbl>
            <c:dLbl>
              <c:idx val="1"/>
              <c:layout>
                <c:manualLayout>
                  <c:x val="1.6387022770111769E-3"/>
                  <c:y val="8.17710116398493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8922236591995E-2"/>
                      <c:h val="5.6310386473429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C423-40EC-9827-78F6E65759CC}"/>
                </c:ext>
              </c:extLst>
            </c:dLbl>
            <c:dLbl>
              <c:idx val="2"/>
              <c:layout>
                <c:manualLayout>
                  <c:x val="3.2533184925411232E-3"/>
                  <c:y val="3.17504469550001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423-40EC-9827-78F6E65759CC}"/>
                </c:ext>
              </c:extLst>
            </c:dLbl>
            <c:dLbl>
              <c:idx val="3"/>
              <c:layout>
                <c:manualLayout>
                  <c:x val="-1.6664720890720876E-3"/>
                  <c:y val="-3.88208946707748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23-40EC-9827-78F6E65759CC}"/>
                </c:ext>
              </c:extLst>
            </c:dLbl>
            <c:dLbl>
              <c:idx val="4"/>
              <c:layout>
                <c:manualLayout>
                  <c:x val="-9.1668716343403097E-5"/>
                  <c:y val="-2.1875118871010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423-40EC-9827-78F6E65759C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(2)'!$AK$9:$AO$9</c:f>
              <c:numCache>
                <c:formatCode>#,##0</c:formatCode>
                <c:ptCount val="5"/>
                <c:pt idx="0">
                  <c:v>320</c:v>
                </c:pt>
                <c:pt idx="1">
                  <c:v>240</c:v>
                </c:pt>
                <c:pt idx="2">
                  <c:v>60</c:v>
                </c:pt>
                <c:pt idx="3">
                  <c:v>50</c:v>
                </c:pt>
                <c:pt idx="4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423-40EC-9827-78F6E6575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400"/>
          <c:min val="-1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6097702113555648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3'!$Y$10:$Y$52</c:f>
              <c:numCache>
                <c:formatCode>#\ ##0.0</c:formatCode>
                <c:ptCount val="43"/>
                <c:pt idx="0">
                  <c:v>100</c:v>
                </c:pt>
                <c:pt idx="1">
                  <c:v>96.825337462807624</c:v>
                </c:pt>
                <c:pt idx="2">
                  <c:v>97.81229813281665</c:v>
                </c:pt>
                <c:pt idx="3">
                  <c:v>97.562780555876444</c:v>
                </c:pt>
                <c:pt idx="4">
                  <c:v>95.002224419428543</c:v>
                </c:pt>
                <c:pt idx="5">
                  <c:v>95.166977350254911</c:v>
                </c:pt>
                <c:pt idx="6">
                  <c:v>94.589044966091691</c:v>
                </c:pt>
                <c:pt idx="7">
                  <c:v>95.387802740177492</c:v>
                </c:pt>
                <c:pt idx="8">
                  <c:v>93.906340669040446</c:v>
                </c:pt>
                <c:pt idx="9">
                  <c:v>94.603077073305784</c:v>
                </c:pt>
                <c:pt idx="10">
                  <c:v>94.281649828727353</c:v>
                </c:pt>
                <c:pt idx="11">
                  <c:v>93.58410409919064</c:v>
                </c:pt>
                <c:pt idx="12">
                  <c:v>95.86610070466061</c:v>
                </c:pt>
                <c:pt idx="13">
                  <c:v>95.555488888363982</c:v>
                </c:pt>
                <c:pt idx="14">
                  <c:v>96.886534282383181</c:v>
                </c:pt>
                <c:pt idx="15">
                  <c:v>98.608267473043782</c:v>
                </c:pt>
                <c:pt idx="16">
                  <c:v>98.433148732852615</c:v>
                </c:pt>
                <c:pt idx="17">
                  <c:v>99.957761800485173</c:v>
                </c:pt>
                <c:pt idx="18">
                  <c:v>101.33337693896938</c:v>
                </c:pt>
                <c:pt idx="19">
                  <c:v>99.776714433543034</c:v>
                </c:pt>
                <c:pt idx="20">
                  <c:v>99.682979880100802</c:v>
                </c:pt>
                <c:pt idx="21">
                  <c:v>99.701394899165024</c:v>
                </c:pt>
                <c:pt idx="22">
                  <c:v>99.809366969589192</c:v>
                </c:pt>
                <c:pt idx="23">
                  <c:v>98.327839401498494</c:v>
                </c:pt>
                <c:pt idx="24">
                  <c:v>93.605625591197381</c:v>
                </c:pt>
                <c:pt idx="25">
                  <c:v>97.268599093344179</c:v>
                </c:pt>
                <c:pt idx="26">
                  <c:v>98.827444864924814</c:v>
                </c:pt>
                <c:pt idx="27">
                  <c:v>100.51272096802298</c:v>
                </c:pt>
                <c:pt idx="28">
                  <c:v>103.97930303935243</c:v>
                </c:pt>
                <c:pt idx="29">
                  <c:v>101.79417442385308</c:v>
                </c:pt>
                <c:pt idx="30">
                  <c:v>104.3548663388267</c:v>
                </c:pt>
                <c:pt idx="31">
                  <c:v>104.17118913446284</c:v>
                </c:pt>
                <c:pt idx="32">
                  <c:v>105.11400370557058</c:v>
                </c:pt>
                <c:pt idx="33">
                  <c:v>104.84048208831763</c:v>
                </c:pt>
                <c:pt idx="34">
                  <c:v>103.59075432637933</c:v>
                </c:pt>
                <c:pt idx="35">
                  <c:v>104.79126610353853</c:v>
                </c:pt>
                <c:pt idx="36">
                  <c:v>103.4254239790526</c:v>
                </c:pt>
                <c:pt idx="37">
                  <c:v>102.21532595584529</c:v>
                </c:pt>
                <c:pt idx="38">
                  <c:v>103.70804009898791</c:v>
                </c:pt>
                <c:pt idx="39">
                  <c:v>105.31237701495688</c:v>
                </c:pt>
                <c:pt idx="40">
                  <c:v>104.04674705684944</c:v>
                </c:pt>
                <c:pt idx="41">
                  <c:v>103.7990496890054</c:v>
                </c:pt>
                <c:pt idx="42">
                  <c:v>103.27235757516566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5B-4690-9814-E3A614E09A13}"/>
            </c:ext>
          </c:extLst>
        </c:ser>
        <c:ser>
          <c:idx val="1"/>
          <c:order val="1"/>
          <c:tx>
            <c:strRef>
              <c:f>'Données graph 1 et 3'!$X$8:$X$9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3'!$X$10:$X$52</c:f>
              <c:numCache>
                <c:formatCode>#\ ##0.0</c:formatCode>
                <c:ptCount val="43"/>
                <c:pt idx="0">
                  <c:v>100</c:v>
                </c:pt>
                <c:pt idx="1">
                  <c:v>99.978245446923225</c:v>
                </c:pt>
                <c:pt idx="2">
                  <c:v>100.77091163230996</c:v>
                </c:pt>
                <c:pt idx="3">
                  <c:v>100.79234956568015</c:v>
                </c:pt>
                <c:pt idx="4">
                  <c:v>102.0206918651452</c:v>
                </c:pt>
                <c:pt idx="5">
                  <c:v>103.02257742390073</c:v>
                </c:pt>
                <c:pt idx="6">
                  <c:v>103.15916630888023</c:v>
                </c:pt>
                <c:pt idx="7">
                  <c:v>105.04305483503471</c:v>
                </c:pt>
                <c:pt idx="8">
                  <c:v>103.30398873677508</c:v>
                </c:pt>
                <c:pt idx="9">
                  <c:v>105.23681484637936</c:v>
                </c:pt>
                <c:pt idx="10">
                  <c:v>106.02414762774563</c:v>
                </c:pt>
                <c:pt idx="11">
                  <c:v>105.52894800017449</c:v>
                </c:pt>
                <c:pt idx="12">
                  <c:v>106.60799880438849</c:v>
                </c:pt>
                <c:pt idx="13">
                  <c:v>107.32997056031026</c:v>
                </c:pt>
                <c:pt idx="14">
                  <c:v>106.14462863800718</c:v>
                </c:pt>
                <c:pt idx="15">
                  <c:v>109.60379099072037</c:v>
                </c:pt>
                <c:pt idx="16">
                  <c:v>106.7417890660352</c:v>
                </c:pt>
                <c:pt idx="17">
                  <c:v>106.95746276120074</c:v>
                </c:pt>
                <c:pt idx="18">
                  <c:v>106.87138431910368</c:v>
                </c:pt>
                <c:pt idx="19">
                  <c:v>111.06784490460421</c:v>
                </c:pt>
                <c:pt idx="20">
                  <c:v>109.8105685713025</c:v>
                </c:pt>
                <c:pt idx="21">
                  <c:v>107.64324825039604</c:v>
                </c:pt>
                <c:pt idx="22">
                  <c:v>106.55798140159473</c:v>
                </c:pt>
                <c:pt idx="23">
                  <c:v>112.08957993934516</c:v>
                </c:pt>
                <c:pt idx="24">
                  <c:v>106.94153918410152</c:v>
                </c:pt>
                <c:pt idx="25">
                  <c:v>108.16315434781114</c:v>
                </c:pt>
                <c:pt idx="26">
                  <c:v>108.64313012970848</c:v>
                </c:pt>
                <c:pt idx="27">
                  <c:v>112.55459891333419</c:v>
                </c:pt>
                <c:pt idx="28">
                  <c:v>113.021255737961</c:v>
                </c:pt>
                <c:pt idx="29">
                  <c:v>117.59396849570274</c:v>
                </c:pt>
                <c:pt idx="30">
                  <c:v>115.86818308750675</c:v>
                </c:pt>
                <c:pt idx="31">
                  <c:v>121.27521748059762</c:v>
                </c:pt>
                <c:pt idx="32">
                  <c:v>120.31974544561253</c:v>
                </c:pt>
                <c:pt idx="33">
                  <c:v>120.00194243309311</c:v>
                </c:pt>
                <c:pt idx="34">
                  <c:v>120.01754051692548</c:v>
                </c:pt>
                <c:pt idx="35">
                  <c:v>126.75251770638138</c:v>
                </c:pt>
                <c:pt idx="36">
                  <c:v>126.13566798474682</c:v>
                </c:pt>
                <c:pt idx="37">
                  <c:v>126.4947369296288</c:v>
                </c:pt>
                <c:pt idx="38">
                  <c:v>127.09032252359502</c:v>
                </c:pt>
                <c:pt idx="39">
                  <c:v>127.95557017770575</c:v>
                </c:pt>
                <c:pt idx="40">
                  <c:v>128.89748666229593</c:v>
                </c:pt>
                <c:pt idx="41">
                  <c:v>128.57475121281729</c:v>
                </c:pt>
                <c:pt idx="42">
                  <c:v>130.70837212918457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5B-4690-9814-E3A614E09A13}"/>
            </c:ext>
          </c:extLst>
        </c:ser>
        <c:ser>
          <c:idx val="2"/>
          <c:order val="2"/>
          <c:tx>
            <c:strRef>
              <c:f>'Données graph 1 et 3'!$Z$8:$Z$9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3'!$Z$10:$Z$52</c:f>
              <c:numCache>
                <c:formatCode>#\ ##0.0</c:formatCode>
                <c:ptCount val="43"/>
                <c:pt idx="0">
                  <c:v>100</c:v>
                </c:pt>
                <c:pt idx="1">
                  <c:v>98.251749856079059</c:v>
                </c:pt>
                <c:pt idx="2">
                  <c:v>98.107959798690132</c:v>
                </c:pt>
                <c:pt idx="3">
                  <c:v>99.984615198659583</c:v>
                </c:pt>
                <c:pt idx="4">
                  <c:v>99.142007265744752</c:v>
                </c:pt>
                <c:pt idx="5">
                  <c:v>97.731168459888735</c:v>
                </c:pt>
                <c:pt idx="6">
                  <c:v>97.467089933755517</c:v>
                </c:pt>
                <c:pt idx="7">
                  <c:v>98.122167630193374</c:v>
                </c:pt>
                <c:pt idx="8">
                  <c:v>99.426975437284199</c:v>
                </c:pt>
                <c:pt idx="9">
                  <c:v>98.659375100521558</c:v>
                </c:pt>
                <c:pt idx="10">
                  <c:v>97.442213521387501</c:v>
                </c:pt>
                <c:pt idx="11">
                  <c:v>98.523319002031897</c:v>
                </c:pt>
                <c:pt idx="12">
                  <c:v>97.975597429143406</c:v>
                </c:pt>
                <c:pt idx="13">
                  <c:v>99.313267828055345</c:v>
                </c:pt>
                <c:pt idx="14">
                  <c:v>99.023002468197973</c:v>
                </c:pt>
                <c:pt idx="15">
                  <c:v>100.6258472205372</c:v>
                </c:pt>
                <c:pt idx="16">
                  <c:v>100.80752320088662</c:v>
                </c:pt>
                <c:pt idx="17">
                  <c:v>100.62503031056032</c:v>
                </c:pt>
                <c:pt idx="18">
                  <c:v>99.998714432203386</c:v>
                </c:pt>
                <c:pt idx="19">
                  <c:v>100.8614693603173</c:v>
                </c:pt>
                <c:pt idx="20">
                  <c:v>103.46625605953071</c:v>
                </c:pt>
                <c:pt idx="21">
                  <c:v>99.734644146936603</c:v>
                </c:pt>
                <c:pt idx="22">
                  <c:v>99.58249568401807</c:v>
                </c:pt>
                <c:pt idx="23">
                  <c:v>101.9634237142279</c:v>
                </c:pt>
                <c:pt idx="24">
                  <c:v>96.987431972231292</c:v>
                </c:pt>
                <c:pt idx="25">
                  <c:v>92.815641068866128</c:v>
                </c:pt>
                <c:pt idx="26">
                  <c:v>99.389832462526158</c:v>
                </c:pt>
                <c:pt idx="27">
                  <c:v>85.041526504756391</c:v>
                </c:pt>
                <c:pt idx="28">
                  <c:v>90.856351890229163</c:v>
                </c:pt>
                <c:pt idx="29">
                  <c:v>101.80790271041987</c:v>
                </c:pt>
                <c:pt idx="30">
                  <c:v>103.63331597590511</c:v>
                </c:pt>
                <c:pt idx="31">
                  <c:v>104.48143440792053</c:v>
                </c:pt>
                <c:pt idx="32">
                  <c:v>106.64568737299429</c:v>
                </c:pt>
                <c:pt idx="33">
                  <c:v>104.68793753102727</c:v>
                </c:pt>
                <c:pt idx="34">
                  <c:v>104.75553261826596</c:v>
                </c:pt>
                <c:pt idx="35">
                  <c:v>106.57768407200436</c:v>
                </c:pt>
                <c:pt idx="36">
                  <c:v>105.67286858117239</c:v>
                </c:pt>
                <c:pt idx="37">
                  <c:v>106.2825023112391</c:v>
                </c:pt>
                <c:pt idx="38">
                  <c:v>107.22632838215085</c:v>
                </c:pt>
                <c:pt idx="39">
                  <c:v>106.06412025551511</c:v>
                </c:pt>
                <c:pt idx="40">
                  <c:v>107.76311437986128</c:v>
                </c:pt>
                <c:pt idx="41">
                  <c:v>106.11492837962371</c:v>
                </c:pt>
                <c:pt idx="42">
                  <c:v>107.25810170336165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5B-4690-9814-E3A614E09A13}"/>
            </c:ext>
          </c:extLst>
        </c:ser>
        <c:ser>
          <c:idx val="3"/>
          <c:order val="3"/>
          <c:tx>
            <c:strRef>
              <c:f>'Données graph 1 et 3'!$AA$8:$AA$9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3'!$AA$10:$AA$52</c:f>
              <c:numCache>
                <c:formatCode>#\ ##0.0</c:formatCode>
                <c:ptCount val="43"/>
                <c:pt idx="0">
                  <c:v>100</c:v>
                </c:pt>
                <c:pt idx="1">
                  <c:v>98.465390106372553</c:v>
                </c:pt>
                <c:pt idx="2">
                  <c:v>99.042844927505996</c:v>
                </c:pt>
                <c:pt idx="3">
                  <c:v>98.958719282309076</c:v>
                </c:pt>
                <c:pt idx="4">
                  <c:v>99.073012806376099</c:v>
                </c:pt>
                <c:pt idx="5">
                  <c:v>98.858210495540987</c:v>
                </c:pt>
                <c:pt idx="6">
                  <c:v>98.420583759831587</c:v>
                </c:pt>
                <c:pt idx="7">
                  <c:v>98.992892383061076</c:v>
                </c:pt>
                <c:pt idx="8">
                  <c:v>98.894331168354213</c:v>
                </c:pt>
                <c:pt idx="9">
                  <c:v>98.986176241292711</c:v>
                </c:pt>
                <c:pt idx="10">
                  <c:v>99.609644950193285</c:v>
                </c:pt>
                <c:pt idx="11">
                  <c:v>99.383944440547054</c:v>
                </c:pt>
                <c:pt idx="12">
                  <c:v>99.21314752886849</c:v>
                </c:pt>
                <c:pt idx="13">
                  <c:v>100.35733561672227</c:v>
                </c:pt>
                <c:pt idx="14">
                  <c:v>99.556669305033793</c:v>
                </c:pt>
                <c:pt idx="15">
                  <c:v>99.170397237352319</c:v>
                </c:pt>
                <c:pt idx="16">
                  <c:v>99.625457547391022</c:v>
                </c:pt>
                <c:pt idx="17">
                  <c:v>98.809834492593083</c:v>
                </c:pt>
                <c:pt idx="18">
                  <c:v>98.046826787111158</c:v>
                </c:pt>
                <c:pt idx="19">
                  <c:v>99.175974632983014</c:v>
                </c:pt>
                <c:pt idx="20">
                  <c:v>98.784869724481723</c:v>
                </c:pt>
                <c:pt idx="21">
                  <c:v>99.510459005050308</c:v>
                </c:pt>
                <c:pt idx="22">
                  <c:v>99.390855020404771</c:v>
                </c:pt>
                <c:pt idx="23">
                  <c:v>99.523847822445589</c:v>
                </c:pt>
                <c:pt idx="24">
                  <c:v>99.816997293241485</c:v>
                </c:pt>
                <c:pt idx="25">
                  <c:v>98.243485838342551</c:v>
                </c:pt>
                <c:pt idx="26">
                  <c:v>99.99011614719744</c:v>
                </c:pt>
                <c:pt idx="27">
                  <c:v>100.15219319903427</c:v>
                </c:pt>
                <c:pt idx="28">
                  <c:v>100.53361910245467</c:v>
                </c:pt>
                <c:pt idx="29">
                  <c:v>100.83786663411722</c:v>
                </c:pt>
                <c:pt idx="30">
                  <c:v>101.09268338602607</c:v>
                </c:pt>
                <c:pt idx="31">
                  <c:v>100.57142433577823</c:v>
                </c:pt>
                <c:pt idx="32">
                  <c:v>101.15652647093548</c:v>
                </c:pt>
                <c:pt idx="33">
                  <c:v>101.37668440107078</c:v>
                </c:pt>
                <c:pt idx="34">
                  <c:v>101.35006514560575</c:v>
                </c:pt>
                <c:pt idx="35">
                  <c:v>101.97820515586587</c:v>
                </c:pt>
                <c:pt idx="36">
                  <c:v>101.28081750355268</c:v>
                </c:pt>
                <c:pt idx="37">
                  <c:v>102.40313538431232</c:v>
                </c:pt>
                <c:pt idx="38">
                  <c:v>102.34033232691058</c:v>
                </c:pt>
                <c:pt idx="39">
                  <c:v>103.20952056845982</c:v>
                </c:pt>
                <c:pt idx="40">
                  <c:v>103.20739802252017</c:v>
                </c:pt>
                <c:pt idx="41">
                  <c:v>103.32235342934446</c:v>
                </c:pt>
                <c:pt idx="42">
                  <c:v>103.63645336231875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5B-4690-9814-E3A614E09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584704"/>
        <c:scaling>
          <c:orientation val="minMax"/>
          <c:max val="135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4785178513"/>
          <c:y val="1.83578765394710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GRAPHIQUE_stocks_bénéf'!$Y$3:$Y$45</c:f>
              <c:numCache>
                <c:formatCode>#,##0</c:formatCode>
                <c:ptCount val="43"/>
                <c:pt idx="0">
                  <c:v>585</c:v>
                </c:pt>
                <c:pt idx="1">
                  <c:v>600</c:v>
                </c:pt>
                <c:pt idx="2">
                  <c:v>502</c:v>
                </c:pt>
                <c:pt idx="3">
                  <c:v>433</c:v>
                </c:pt>
                <c:pt idx="4">
                  <c:v>453</c:v>
                </c:pt>
                <c:pt idx="5">
                  <c:v>465</c:v>
                </c:pt>
                <c:pt idx="6">
                  <c:v>483</c:v>
                </c:pt>
                <c:pt idx="7">
                  <c:v>484</c:v>
                </c:pt>
                <c:pt idx="8">
                  <c:v>501</c:v>
                </c:pt>
                <c:pt idx="9">
                  <c:v>517</c:v>
                </c:pt>
                <c:pt idx="10">
                  <c:v>525</c:v>
                </c:pt>
                <c:pt idx="11">
                  <c:v>488</c:v>
                </c:pt>
                <c:pt idx="12">
                  <c:v>461</c:v>
                </c:pt>
                <c:pt idx="13">
                  <c:v>454</c:v>
                </c:pt>
                <c:pt idx="14">
                  <c:v>374</c:v>
                </c:pt>
                <c:pt idx="15">
                  <c:v>312</c:v>
                </c:pt>
                <c:pt idx="16">
                  <c:v>261</c:v>
                </c:pt>
                <c:pt idx="17">
                  <c:v>177</c:v>
                </c:pt>
                <c:pt idx="18">
                  <c:v>159</c:v>
                </c:pt>
                <c:pt idx="19">
                  <c:v>232</c:v>
                </c:pt>
                <c:pt idx="20">
                  <c:v>243</c:v>
                </c:pt>
                <c:pt idx="21">
                  <c:v>256</c:v>
                </c:pt>
                <c:pt idx="22">
                  <c:v>224</c:v>
                </c:pt>
                <c:pt idx="23">
                  <c:v>192</c:v>
                </c:pt>
                <c:pt idx="24">
                  <c:v>131</c:v>
                </c:pt>
                <c:pt idx="25">
                  <c:v>104</c:v>
                </c:pt>
                <c:pt idx="26">
                  <c:v>105</c:v>
                </c:pt>
                <c:pt idx="27">
                  <c:v>111</c:v>
                </c:pt>
                <c:pt idx="28">
                  <c:v>129</c:v>
                </c:pt>
                <c:pt idx="29">
                  <c:v>138</c:v>
                </c:pt>
                <c:pt idx="30">
                  <c:v>163</c:v>
                </c:pt>
                <c:pt idx="31">
                  <c:v>178</c:v>
                </c:pt>
                <c:pt idx="32">
                  <c:v>197</c:v>
                </c:pt>
                <c:pt idx="33">
                  <c:v>205</c:v>
                </c:pt>
                <c:pt idx="34">
                  <c:v>165</c:v>
                </c:pt>
                <c:pt idx="35">
                  <c:v>149</c:v>
                </c:pt>
                <c:pt idx="36">
                  <c:v>123</c:v>
                </c:pt>
                <c:pt idx="37">
                  <c:v>114</c:v>
                </c:pt>
                <c:pt idx="38">
                  <c:v>103</c:v>
                </c:pt>
                <c:pt idx="39">
                  <c:v>92</c:v>
                </c:pt>
                <c:pt idx="40">
                  <c:v>97</c:v>
                </c:pt>
                <c:pt idx="41">
                  <c:v>94</c:v>
                </c:pt>
                <c:pt idx="4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3-41E4-AAAF-723F6D8CF69B}"/>
            </c:ext>
          </c:extLst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GRAPHIQUE_stocks_bénéf'!$AB$3:$AB$45</c:f>
              <c:numCache>
                <c:formatCode>#,##0</c:formatCode>
                <c:ptCount val="43"/>
                <c:pt idx="0">
                  <c:v>59</c:v>
                </c:pt>
                <c:pt idx="1">
                  <c:v>49</c:v>
                </c:pt>
                <c:pt idx="2">
                  <c:v>39</c:v>
                </c:pt>
                <c:pt idx="3">
                  <c:v>42</c:v>
                </c:pt>
                <c:pt idx="4">
                  <c:v>50</c:v>
                </c:pt>
                <c:pt idx="5">
                  <c:v>69</c:v>
                </c:pt>
                <c:pt idx="6">
                  <c:v>94</c:v>
                </c:pt>
                <c:pt idx="7">
                  <c:v>111</c:v>
                </c:pt>
                <c:pt idx="8">
                  <c:v>132</c:v>
                </c:pt>
                <c:pt idx="9">
                  <c:v>107</c:v>
                </c:pt>
                <c:pt idx="10">
                  <c:v>70</c:v>
                </c:pt>
                <c:pt idx="11">
                  <c:v>42</c:v>
                </c:pt>
                <c:pt idx="12">
                  <c:v>30</c:v>
                </c:pt>
                <c:pt idx="13">
                  <c:v>32</c:v>
                </c:pt>
                <c:pt idx="14">
                  <c:v>29</c:v>
                </c:pt>
                <c:pt idx="15">
                  <c:v>20</c:v>
                </c:pt>
                <c:pt idx="16">
                  <c:v>11</c:v>
                </c:pt>
                <c:pt idx="17">
                  <c:v>3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4</c:v>
                </c:pt>
                <c:pt idx="27">
                  <c:v>7</c:v>
                </c:pt>
                <c:pt idx="28">
                  <c:v>17</c:v>
                </c:pt>
                <c:pt idx="29">
                  <c:v>42</c:v>
                </c:pt>
                <c:pt idx="30">
                  <c:v>68</c:v>
                </c:pt>
                <c:pt idx="31">
                  <c:v>100</c:v>
                </c:pt>
                <c:pt idx="32">
                  <c:v>118</c:v>
                </c:pt>
                <c:pt idx="33">
                  <c:v>98</c:v>
                </c:pt>
                <c:pt idx="34">
                  <c:v>55</c:v>
                </c:pt>
                <c:pt idx="35">
                  <c:v>43</c:v>
                </c:pt>
                <c:pt idx="36">
                  <c:v>24</c:v>
                </c:pt>
                <c:pt idx="37">
                  <c:v>21</c:v>
                </c:pt>
                <c:pt idx="38">
                  <c:v>21</c:v>
                </c:pt>
                <c:pt idx="39">
                  <c:v>25</c:v>
                </c:pt>
                <c:pt idx="40">
                  <c:v>23</c:v>
                </c:pt>
                <c:pt idx="41">
                  <c:v>17</c:v>
                </c:pt>
                <c:pt idx="4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3-41E4-AAAF-723F6D8CF69B}"/>
            </c:ext>
          </c:extLst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GRAPHIQUE_stocks_bénéf'!$AE$3:$AE$45</c:f>
              <c:numCache>
                <c:formatCode>General</c:formatCode>
                <c:ptCount val="43"/>
                <c:pt idx="0">
                  <c:v>236</c:v>
                </c:pt>
                <c:pt idx="1">
                  <c:v>255</c:v>
                </c:pt>
                <c:pt idx="2">
                  <c:v>270</c:v>
                </c:pt>
                <c:pt idx="3">
                  <c:v>287</c:v>
                </c:pt>
                <c:pt idx="4">
                  <c:v>305</c:v>
                </c:pt>
                <c:pt idx="5">
                  <c:v>316</c:v>
                </c:pt>
                <c:pt idx="6">
                  <c:v>310</c:v>
                </c:pt>
                <c:pt idx="7">
                  <c:v>321</c:v>
                </c:pt>
                <c:pt idx="8">
                  <c:v>325</c:v>
                </c:pt>
                <c:pt idx="9">
                  <c:v>322</c:v>
                </c:pt>
                <c:pt idx="10">
                  <c:v>301</c:v>
                </c:pt>
                <c:pt idx="11">
                  <c:v>295</c:v>
                </c:pt>
                <c:pt idx="12">
                  <c:v>277</c:v>
                </c:pt>
                <c:pt idx="13">
                  <c:v>268</c:v>
                </c:pt>
                <c:pt idx="14">
                  <c:v>225</c:v>
                </c:pt>
                <c:pt idx="15">
                  <c:v>191</c:v>
                </c:pt>
                <c:pt idx="16">
                  <c:v>165</c:v>
                </c:pt>
                <c:pt idx="17">
                  <c:v>135</c:v>
                </c:pt>
                <c:pt idx="18">
                  <c:v>112</c:v>
                </c:pt>
                <c:pt idx="19">
                  <c:v>89</c:v>
                </c:pt>
                <c:pt idx="20">
                  <c:v>64</c:v>
                </c:pt>
                <c:pt idx="21">
                  <c:v>51</c:v>
                </c:pt>
                <c:pt idx="22">
                  <c:v>30</c:v>
                </c:pt>
                <c:pt idx="23">
                  <c:v>19</c:v>
                </c:pt>
                <c:pt idx="24">
                  <c:v>10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C3-41E4-AAAF-723F6D8CF69B}"/>
            </c:ext>
          </c:extLst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GRAPHIQUE_stocks_bénéf'!$AF$3:$AF$45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122</c:v>
                </c:pt>
                <c:pt idx="3">
                  <c:v>230</c:v>
                </c:pt>
                <c:pt idx="4">
                  <c:v>234</c:v>
                </c:pt>
                <c:pt idx="5">
                  <c:v>240</c:v>
                </c:pt>
                <c:pt idx="6">
                  <c:v>242</c:v>
                </c:pt>
                <c:pt idx="7">
                  <c:v>258</c:v>
                </c:pt>
                <c:pt idx="8">
                  <c:v>241</c:v>
                </c:pt>
                <c:pt idx="9">
                  <c:v>230</c:v>
                </c:pt>
                <c:pt idx="10">
                  <c:v>239</c:v>
                </c:pt>
                <c:pt idx="11">
                  <c:v>249</c:v>
                </c:pt>
                <c:pt idx="12">
                  <c:v>234</c:v>
                </c:pt>
                <c:pt idx="13">
                  <c:v>240</c:v>
                </c:pt>
                <c:pt idx="14">
                  <c:v>240</c:v>
                </c:pt>
                <c:pt idx="15">
                  <c:v>242</c:v>
                </c:pt>
                <c:pt idx="16">
                  <c:v>223</c:v>
                </c:pt>
                <c:pt idx="17">
                  <c:v>250</c:v>
                </c:pt>
                <c:pt idx="18">
                  <c:v>257</c:v>
                </c:pt>
                <c:pt idx="19">
                  <c:v>255</c:v>
                </c:pt>
                <c:pt idx="20">
                  <c:v>243</c:v>
                </c:pt>
                <c:pt idx="21">
                  <c:v>261</c:v>
                </c:pt>
                <c:pt idx="22">
                  <c:v>245</c:v>
                </c:pt>
                <c:pt idx="23">
                  <c:v>246</c:v>
                </c:pt>
                <c:pt idx="24">
                  <c:v>240</c:v>
                </c:pt>
                <c:pt idx="25">
                  <c:v>245</c:v>
                </c:pt>
                <c:pt idx="26">
                  <c:v>255</c:v>
                </c:pt>
                <c:pt idx="27">
                  <c:v>263</c:v>
                </c:pt>
                <c:pt idx="28">
                  <c:v>289</c:v>
                </c:pt>
                <c:pt idx="29">
                  <c:v>283</c:v>
                </c:pt>
                <c:pt idx="30">
                  <c:v>257</c:v>
                </c:pt>
                <c:pt idx="31">
                  <c:v>280</c:v>
                </c:pt>
                <c:pt idx="32">
                  <c:v>287</c:v>
                </c:pt>
                <c:pt idx="33">
                  <c:v>304</c:v>
                </c:pt>
                <c:pt idx="34">
                  <c:v>285</c:v>
                </c:pt>
                <c:pt idx="35">
                  <c:v>287</c:v>
                </c:pt>
                <c:pt idx="36">
                  <c:v>299</c:v>
                </c:pt>
                <c:pt idx="37">
                  <c:v>300</c:v>
                </c:pt>
                <c:pt idx="38">
                  <c:v>287</c:v>
                </c:pt>
                <c:pt idx="39">
                  <c:v>300</c:v>
                </c:pt>
                <c:pt idx="40">
                  <c:v>304</c:v>
                </c:pt>
                <c:pt idx="41">
                  <c:v>296</c:v>
                </c:pt>
                <c:pt idx="42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C3-41E4-AAAF-723F6D8CF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8853456"/>
        <c:axId val="1"/>
      </c:areaChart>
      <c:catAx>
        <c:axId val="1448853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448853456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27996840251883248"/>
          <c:y val="0.11060963390300498"/>
          <c:w val="0.44613669897785174"/>
          <c:h val="2.7273608359645062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>
                <a:effectLst/>
              </a:rPr>
              <a:t>Stock de bénéficiaires de contrats d'apprentissage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200" b="0">
              <a:effectLst/>
            </a:endParaRPr>
          </a:p>
        </c:rich>
      </c:tx>
      <c:layout>
        <c:manualLayout>
          <c:xMode val="edge"/>
          <c:yMode val="edge"/>
          <c:x val="0.1224142125943705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strRef>
              <c:f>'Graph appr'!$C$1</c:f>
              <c:strCache>
                <c:ptCount val="1"/>
                <c:pt idx="0">
                  <c:v>Secteur privé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appr'!$A$3:$B$29</c:f>
              <c:multiLvlStrCache>
                <c:ptCount val="2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appr'!$L$3:$L$29</c:f>
              <c:numCache>
                <c:formatCode>#,##0</c:formatCode>
                <c:ptCount val="27"/>
                <c:pt idx="0">
                  <c:v>697</c:v>
                </c:pt>
                <c:pt idx="1">
                  <c:v>671</c:v>
                </c:pt>
                <c:pt idx="2">
                  <c:v>716</c:v>
                </c:pt>
                <c:pt idx="3">
                  <c:v>729</c:v>
                </c:pt>
                <c:pt idx="4">
                  <c:v>714</c:v>
                </c:pt>
                <c:pt idx="5">
                  <c:v>675</c:v>
                </c:pt>
                <c:pt idx="6">
                  <c:v>746</c:v>
                </c:pt>
                <c:pt idx="7">
                  <c:v>830</c:v>
                </c:pt>
                <c:pt idx="8">
                  <c:v>818</c:v>
                </c:pt>
                <c:pt idx="9">
                  <c:v>778</c:v>
                </c:pt>
                <c:pt idx="10">
                  <c:v>914</c:v>
                </c:pt>
                <c:pt idx="11">
                  <c:v>1047</c:v>
                </c:pt>
                <c:pt idx="12">
                  <c:v>1091</c:v>
                </c:pt>
                <c:pt idx="13">
                  <c:v>1082</c:v>
                </c:pt>
                <c:pt idx="14">
                  <c:v>1248</c:v>
                </c:pt>
                <c:pt idx="15">
                  <c:v>1336</c:v>
                </c:pt>
                <c:pt idx="16">
                  <c:v>1279</c:v>
                </c:pt>
                <c:pt idx="17">
                  <c:v>1239</c:v>
                </c:pt>
                <c:pt idx="18">
                  <c:v>1250</c:v>
                </c:pt>
                <c:pt idx="19">
                  <c:v>1329</c:v>
                </c:pt>
                <c:pt idx="20">
                  <c:v>1273</c:v>
                </c:pt>
                <c:pt idx="21">
                  <c:v>1227</c:v>
                </c:pt>
                <c:pt idx="22">
                  <c:v>1306</c:v>
                </c:pt>
                <c:pt idx="23">
                  <c:v>1387</c:v>
                </c:pt>
                <c:pt idx="24">
                  <c:v>1354</c:v>
                </c:pt>
                <c:pt idx="25">
                  <c:v>1266</c:v>
                </c:pt>
                <c:pt idx="26">
                  <c:v>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3-48DB-BD2F-7A8FF1065582}"/>
            </c:ext>
          </c:extLst>
        </c:ser>
        <c:ser>
          <c:idx val="1"/>
          <c:order val="1"/>
          <c:tx>
            <c:strRef>
              <c:f>'Graph appr'!$D$1</c:f>
              <c:strCache>
                <c:ptCount val="1"/>
                <c:pt idx="0">
                  <c:v>Secteur public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appr'!$A$3:$B$29</c:f>
              <c:multiLvlStrCache>
                <c:ptCount val="2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appr'!$M$3:$M$29</c:f>
              <c:numCache>
                <c:formatCode>#,##0</c:formatCode>
                <c:ptCount val="27"/>
                <c:pt idx="0">
                  <c:v>31</c:v>
                </c:pt>
                <c:pt idx="1">
                  <c:v>32</c:v>
                </c:pt>
                <c:pt idx="2">
                  <c:v>26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23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31</c:v>
                </c:pt>
                <c:pt idx="12">
                  <c:v>33</c:v>
                </c:pt>
                <c:pt idx="13">
                  <c:v>33</c:v>
                </c:pt>
                <c:pt idx="14">
                  <c:v>39</c:v>
                </c:pt>
                <c:pt idx="15">
                  <c:v>38</c:v>
                </c:pt>
                <c:pt idx="16">
                  <c:v>40</c:v>
                </c:pt>
                <c:pt idx="17">
                  <c:v>39</c:v>
                </c:pt>
                <c:pt idx="18">
                  <c:v>44</c:v>
                </c:pt>
                <c:pt idx="19">
                  <c:v>51</c:v>
                </c:pt>
                <c:pt idx="20">
                  <c:v>51</c:v>
                </c:pt>
                <c:pt idx="21">
                  <c:v>53</c:v>
                </c:pt>
                <c:pt idx="22">
                  <c:v>46</c:v>
                </c:pt>
                <c:pt idx="23">
                  <c:v>48</c:v>
                </c:pt>
                <c:pt idx="24">
                  <c:v>45</c:v>
                </c:pt>
                <c:pt idx="25">
                  <c:v>45</c:v>
                </c:pt>
                <c:pt idx="2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B3-48DB-BD2F-7A8FF1065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5313280"/>
        <c:axId val="1"/>
      </c:areaChart>
      <c:catAx>
        <c:axId val="5853132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85313280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0.394162215449266"/>
          <c:y val="0.12066272201189322"/>
          <c:w val="0.23201535023514205"/>
          <c:h val="3.400413733330062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Données!$C$139:$C$179</c:f>
              <c:numCache>
                <c:formatCode>#\ ##0.0</c:formatCode>
                <c:ptCount val="41"/>
                <c:pt idx="0">
                  <c:v>11.4</c:v>
                </c:pt>
                <c:pt idx="1">
                  <c:v>11.6</c:v>
                </c:pt>
                <c:pt idx="2">
                  <c:v>11.4</c:v>
                </c:pt>
                <c:pt idx="3">
                  <c:v>11.7</c:v>
                </c:pt>
                <c:pt idx="4">
                  <c:v>11.5</c:v>
                </c:pt>
                <c:pt idx="5">
                  <c:v>11.4</c:v>
                </c:pt>
                <c:pt idx="6">
                  <c:v>11.3</c:v>
                </c:pt>
                <c:pt idx="7">
                  <c:v>11.2</c:v>
                </c:pt>
                <c:pt idx="8">
                  <c:v>11.1</c:v>
                </c:pt>
                <c:pt idx="9">
                  <c:v>11.4</c:v>
                </c:pt>
                <c:pt idx="10">
                  <c:v>10.9</c:v>
                </c:pt>
                <c:pt idx="11">
                  <c:v>10.8</c:v>
                </c:pt>
                <c:pt idx="12">
                  <c:v>10.8</c:v>
                </c:pt>
                <c:pt idx="13">
                  <c:v>10.3</c:v>
                </c:pt>
                <c:pt idx="14">
                  <c:v>10.6</c:v>
                </c:pt>
                <c:pt idx="15">
                  <c:v>10.4</c:v>
                </c:pt>
                <c:pt idx="16">
                  <c:v>10.199999999999999</c:v>
                </c:pt>
                <c:pt idx="17">
                  <c:v>10</c:v>
                </c:pt>
                <c:pt idx="18">
                  <c:v>10.1</c:v>
                </c:pt>
                <c:pt idx="19">
                  <c:v>9.6</c:v>
                </c:pt>
                <c:pt idx="20">
                  <c:v>9.5</c:v>
                </c:pt>
                <c:pt idx="21">
                  <c:v>9.1999999999999993</c:v>
                </c:pt>
                <c:pt idx="22">
                  <c:v>8.9</c:v>
                </c:pt>
                <c:pt idx="23">
                  <c:v>8.1999999999999993</c:v>
                </c:pt>
                <c:pt idx="24">
                  <c:v>10.1</c:v>
                </c:pt>
                <c:pt idx="25">
                  <c:v>9.1</c:v>
                </c:pt>
                <c:pt idx="26">
                  <c:v>9.3000000000000007</c:v>
                </c:pt>
                <c:pt idx="27">
                  <c:v>9.1</c:v>
                </c:pt>
                <c:pt idx="28">
                  <c:v>8.9</c:v>
                </c:pt>
                <c:pt idx="29">
                  <c:v>8.3000000000000007</c:v>
                </c:pt>
                <c:pt idx="30">
                  <c:v>8.1999999999999993</c:v>
                </c:pt>
                <c:pt idx="31">
                  <c:v>8.3000000000000007</c:v>
                </c:pt>
                <c:pt idx="32">
                  <c:v>8.1</c:v>
                </c:pt>
                <c:pt idx="33">
                  <c:v>8</c:v>
                </c:pt>
                <c:pt idx="34">
                  <c:v>7.9</c:v>
                </c:pt>
                <c:pt idx="35">
                  <c:v>7.9</c:v>
                </c:pt>
                <c:pt idx="36">
                  <c:v>8.1</c:v>
                </c:pt>
                <c:pt idx="37">
                  <c:v>8.1</c:v>
                </c:pt>
                <c:pt idx="38">
                  <c:v>8.1</c:v>
                </c:pt>
                <c:pt idx="39">
                  <c:v>7.8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F8-4D8E-8BA4-8DC291FCF10B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Données!$B$139:$B$179</c:f>
              <c:numCache>
                <c:formatCode>#\ ##0.0</c:formatCode>
                <c:ptCount val="41"/>
                <c:pt idx="0">
                  <c:v>9.9</c:v>
                </c:pt>
                <c:pt idx="1">
                  <c:v>10.1</c:v>
                </c:pt>
                <c:pt idx="2">
                  <c:v>10</c:v>
                </c:pt>
                <c:pt idx="3">
                  <c:v>10.199999999999999</c:v>
                </c:pt>
                <c:pt idx="4">
                  <c:v>10</c:v>
                </c:pt>
                <c:pt idx="5">
                  <c:v>9.9</c:v>
                </c:pt>
                <c:pt idx="6">
                  <c:v>9.9</c:v>
                </c:pt>
                <c:pt idx="7">
                  <c:v>9.6999999999999993</c:v>
                </c:pt>
                <c:pt idx="8">
                  <c:v>9.6</c:v>
                </c:pt>
                <c:pt idx="9">
                  <c:v>9.6999999999999993</c:v>
                </c:pt>
                <c:pt idx="10">
                  <c:v>9.3000000000000007</c:v>
                </c:pt>
                <c:pt idx="11">
                  <c:v>9.1999999999999993</c:v>
                </c:pt>
                <c:pt idx="12">
                  <c:v>9.1999999999999993</c:v>
                </c:pt>
                <c:pt idx="13">
                  <c:v>8.6999999999999993</c:v>
                </c:pt>
                <c:pt idx="14">
                  <c:v>9</c:v>
                </c:pt>
                <c:pt idx="15">
                  <c:v>8.8000000000000007</c:v>
                </c:pt>
                <c:pt idx="16">
                  <c:v>8.6</c:v>
                </c:pt>
                <c:pt idx="17">
                  <c:v>8.4</c:v>
                </c:pt>
                <c:pt idx="18">
                  <c:v>8.5</c:v>
                </c:pt>
                <c:pt idx="19">
                  <c:v>8.1999999999999993</c:v>
                </c:pt>
                <c:pt idx="20">
                  <c:v>8.1</c:v>
                </c:pt>
                <c:pt idx="21">
                  <c:v>7.9</c:v>
                </c:pt>
                <c:pt idx="22">
                  <c:v>7.7</c:v>
                </c:pt>
                <c:pt idx="23">
                  <c:v>7.1</c:v>
                </c:pt>
                <c:pt idx="24">
                  <c:v>8.6999999999999993</c:v>
                </c:pt>
                <c:pt idx="25">
                  <c:v>7.8</c:v>
                </c:pt>
                <c:pt idx="26">
                  <c:v>8</c:v>
                </c:pt>
                <c:pt idx="27">
                  <c:v>7.8</c:v>
                </c:pt>
                <c:pt idx="28">
                  <c:v>7.7</c:v>
                </c:pt>
                <c:pt idx="29">
                  <c:v>7.2</c:v>
                </c:pt>
                <c:pt idx="30">
                  <c:v>7.1</c:v>
                </c:pt>
                <c:pt idx="31">
                  <c:v>7.2</c:v>
                </c:pt>
                <c:pt idx="32">
                  <c:v>7</c:v>
                </c:pt>
                <c:pt idx="33">
                  <c:v>6.9</c:v>
                </c:pt>
                <c:pt idx="34">
                  <c:v>6.9</c:v>
                </c:pt>
                <c:pt idx="35">
                  <c:v>7</c:v>
                </c:pt>
                <c:pt idx="36">
                  <c:v>7.2</c:v>
                </c:pt>
                <c:pt idx="37">
                  <c:v>7.3</c:v>
                </c:pt>
                <c:pt idx="38">
                  <c:v>7.3</c:v>
                </c:pt>
                <c:pt idx="39">
                  <c:v>7.1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F8-4D8E-8BA4-8DC291FCF10B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Données!$E$139:$E$179</c:f>
              <c:numCache>
                <c:formatCode>#\ ##0.0</c:formatCode>
                <c:ptCount val="41"/>
                <c:pt idx="0">
                  <c:v>9.3000000000000007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9.6</c:v>
                </c:pt>
                <c:pt idx="4">
                  <c:v>9.5</c:v>
                </c:pt>
                <c:pt idx="5">
                  <c:v>9.4</c:v>
                </c:pt>
                <c:pt idx="6">
                  <c:v>9.4</c:v>
                </c:pt>
                <c:pt idx="7">
                  <c:v>9.1999999999999993</c:v>
                </c:pt>
                <c:pt idx="8">
                  <c:v>9.1</c:v>
                </c:pt>
                <c:pt idx="9">
                  <c:v>9.3000000000000007</c:v>
                </c:pt>
                <c:pt idx="10">
                  <c:v>8.9</c:v>
                </c:pt>
                <c:pt idx="11">
                  <c:v>8.6999999999999993</c:v>
                </c:pt>
                <c:pt idx="12">
                  <c:v>8.6999999999999993</c:v>
                </c:pt>
                <c:pt idx="13">
                  <c:v>8.4</c:v>
                </c:pt>
                <c:pt idx="14">
                  <c:v>8.5</c:v>
                </c:pt>
                <c:pt idx="15">
                  <c:v>8.5</c:v>
                </c:pt>
                <c:pt idx="16">
                  <c:v>8.5</c:v>
                </c:pt>
                <c:pt idx="17">
                  <c:v>8.3000000000000007</c:v>
                </c:pt>
                <c:pt idx="18">
                  <c:v>8.1999999999999993</c:v>
                </c:pt>
                <c:pt idx="19">
                  <c:v>8</c:v>
                </c:pt>
                <c:pt idx="20">
                  <c:v>7.9</c:v>
                </c:pt>
                <c:pt idx="21">
                  <c:v>7.8</c:v>
                </c:pt>
                <c:pt idx="22">
                  <c:v>7.3</c:v>
                </c:pt>
                <c:pt idx="23">
                  <c:v>7.1</c:v>
                </c:pt>
                <c:pt idx="24">
                  <c:v>8.5</c:v>
                </c:pt>
                <c:pt idx="25">
                  <c:v>7.8</c:v>
                </c:pt>
                <c:pt idx="26">
                  <c:v>9.5</c:v>
                </c:pt>
                <c:pt idx="27">
                  <c:v>8</c:v>
                </c:pt>
                <c:pt idx="28">
                  <c:v>7.3</c:v>
                </c:pt>
                <c:pt idx="29">
                  <c:v>6.9</c:v>
                </c:pt>
                <c:pt idx="30">
                  <c:v>6.9</c:v>
                </c:pt>
                <c:pt idx="31">
                  <c:v>6.8</c:v>
                </c:pt>
                <c:pt idx="32">
                  <c:v>6.7</c:v>
                </c:pt>
                <c:pt idx="33">
                  <c:v>6.6</c:v>
                </c:pt>
                <c:pt idx="34">
                  <c:v>6.5</c:v>
                </c:pt>
                <c:pt idx="35">
                  <c:v>6.5</c:v>
                </c:pt>
                <c:pt idx="36">
                  <c:v>6.6</c:v>
                </c:pt>
                <c:pt idx="37">
                  <c:v>6.6</c:v>
                </c:pt>
                <c:pt idx="38">
                  <c:v>6.5</c:v>
                </c:pt>
                <c:pt idx="39">
                  <c:v>6.2</c:v>
                </c:pt>
                <c:pt idx="40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F8-4D8E-8BA4-8DC291FCF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91936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A1E-4E75-9385-1DA7074AEBA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A1E-4E75-9385-1DA7074AEBA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A1E-4E75-9385-1DA7074AEBA0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1A1E-4E75-9385-1DA7074AEBA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A1E-4E75-9385-1DA7074AEBA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A1E-4E75-9385-1DA7074AEBA0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1A1E-4E75-9385-1DA7074AEBA0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1E-4E75-9385-1DA7074AEBA0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1E-4E75-9385-1DA7074AEBA0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E-4E75-9385-1DA7074AEBA0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E-4E75-9385-1DA7074AEBA0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1E-4E75-9385-1DA7074AEBA0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1E-4E75-9385-1DA7074AEBA0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1E-4E75-9385-1DA7074AEBA0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1E-4E75-9385-1DA7074AEBA0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graphiques_trim'!$G$23:$G$31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Meuse</c:v>
                </c:pt>
                <c:pt idx="4">
                  <c:v>Lot</c:v>
                </c:pt>
                <c:pt idx="5">
                  <c:v>France métro.</c:v>
                </c:pt>
                <c:pt idx="6">
                  <c:v>Haute-Corse</c:v>
                </c:pt>
                <c:pt idx="7">
                  <c:v>Haute-Marne</c:v>
                </c:pt>
                <c:pt idx="8">
                  <c:v>Hautes-Alpes</c:v>
                </c:pt>
              </c:strCache>
            </c:strRef>
          </c:cat>
          <c:val>
            <c:numRef>
              <c:f>'données graphiques_trim'!$H$23:$H$31</c:f>
              <c:numCache>
                <c:formatCode>#\ ##0.0</c:formatCode>
                <c:ptCount val="9"/>
                <c:pt idx="0">
                  <c:v>9.3000000000000007</c:v>
                </c:pt>
                <c:pt idx="1">
                  <c:v>8</c:v>
                </c:pt>
                <c:pt idx="2">
                  <c:v>7.9</c:v>
                </c:pt>
                <c:pt idx="3">
                  <c:v>7.4</c:v>
                </c:pt>
                <c:pt idx="4">
                  <c:v>7.3</c:v>
                </c:pt>
                <c:pt idx="5">
                  <c:v>7.2</c:v>
                </c:pt>
                <c:pt idx="6">
                  <c:v>6.8</c:v>
                </c:pt>
                <c:pt idx="7">
                  <c:v>6.7</c:v>
                </c:pt>
                <c:pt idx="8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1E-4E75-9385-1DA7074AE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101376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graphiques_trim'!$G$23:$G$31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Meuse</c:v>
                </c:pt>
                <c:pt idx="4">
                  <c:v>Lot</c:v>
                </c:pt>
                <c:pt idx="5">
                  <c:v>France métro.</c:v>
                </c:pt>
                <c:pt idx="6">
                  <c:v>Haute-Corse</c:v>
                </c:pt>
                <c:pt idx="7">
                  <c:v>Haute-Marne</c:v>
                </c:pt>
                <c:pt idx="8">
                  <c:v>Hautes-Alpes</c:v>
                </c:pt>
              </c:strCache>
            </c:strRef>
          </c:xVal>
          <c:yVal>
            <c:numRef>
              <c:f>'données graphiques_trim'!$J$23:$J$31</c:f>
              <c:numCache>
                <c:formatCode>#\ ##0.0</c:formatCode>
                <c:ptCount val="9"/>
                <c:pt idx="0">
                  <c:v>0.20000000000000107</c:v>
                </c:pt>
                <c:pt idx="1">
                  <c:v>0</c:v>
                </c:pt>
                <c:pt idx="2">
                  <c:v>0.10000000000000053</c:v>
                </c:pt>
                <c:pt idx="3">
                  <c:v>0.10000000000000053</c:v>
                </c:pt>
                <c:pt idx="4">
                  <c:v>9.9999999999999645E-2</c:v>
                </c:pt>
                <c:pt idx="5">
                  <c:v>0.10000000000000053</c:v>
                </c:pt>
                <c:pt idx="6">
                  <c:v>0</c:v>
                </c:pt>
                <c:pt idx="7">
                  <c:v>0.10000000000000053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A1E-4E75-9385-1DA7074AE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39410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94101376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264229007137519E-2"/>
          <c:y val="0.10664343013461346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dep05_trim!$BG$83:$BG$125</c:f>
              <c:numCache>
                <c:formatCode>#\ ##0.0</c:formatCode>
                <c:ptCount val="43"/>
                <c:pt idx="0">
                  <c:v>1.1497824735860807</c:v>
                </c:pt>
                <c:pt idx="1">
                  <c:v>1.8740399385560824</c:v>
                </c:pt>
                <c:pt idx="2">
                  <c:v>1.7189384800964991</c:v>
                </c:pt>
                <c:pt idx="3">
                  <c:v>2.2828342721612715</c:v>
                </c:pt>
                <c:pt idx="4">
                  <c:v>3.7681159420289934</c:v>
                </c:pt>
                <c:pt idx="5">
                  <c:v>1.4804469273743015</c:v>
                </c:pt>
                <c:pt idx="6">
                  <c:v>0.96339113680152799</c:v>
                </c:pt>
                <c:pt idx="7">
                  <c:v>1.3904034896401241</c:v>
                </c:pt>
                <c:pt idx="8">
                  <c:v>1.3175584834633103</c:v>
                </c:pt>
                <c:pt idx="9">
                  <c:v>-0.87579617834394607</c:v>
                </c:pt>
                <c:pt idx="10">
                  <c:v>1.0977242302543377</c:v>
                </c:pt>
                <c:pt idx="11">
                  <c:v>1.0063559322033955</c:v>
                </c:pt>
                <c:pt idx="12">
                  <c:v>1.3371788148925035</c:v>
                </c:pt>
                <c:pt idx="13">
                  <c:v>0.64683053040102134</c:v>
                </c:pt>
                <c:pt idx="14">
                  <c:v>1.3881748071979505</c:v>
                </c:pt>
                <c:pt idx="15">
                  <c:v>1.4959432048681665</c:v>
                </c:pt>
                <c:pt idx="16">
                  <c:v>0.22483137646764906</c:v>
                </c:pt>
                <c:pt idx="17">
                  <c:v>0.49850448654038537</c:v>
                </c:pt>
                <c:pt idx="18">
                  <c:v>1.1904761904761862</c:v>
                </c:pt>
                <c:pt idx="19">
                  <c:v>0.1225490196078427</c:v>
                </c:pt>
                <c:pt idx="20">
                  <c:v>0.39167686658507783</c:v>
                </c:pt>
                <c:pt idx="21">
                  <c:v>-2.4384296513046966E-2</c:v>
                </c:pt>
                <c:pt idx="22">
                  <c:v>-0.68292682926828219</c:v>
                </c:pt>
                <c:pt idx="23">
                  <c:v>-0.34381139489195744</c:v>
                </c:pt>
                <c:pt idx="24">
                  <c:v>0.83785115820602662</c:v>
                </c:pt>
                <c:pt idx="25">
                  <c:v>3.6168132942326459</c:v>
                </c:pt>
                <c:pt idx="26">
                  <c:v>0.44811320754716277</c:v>
                </c:pt>
                <c:pt idx="27">
                  <c:v>0.39915473115754718</c:v>
                </c:pt>
                <c:pt idx="28">
                  <c:v>8.1852198316183298</c:v>
                </c:pt>
                <c:pt idx="29">
                  <c:v>-8.2144401210548992</c:v>
                </c:pt>
                <c:pt idx="30">
                  <c:v>-2.8968440885539293</c:v>
                </c:pt>
                <c:pt idx="31">
                  <c:v>-2.1586223623575207</c:v>
                </c:pt>
                <c:pt idx="32">
                  <c:v>-2.7268220128904286</c:v>
                </c:pt>
                <c:pt idx="33">
                  <c:v>-0.91743119266054496</c:v>
                </c:pt>
                <c:pt idx="34">
                  <c:v>-0.5401234567901203</c:v>
                </c:pt>
                <c:pt idx="35">
                  <c:v>0.59477631238686879</c:v>
                </c:pt>
                <c:pt idx="36">
                  <c:v>-1.0025706940874013</c:v>
                </c:pt>
                <c:pt idx="37">
                  <c:v>-0.31160737470786737</c:v>
                </c:pt>
                <c:pt idx="38">
                  <c:v>-0.65121125293043924</c:v>
                </c:pt>
                <c:pt idx="39">
                  <c:v>0.78657577346616936</c:v>
                </c:pt>
                <c:pt idx="40">
                  <c:v>-0.49427679500521071</c:v>
                </c:pt>
                <c:pt idx="41">
                  <c:v>-1.5686274509803977</c:v>
                </c:pt>
                <c:pt idx="42">
                  <c:v>-1.2749003984063756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2-4477-B400-57DFD812A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03008"/>
        <c:axId val="151804544"/>
      </c:barChart>
      <c:catAx>
        <c:axId val="151803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04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804544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0300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0.95424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51935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0.81352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781425"/>
          <a:ext cx="6115059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août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0.08345</cdr:x>
      <cdr:y>0</cdr:y>
    </cdr:from>
    <cdr:to>
      <cdr:x>0.91655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67812" y="-1325879"/>
          <a:ext cx="6666926" cy="8263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 dirty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 dirty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nombre, entre le T2 2024 et le T3 2024) </a:t>
          </a:r>
          <a:endParaRPr lang="fr-FR" dirty="0">
            <a:effectLst/>
          </a:endParaRPr>
        </a:p>
        <a:p xmlns:a="http://schemas.openxmlformats.org/drawingml/2006/main">
          <a:pPr algn="ctr"/>
          <a:endParaRPr lang="fr-FR" sz="1400" b="1" i="0" baseline="0" dirty="0"/>
        </a:p>
        <a:p xmlns:a="http://schemas.openxmlformats.org/drawingml/2006/main">
          <a:pPr algn="ctr"/>
          <a:endParaRPr lang="fr-FR" sz="1400" b="1" i="0" baseline="0" dirty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0D3E927-1927-2456-ED43-9325C3725ADE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0.87796</cdr:y>
    </cdr:from>
    <cdr:to>
      <cdr:x>0</cdr:x>
      <cdr:y>0.8782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</cdr:x>
      <cdr:y>0.86923</cdr:y>
    </cdr:from>
    <cdr:to>
      <cdr:x>0</cdr:x>
      <cdr:y>0.86997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5466443"/>
          <a:ext cx="9458325" cy="425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</cdr:x>
      <cdr:y>0.883</cdr:y>
    </cdr:from>
    <cdr:to>
      <cdr:x>0</cdr:x>
      <cdr:y>0.88374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561693"/>
          <a:ext cx="9458325" cy="42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</cdr:x>
      <cdr:y>0.89586</cdr:y>
    </cdr:from>
    <cdr:to>
      <cdr:x>1</cdr:x>
      <cdr:y>0.97181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94C7EA9D-6F00-6BB4-5491-2E9DEDFDB07F}"/>
            </a:ext>
          </a:extLst>
        </cdr:cNvPr>
        <cdr:cNvSpPr txBox="1"/>
      </cdr:nvSpPr>
      <cdr:spPr>
        <a:xfrm xmlns:a="http://schemas.openxmlformats.org/drawingml/2006/main">
          <a:off x="0" y="5056254"/>
          <a:ext cx="8939850" cy="42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0.86655</cdr:y>
    </cdr:from>
    <cdr:to>
      <cdr:x>1</cdr:x>
      <cdr:y>0.9591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0.84167</cdr:y>
    </cdr:from>
    <cdr:to>
      <cdr:x>0</cdr:x>
      <cdr:y>0.84167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2024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0.83166</cdr:y>
    </cdr:from>
    <cdr:to>
      <cdr:x>1</cdr:x>
      <cdr:y>0.99665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370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i="0" baseline="0">
              <a:effectLst/>
              <a:latin typeface="+mn-lt"/>
              <a:ea typeface="+mn-ea"/>
              <a:cs typeface="+mn-cs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  <a:endParaRPr lang="fr-FR" sz="1000">
            <a:effectLst/>
          </a:endParaRP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0.2312</cdr:x>
      <cdr:y>0.18032</cdr:y>
    </cdr:from>
    <cdr:to>
      <cdr:x>0.56946</cdr:x>
      <cdr:y>0.34333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1735339" y="858774"/>
          <a:ext cx="2538878" cy="7763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12 400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T3 2024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demeure le plus bas parmi les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62EE848-98DD-C7CF-029D-5F95F22328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926277"/>
              </p:ext>
            </p:extLst>
          </p:nvPr>
        </p:nvGraphicFramePr>
        <p:xfrm>
          <a:off x="679270" y="1062037"/>
          <a:ext cx="7355068" cy="538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E98606-9E27-537B-96D8-DE15E7DA66A4}"/>
              </a:ext>
            </a:extLst>
          </p:cNvPr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Au 3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2024, la demande d’emploi poursuit sa baisse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D9C3014-4BC5-4A8F-9751-BB99C8C0D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783682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186" y="300128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est un peu plus prononcé chez les hommes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DB37CED-D1B3-4B70-B0CD-0EC55DD7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217155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40289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Plus forte diminution chez les jeunes et les seniors en deux ans et demi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790E1B2-360F-47CD-8502-43454EC2B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817732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428" y="-5159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repli de même ampleur pour les inscrits depuis moins et plus d’un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154C298-AA53-4A57-B720-2F29CF7B2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950273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forte baisse du nombre de foyers bénéficiaires du RSA et de l’ASS, moins prononcée pour la PA ; forte hausse pour l’AAH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890864"/>
              </p:ext>
            </p:extLst>
          </p:nvPr>
        </p:nvGraphicFramePr>
        <p:xfrm>
          <a:off x="417250" y="1196339"/>
          <a:ext cx="7927760" cy="503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</a:t>
            </a:r>
            <a:r>
              <a:rPr lang="fr-FR" sz="2800" b="1">
                <a:solidFill>
                  <a:srgbClr val="376092"/>
                </a:solidFill>
              </a:rPr>
              <a:t>RSA plus </a:t>
            </a:r>
            <a:r>
              <a:rPr lang="fr-FR" sz="2800" b="1" dirty="0">
                <a:solidFill>
                  <a:srgbClr val="376092"/>
                </a:solidFill>
              </a:rPr>
              <a:t>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C581CF2-1FB6-CB27-A43C-4E42AED3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1062"/>
            <a:ext cx="9144000" cy="3735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856" y="3363686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32075"/>
            <a:ext cx="8564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rebond de l’emploi salarié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efface la baisse du trimestre précédent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2024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+0,4 %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974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+ 0,2 %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6851" y="3311640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+ 0,6 %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394416"/>
              </p:ext>
            </p:extLst>
          </p:nvPr>
        </p:nvGraphicFramePr>
        <p:xfrm>
          <a:off x="655422" y="1531302"/>
          <a:ext cx="7450353" cy="463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2392" y="99108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8097" y="494138"/>
            <a:ext cx="89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hausse portée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09198" y="2643774"/>
            <a:ext cx="1436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+320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2024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814306"/>
              </p:ext>
            </p:extLst>
          </p:nvPr>
        </p:nvGraphicFramePr>
        <p:xfrm>
          <a:off x="639193" y="1269507"/>
          <a:ext cx="7635124" cy="4799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65911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tous les secteurs, sauf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392647"/>
              </p:ext>
            </p:extLst>
          </p:nvPr>
        </p:nvGraphicFramePr>
        <p:xfrm>
          <a:off x="736847" y="1325879"/>
          <a:ext cx="8002551" cy="469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6" y="-78778"/>
            <a:ext cx="8930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Vive croissance dans l’industrie, rebond dans le tertiaire marchand, croissance mesurée dans le tertiaire non marchand et nouveau recul dans la construction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254742"/>
              </p:ext>
            </p:extLst>
          </p:nvPr>
        </p:nvGraphicFramePr>
        <p:xfrm>
          <a:off x="790114" y="1224914"/>
          <a:ext cx="7448298" cy="480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4150" y="16329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croissance de l’emploi se stabilise dans le tertiaire marchand, mais se replie dans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882D35-7BF4-88E9-8E55-382E3C38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15" y="1557660"/>
            <a:ext cx="8308455" cy="32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4497CD-350A-7E15-BF30-7BE8C5B7A1F8}"/>
              </a:ext>
            </a:extLst>
          </p:cNvPr>
          <p:cNvSpPr txBox="1"/>
          <p:nvPr/>
        </p:nvSpPr>
        <p:spPr>
          <a:xfrm>
            <a:off x="101600" y="0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du nombre de bénéficiaires de contrat aidé se consolide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C7A727CF-2B70-3BE9-4804-13B15325BA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217039"/>
              </p:ext>
            </p:extLst>
          </p:nvPr>
        </p:nvGraphicFramePr>
        <p:xfrm>
          <a:off x="101599" y="954108"/>
          <a:ext cx="9042400" cy="561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495453" y="3016606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370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787138" y="3349219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3893" y="97303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0D8A5-37BC-D52B-E309-0C3158E5158E}"/>
              </a:ext>
            </a:extLst>
          </p:cNvPr>
          <p:cNvSpPr txBox="1"/>
          <p:nvPr/>
        </p:nvSpPr>
        <p:spPr>
          <a:xfrm>
            <a:off x="113893" y="303749"/>
            <a:ext cx="911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L’apprentissage stable sur un an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1862A77-B098-9393-31CF-C736849AF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157004"/>
              </p:ext>
            </p:extLst>
          </p:nvPr>
        </p:nvGraphicFramePr>
        <p:xfrm>
          <a:off x="113893" y="1291770"/>
          <a:ext cx="8894196" cy="519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371817" y="1777194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1 300</a:t>
            </a:r>
            <a:endParaRPr lang="fr-FR" sz="11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8594289" y="2095929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43172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stabilise…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6108" y="4065756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4506745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6,2 % (0,0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681428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7,9 %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3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98702"/>
              </p:ext>
            </p:extLst>
          </p:nvPr>
        </p:nvGraphicFramePr>
        <p:xfrm>
          <a:off x="470263" y="1004355"/>
          <a:ext cx="7872548" cy="529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10313</TotalTime>
  <Words>1529</Words>
  <Application>Microsoft Office PowerPoint</Application>
  <PresentationFormat>Affichage à l'écran (4:3)</PresentationFormat>
  <Paragraphs>235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SAUVIAC, Mathieu (DREETS-PACA)</cp:lastModifiedBy>
  <cp:revision>931</cp:revision>
  <cp:lastPrinted>2018-10-09T12:30:48Z</cp:lastPrinted>
  <dcterms:created xsi:type="dcterms:W3CDTF">2018-05-30T13:27:07Z</dcterms:created>
  <dcterms:modified xsi:type="dcterms:W3CDTF">2025-01-06T10:01:23Z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