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6" r:id="rId15"/>
    <p:sldId id="314" r:id="rId16"/>
    <p:sldId id="318" r:id="rId17"/>
    <p:sldId id="319" r:id="rId18"/>
    <p:sldId id="324" r:id="rId19"/>
    <p:sldId id="325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4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&#233;faillances_entreprises\2025-T3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3\01%20-%20Fichiers%20de%20travail\Apprentissage\2025_T3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3\01%20-%20Fichiers%20de%20travail\Prestations%20sociales\2025-T3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3\01%20-%20Fichiers%20de%20travail\Cr&#233;ations_entreprises\2025-T3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100.3609684241702</c:v>
                </c:pt>
                <c:pt idx="2">
                  <c:v>100.30763595187607</c:v>
                </c:pt>
                <c:pt idx="3">
                  <c:v>100.7340173770333</c:v>
                </c:pt>
                <c:pt idx="4">
                  <c:v>101.13067068089087</c:v>
                </c:pt>
                <c:pt idx="5">
                  <c:v>101.50667017762831</c:v>
                </c:pt>
                <c:pt idx="6">
                  <c:v>101.7178289118784</c:v>
                </c:pt>
                <c:pt idx="7">
                  <c:v>101.76520462578476</c:v>
                </c:pt>
                <c:pt idx="8">
                  <c:v>102.21251821125783</c:v>
                </c:pt>
                <c:pt idx="9">
                  <c:v>102.67536390505039</c:v>
                </c:pt>
                <c:pt idx="10">
                  <c:v>102.73660160810208</c:v>
                </c:pt>
                <c:pt idx="11">
                  <c:v>103.08604620997073</c:v>
                </c:pt>
                <c:pt idx="12">
                  <c:v>103.65449910620789</c:v>
                </c:pt>
                <c:pt idx="13">
                  <c:v>103.54571867733242</c:v>
                </c:pt>
                <c:pt idx="14">
                  <c:v>103.79696027176179</c:v>
                </c:pt>
                <c:pt idx="15">
                  <c:v>103.89594266814899</c:v>
                </c:pt>
                <c:pt idx="16">
                  <c:v>104.53593233567835</c:v>
                </c:pt>
                <c:pt idx="17">
                  <c:v>104.87101391264943</c:v>
                </c:pt>
                <c:pt idx="18">
                  <c:v>105.21700693489151</c:v>
                </c:pt>
                <c:pt idx="19">
                  <c:v>105.69260120504667</c:v>
                </c:pt>
                <c:pt idx="20">
                  <c:v>103.60790278124948</c:v>
                </c:pt>
                <c:pt idx="21">
                  <c:v>102.50105913390959</c:v>
                </c:pt>
                <c:pt idx="22">
                  <c:v>105.20821097390774</c:v>
                </c:pt>
                <c:pt idx="23">
                  <c:v>105.5800351727098</c:v>
                </c:pt>
                <c:pt idx="24">
                  <c:v>106.27202121719399</c:v>
                </c:pt>
                <c:pt idx="25">
                  <c:v>107.64073955103856</c:v>
                </c:pt>
                <c:pt idx="26">
                  <c:v>108.65116165139158</c:v>
                </c:pt>
                <c:pt idx="27">
                  <c:v>109.71680902576939</c:v>
                </c:pt>
                <c:pt idx="28">
                  <c:v>110.16673913128194</c:v>
                </c:pt>
                <c:pt idx="29">
                  <c:v>110.62023215769933</c:v>
                </c:pt>
                <c:pt idx="30">
                  <c:v>110.77505220514186</c:v>
                </c:pt>
                <c:pt idx="31">
                  <c:v>111.32869671136834</c:v>
                </c:pt>
                <c:pt idx="32">
                  <c:v>111.77773608665468</c:v>
                </c:pt>
                <c:pt idx="33">
                  <c:v>111.85756778317845</c:v>
                </c:pt>
                <c:pt idx="34">
                  <c:v>112.04300668214682</c:v>
                </c:pt>
                <c:pt idx="35">
                  <c:v>112.33132492224203</c:v>
                </c:pt>
                <c:pt idx="36">
                  <c:v>112.82863074166094</c:v>
                </c:pt>
                <c:pt idx="37">
                  <c:v>112.68583555227221</c:v>
                </c:pt>
                <c:pt idx="38">
                  <c:v>112.963075335179</c:v>
                </c:pt>
                <c:pt idx="39">
                  <c:v>112.74428972336703</c:v>
                </c:pt>
                <c:pt idx="40">
                  <c:v>112.76060122063444</c:v>
                </c:pt>
                <c:pt idx="41">
                  <c:v>113.24571517008215</c:v>
                </c:pt>
                <c:pt idx="42">
                  <c:v>113.4033744201207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7-49D0-9C45-DAD0B536DE54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100.22146345641727</c:v>
                </c:pt>
                <c:pt idx="2">
                  <c:v>100.31288847045737</c:v>
                </c:pt>
                <c:pt idx="3">
                  <c:v>100.46521216462365</c:v>
                </c:pt>
                <c:pt idx="4">
                  <c:v>100.64702969015671</c:v>
                </c:pt>
                <c:pt idx="5">
                  <c:v>100.8669153434373</c:v>
                </c:pt>
                <c:pt idx="6">
                  <c:v>101.18445648358083</c:v>
                </c:pt>
                <c:pt idx="7">
                  <c:v>101.23838754656944</c:v>
                </c:pt>
                <c:pt idx="8">
                  <c:v>101.68173826158366</c:v>
                </c:pt>
                <c:pt idx="9">
                  <c:v>102.13106617248391</c:v>
                </c:pt>
                <c:pt idx="10">
                  <c:v>102.15313944224333</c:v>
                </c:pt>
                <c:pt idx="11">
                  <c:v>102.56750796106549</c:v>
                </c:pt>
                <c:pt idx="12">
                  <c:v>102.79972154199871</c:v>
                </c:pt>
                <c:pt idx="13">
                  <c:v>102.85339328766798</c:v>
                </c:pt>
                <c:pt idx="14">
                  <c:v>103.00842592411141</c:v>
                </c:pt>
                <c:pt idx="15">
                  <c:v>103.19480434416329</c:v>
                </c:pt>
                <c:pt idx="16">
                  <c:v>103.86899563257867</c:v>
                </c:pt>
                <c:pt idx="17">
                  <c:v>104.0411342343783</c:v>
                </c:pt>
                <c:pt idx="18">
                  <c:v>104.30211839013506</c:v>
                </c:pt>
                <c:pt idx="19">
                  <c:v>104.67694801948065</c:v>
                </c:pt>
                <c:pt idx="20">
                  <c:v>102.73568255604148</c:v>
                </c:pt>
                <c:pt idx="21">
                  <c:v>102.21621026077415</c:v>
                </c:pt>
                <c:pt idx="22">
                  <c:v>104.32728563061673</c:v>
                </c:pt>
                <c:pt idx="23">
                  <c:v>104.35795413512588</c:v>
                </c:pt>
                <c:pt idx="24">
                  <c:v>105.03602890511088</c:v>
                </c:pt>
                <c:pt idx="25">
                  <c:v>106.11573019824554</c:v>
                </c:pt>
                <c:pt idx="26">
                  <c:v>107.01497382926206</c:v>
                </c:pt>
                <c:pt idx="27">
                  <c:v>107.64942914070777</c:v>
                </c:pt>
                <c:pt idx="28">
                  <c:v>108.06048878499514</c:v>
                </c:pt>
                <c:pt idx="29">
                  <c:v>108.29863423135437</c:v>
                </c:pt>
                <c:pt idx="30">
                  <c:v>108.57649000573552</c:v>
                </c:pt>
                <c:pt idx="31">
                  <c:v>109.00578277386961</c:v>
                </c:pt>
                <c:pt idx="32">
                  <c:v>109.24525106692826</c:v>
                </c:pt>
                <c:pt idx="33">
                  <c:v>109.38344554428245</c:v>
                </c:pt>
                <c:pt idx="34">
                  <c:v>109.50057628794225</c:v>
                </c:pt>
                <c:pt idx="35">
                  <c:v>109.71110343654172</c:v>
                </c:pt>
                <c:pt idx="36">
                  <c:v>110.00652542918559</c:v>
                </c:pt>
                <c:pt idx="37">
                  <c:v>109.87337810076325</c:v>
                </c:pt>
                <c:pt idx="38">
                  <c:v>110.06061962426921</c:v>
                </c:pt>
                <c:pt idx="39">
                  <c:v>109.73415128224148</c:v>
                </c:pt>
                <c:pt idx="40">
                  <c:v>109.67576087431183</c:v>
                </c:pt>
                <c:pt idx="41">
                  <c:v>109.88119065423545</c:v>
                </c:pt>
                <c:pt idx="42">
                  <c:v>109.83602246069148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7-49D0-9C45-DAD0B536DE54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3'!$H$10:$H$52</c:f>
              <c:numCache>
                <c:formatCode>#\ ##0.0</c:formatCode>
                <c:ptCount val="43"/>
                <c:pt idx="0">
                  <c:v>100</c:v>
                </c:pt>
                <c:pt idx="1">
                  <c:v>99.828796845195896</c:v>
                </c:pt>
                <c:pt idx="2">
                  <c:v>99.428049777102444</c:v>
                </c:pt>
                <c:pt idx="3">
                  <c:v>99.876072763072386</c:v>
                </c:pt>
                <c:pt idx="4">
                  <c:v>100.16104545330047</c:v>
                </c:pt>
                <c:pt idx="5">
                  <c:v>100.32106497123453</c:v>
                </c:pt>
                <c:pt idx="6">
                  <c:v>99.972772971708196</c:v>
                </c:pt>
                <c:pt idx="7">
                  <c:v>99.806596412923</c:v>
                </c:pt>
                <c:pt idx="8">
                  <c:v>99.932763061864136</c:v>
                </c:pt>
                <c:pt idx="9">
                  <c:v>101.1935004318286</c:v>
                </c:pt>
                <c:pt idx="10">
                  <c:v>100.79558847141577</c:v>
                </c:pt>
                <c:pt idx="11">
                  <c:v>101.57178818203391</c:v>
                </c:pt>
                <c:pt idx="12">
                  <c:v>101.32835942117299</c:v>
                </c:pt>
                <c:pt idx="13">
                  <c:v>101.41458744296663</c:v>
                </c:pt>
                <c:pt idx="14">
                  <c:v>100.91632365426817</c:v>
                </c:pt>
                <c:pt idx="15">
                  <c:v>101.55832004896273</c:v>
                </c:pt>
                <c:pt idx="16">
                  <c:v>102.18898158591077</c:v>
                </c:pt>
                <c:pt idx="17">
                  <c:v>101.48351314240213</c:v>
                </c:pt>
                <c:pt idx="18">
                  <c:v>101.03592991018297</c:v>
                </c:pt>
                <c:pt idx="19">
                  <c:v>102.018311918905</c:v>
                </c:pt>
                <c:pt idx="20">
                  <c:v>99.217702133176516</c:v>
                </c:pt>
                <c:pt idx="21">
                  <c:v>97.892052899839484</c:v>
                </c:pt>
                <c:pt idx="22">
                  <c:v>100.96969160984439</c:v>
                </c:pt>
                <c:pt idx="23">
                  <c:v>95.090949943950974</c:v>
                </c:pt>
                <c:pt idx="24">
                  <c:v>97.509733009760907</c:v>
                </c:pt>
                <c:pt idx="25">
                  <c:v>103.1138664403982</c:v>
                </c:pt>
                <c:pt idx="26">
                  <c:v>103.83430346476253</c:v>
                </c:pt>
                <c:pt idx="27">
                  <c:v>104.4494762736672</c:v>
                </c:pt>
                <c:pt idx="28">
                  <c:v>105.43101038579796</c:v>
                </c:pt>
                <c:pt idx="29">
                  <c:v>105.46434126833388</c:v>
                </c:pt>
                <c:pt idx="30">
                  <c:v>105.0082833274751</c:v>
                </c:pt>
                <c:pt idx="31">
                  <c:v>106.23441181284639</c:v>
                </c:pt>
                <c:pt idx="32">
                  <c:v>105.69185286755398</c:v>
                </c:pt>
                <c:pt idx="33">
                  <c:v>106.32584306039897</c:v>
                </c:pt>
                <c:pt idx="34">
                  <c:v>106.65428256038041</c:v>
                </c:pt>
                <c:pt idx="35">
                  <c:v>107.09640731750707</c:v>
                </c:pt>
                <c:pt idx="36">
                  <c:v>108.12557729201579</c:v>
                </c:pt>
                <c:pt idx="37">
                  <c:v>107.38857190367381</c:v>
                </c:pt>
                <c:pt idx="38">
                  <c:v>108.35357249331213</c:v>
                </c:pt>
                <c:pt idx="39">
                  <c:v>109.45315910379678</c:v>
                </c:pt>
                <c:pt idx="40">
                  <c:v>108.46403325140783</c:v>
                </c:pt>
                <c:pt idx="41">
                  <c:v>108.96606979318904</c:v>
                </c:pt>
                <c:pt idx="42">
                  <c:v>109.41895433487707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7-49D0-9C45-DAD0B536D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kern="1200" spc="0" baseline="0" dirty="0">
                <a:solidFill>
                  <a:srgbClr val="000000"/>
                </a:solidFill>
                <a:latin typeface="Calibri"/>
              </a:rPr>
              <a:t> trimestre 2015)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 sz="1400" b="0" i="1" u="none" strike="noStrike" baseline="0" dirty="0">
              <a:solidFill>
                <a:srgbClr val="000000"/>
              </a:solidFill>
              <a:latin typeface="Calibri"/>
            </a:endParaRPr>
          </a:p>
        </c:rich>
      </c:tx>
      <c:layout>
        <c:manualLayout>
          <c:xMode val="edge"/>
          <c:yMode val="edge"/>
          <c:x val="0.20676862453992431"/>
          <c:y val="1.739477495702705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Graphique!$D$10:$D$52</c:f>
              <c:numCache>
                <c:formatCode>#\ ##0.0</c:formatCode>
                <c:ptCount val="43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  <c:pt idx="42">
                  <c:v>97.743791641429439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4B-4F1E-9814-B9010D020D8C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multiLvlStrRef>
              <c:f>Graphique!$A$10:$B$52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  <c:pt idx="42">
                  <c:v>105.34060555653299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4B-4F1E-9814-B9010D020D8C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cat>
            <c:multiLvlStrRef>
              <c:f>Graphique!$A$10:$B$52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Deps'!$D$10:$D$52</c:f>
              <c:numCache>
                <c:formatCode>#\ ##0.0</c:formatCode>
                <c:ptCount val="43"/>
                <c:pt idx="0">
                  <c:v>100</c:v>
                </c:pt>
                <c:pt idx="1">
                  <c:v>91.724137931034477</c:v>
                </c:pt>
                <c:pt idx="2">
                  <c:v>93.103448275862064</c:v>
                </c:pt>
                <c:pt idx="3">
                  <c:v>95.862068965517238</c:v>
                </c:pt>
                <c:pt idx="4">
                  <c:v>93.103448275862064</c:v>
                </c:pt>
                <c:pt idx="5">
                  <c:v>97.931034482758619</c:v>
                </c:pt>
                <c:pt idx="6">
                  <c:v>106.20689655172413</c:v>
                </c:pt>
                <c:pt idx="7">
                  <c:v>108.9655172413793</c:v>
                </c:pt>
                <c:pt idx="8">
                  <c:v>110.34482758620689</c:v>
                </c:pt>
                <c:pt idx="9">
                  <c:v>102.75862068965517</c:v>
                </c:pt>
                <c:pt idx="10">
                  <c:v>99.310344827586206</c:v>
                </c:pt>
                <c:pt idx="11">
                  <c:v>87.586206896551715</c:v>
                </c:pt>
                <c:pt idx="12">
                  <c:v>83.448275862068968</c:v>
                </c:pt>
                <c:pt idx="13">
                  <c:v>92.41379310344827</c:v>
                </c:pt>
                <c:pt idx="14">
                  <c:v>82.068965517241381</c:v>
                </c:pt>
                <c:pt idx="15">
                  <c:v>81.379310344827587</c:v>
                </c:pt>
                <c:pt idx="16">
                  <c:v>69.655172413793096</c:v>
                </c:pt>
                <c:pt idx="17">
                  <c:v>67.58620689655173</c:v>
                </c:pt>
                <c:pt idx="18">
                  <c:v>73.103448275862064</c:v>
                </c:pt>
                <c:pt idx="19">
                  <c:v>75.862068965517238</c:v>
                </c:pt>
                <c:pt idx="20">
                  <c:v>77.931034482758619</c:v>
                </c:pt>
                <c:pt idx="21">
                  <c:v>69.655172413793096</c:v>
                </c:pt>
                <c:pt idx="22">
                  <c:v>63.448275862068968</c:v>
                </c:pt>
                <c:pt idx="23">
                  <c:v>56.551724137931039</c:v>
                </c:pt>
                <c:pt idx="24">
                  <c:v>53.103448275862064</c:v>
                </c:pt>
                <c:pt idx="25">
                  <c:v>46.896551724137929</c:v>
                </c:pt>
                <c:pt idx="26">
                  <c:v>48.275862068965516</c:v>
                </c:pt>
                <c:pt idx="27">
                  <c:v>52.413793103448278</c:v>
                </c:pt>
                <c:pt idx="28">
                  <c:v>50.344827586206897</c:v>
                </c:pt>
                <c:pt idx="29">
                  <c:v>59.310344827586206</c:v>
                </c:pt>
                <c:pt idx="30">
                  <c:v>64.137931034482747</c:v>
                </c:pt>
                <c:pt idx="31">
                  <c:v>64.827586206896541</c:v>
                </c:pt>
                <c:pt idx="32">
                  <c:v>75.172413793103445</c:v>
                </c:pt>
                <c:pt idx="33">
                  <c:v>78.620689655172413</c:v>
                </c:pt>
                <c:pt idx="34">
                  <c:v>76.551724137931032</c:v>
                </c:pt>
                <c:pt idx="35">
                  <c:v>80.689655172413794</c:v>
                </c:pt>
                <c:pt idx="36">
                  <c:v>86.896551724137922</c:v>
                </c:pt>
                <c:pt idx="37">
                  <c:v>88.965517241379317</c:v>
                </c:pt>
                <c:pt idx="38">
                  <c:v>91.034482758620697</c:v>
                </c:pt>
                <c:pt idx="39">
                  <c:v>91.724137931034477</c:v>
                </c:pt>
                <c:pt idx="40">
                  <c:v>92.41379310344827</c:v>
                </c:pt>
                <c:pt idx="41">
                  <c:v>94.482758620689651</c:v>
                </c:pt>
                <c:pt idx="42">
                  <c:v>95.172413793103445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4B-4F1E-9814-B9010D020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8.8375040599399657E-2"/>
          <c:y val="0.14285221578695151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Graph2'!$J$10:$J$52</c:f>
              <c:numCache>
                <c:formatCode>#,##0</c:formatCode>
                <c:ptCount val="43"/>
                <c:pt idx="0">
                  <c:v>-340.05833580849867</c:v>
                </c:pt>
                <c:pt idx="1">
                  <c:v>-127.04202985286975</c:v>
                </c:pt>
                <c:pt idx="2">
                  <c:v>-193.47337297485501</c:v>
                </c:pt>
                <c:pt idx="3">
                  <c:v>179.94574671378359</c:v>
                </c:pt>
                <c:pt idx="4">
                  <c:v>152.98874088894081</c:v>
                </c:pt>
                <c:pt idx="5">
                  <c:v>8.1520396280247951</c:v>
                </c:pt>
                <c:pt idx="6">
                  <c:v>-126.95374799436831</c:v>
                </c:pt>
                <c:pt idx="7">
                  <c:v>-102.62438202162593</c:v>
                </c:pt>
                <c:pt idx="8">
                  <c:v>17.367456238709565</c:v>
                </c:pt>
                <c:pt idx="9">
                  <c:v>612.26157110200438</c:v>
                </c:pt>
                <c:pt idx="10">
                  <c:v>-253.97700478907791</c:v>
                </c:pt>
                <c:pt idx="11">
                  <c:v>332.24782959534787</c:v>
                </c:pt>
                <c:pt idx="12">
                  <c:v>-124.6961133367513</c:v>
                </c:pt>
                <c:pt idx="13">
                  <c:v>28.121418800838001</c:v>
                </c:pt>
                <c:pt idx="14">
                  <c:v>-314.80871904186642</c:v>
                </c:pt>
                <c:pt idx="15">
                  <c:v>373.09569621861738</c:v>
                </c:pt>
                <c:pt idx="16">
                  <c:v>252.04302142724191</c:v>
                </c:pt>
                <c:pt idx="17">
                  <c:v>-343.47625089315261</c:v>
                </c:pt>
                <c:pt idx="18">
                  <c:v>-256.08590088252822</c:v>
                </c:pt>
                <c:pt idx="19">
                  <c:v>529.14965547445172</c:v>
                </c:pt>
                <c:pt idx="20">
                  <c:v>-1015.6737191895008</c:v>
                </c:pt>
                <c:pt idx="21">
                  <c:v>-935.85672717950365</c:v>
                </c:pt>
                <c:pt idx="22">
                  <c:v>1449.1729346107822</c:v>
                </c:pt>
                <c:pt idx="23">
                  <c:v>-2896.2497192597657</c:v>
                </c:pt>
                <c:pt idx="24">
                  <c:v>1151.109308930696</c:v>
                </c:pt>
                <c:pt idx="25">
                  <c:v>2600.9498460542236</c:v>
                </c:pt>
                <c:pt idx="26">
                  <c:v>405.24123301774671</c:v>
                </c:pt>
                <c:pt idx="27">
                  <c:v>320.95869213913829</c:v>
                </c:pt>
                <c:pt idx="28">
                  <c:v>408.47598793746147</c:v>
                </c:pt>
                <c:pt idx="29">
                  <c:v>14.541112942395557</c:v>
                </c:pt>
                <c:pt idx="30">
                  <c:v>-243.41636519985332</c:v>
                </c:pt>
                <c:pt idx="31">
                  <c:v>554.1326134457704</c:v>
                </c:pt>
                <c:pt idx="32">
                  <c:v>-233.11397991077683</c:v>
                </c:pt>
                <c:pt idx="33">
                  <c:v>373.41436325977702</c:v>
                </c:pt>
                <c:pt idx="34">
                  <c:v>121.76215285024955</c:v>
                </c:pt>
                <c:pt idx="35">
                  <c:v>128.9990199997701</c:v>
                </c:pt>
                <c:pt idx="36">
                  <c:v>337.88450730036857</c:v>
                </c:pt>
                <c:pt idx="37">
                  <c:v>-320.88124321299256</c:v>
                </c:pt>
                <c:pt idx="38">
                  <c:v>454.48969248688809</c:v>
                </c:pt>
                <c:pt idx="39">
                  <c:v>535.72961668558128</c:v>
                </c:pt>
                <c:pt idx="40">
                  <c:v>-437.09528780991241</c:v>
                </c:pt>
                <c:pt idx="41">
                  <c:v>199.47980572484812</c:v>
                </c:pt>
                <c:pt idx="42">
                  <c:v>271.99476242169476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C1-4876-9B89-799FD2F6F30F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Graph2'!$K$10:$K$52</c:f>
              <c:numCache>
                <c:formatCode>#,##0</c:formatCode>
                <c:ptCount val="43"/>
                <c:pt idx="0">
                  <c:v>-13.847385938020693</c:v>
                </c:pt>
                <c:pt idx="1">
                  <c:v>44.119102955715221</c:v>
                </c:pt>
                <c:pt idx="2">
                  <c:v>-0.6300585290023264</c:v>
                </c:pt>
                <c:pt idx="3">
                  <c:v>37.055963075619616</c:v>
                </c:pt>
                <c:pt idx="4">
                  <c:v>-14.961088381557033</c:v>
                </c:pt>
                <c:pt idx="5">
                  <c:v>69.354048404925152</c:v>
                </c:pt>
                <c:pt idx="6">
                  <c:v>-41.742863050177675</c:v>
                </c:pt>
                <c:pt idx="7">
                  <c:v>22.136106838066326</c:v>
                </c:pt>
                <c:pt idx="8">
                  <c:v>43.74186046154</c:v>
                </c:pt>
                <c:pt idx="9">
                  <c:v>-1.6184267879002618</c:v>
                </c:pt>
                <c:pt idx="10">
                  <c:v>61.246768932325608</c:v>
                </c:pt>
                <c:pt idx="11">
                  <c:v>43.707578088750097</c:v>
                </c:pt>
                <c:pt idx="12">
                  <c:v>6.79042775150117</c:v>
                </c:pt>
                <c:pt idx="13">
                  <c:v>13.643465472823209</c:v>
                </c:pt>
                <c:pt idx="14">
                  <c:v>73.472677232257638</c:v>
                </c:pt>
                <c:pt idx="15">
                  <c:v>-62.142196755315922</c:v>
                </c:pt>
                <c:pt idx="16">
                  <c:v>53.420394740690426</c:v>
                </c:pt>
                <c:pt idx="17">
                  <c:v>1.7798129025561593</c:v>
                </c:pt>
                <c:pt idx="18">
                  <c:v>39.297187566055413</c:v>
                </c:pt>
                <c:pt idx="19">
                  <c:v>-53.329034133991058</c:v>
                </c:pt>
                <c:pt idx="20">
                  <c:v>-340.81273571927238</c:v>
                </c:pt>
                <c:pt idx="21">
                  <c:v>293.77326444742675</c:v>
                </c:pt>
                <c:pt idx="22">
                  <c:v>41.493578267465409</c:v>
                </c:pt>
                <c:pt idx="23">
                  <c:v>48.857882550177692</c:v>
                </c:pt>
                <c:pt idx="24">
                  <c:v>20.437860137139523</c:v>
                </c:pt>
                <c:pt idx="25">
                  <c:v>113.43440301157534</c:v>
                </c:pt>
                <c:pt idx="26">
                  <c:v>-56.294703535138069</c:v>
                </c:pt>
                <c:pt idx="27">
                  <c:v>-22.997302816084925</c:v>
                </c:pt>
                <c:pt idx="28">
                  <c:v>66.933951326874762</c:v>
                </c:pt>
                <c:pt idx="29">
                  <c:v>1.6028321800333742</c:v>
                </c:pt>
                <c:pt idx="30">
                  <c:v>22.522893149220408</c:v>
                </c:pt>
                <c:pt idx="31">
                  <c:v>39.747580381855187</c:v>
                </c:pt>
                <c:pt idx="32">
                  <c:v>-29.676596637645844</c:v>
                </c:pt>
                <c:pt idx="33">
                  <c:v>-66.338699409122682</c:v>
                </c:pt>
                <c:pt idx="34">
                  <c:v>37.318821319083554</c:v>
                </c:pt>
                <c:pt idx="35">
                  <c:v>85.145859261278702</c:v>
                </c:pt>
                <c:pt idx="36">
                  <c:v>160.59805079608827</c:v>
                </c:pt>
                <c:pt idx="37">
                  <c:v>-36.090239060337581</c:v>
                </c:pt>
                <c:pt idx="38">
                  <c:v>12.912169598248738</c:v>
                </c:pt>
                <c:pt idx="39">
                  <c:v>-3.1404817327806995</c:v>
                </c:pt>
                <c:pt idx="40">
                  <c:v>-41.991740951821839</c:v>
                </c:pt>
                <c:pt idx="41">
                  <c:v>43.683584000408018</c:v>
                </c:pt>
                <c:pt idx="42">
                  <c:v>-52.638338842835765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C1-4876-9B89-799FD2F6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Graph2'!$I$10:$I$52</c:f>
              <c:numCache>
                <c:formatCode>#,##0</c:formatCode>
                <c:ptCount val="43"/>
                <c:pt idx="0">
                  <c:v>-353.90572174652334</c:v>
                </c:pt>
                <c:pt idx="1">
                  <c:v>-82.922926897153957</c:v>
                </c:pt>
                <c:pt idx="2">
                  <c:v>-194.10343150385597</c:v>
                </c:pt>
                <c:pt idx="3">
                  <c:v>217.0017097894015</c:v>
                </c:pt>
                <c:pt idx="4">
                  <c:v>138.02765250738594</c:v>
                </c:pt>
                <c:pt idx="5">
                  <c:v>77.506088032947446</c:v>
                </c:pt>
                <c:pt idx="6">
                  <c:v>-168.69661104454281</c:v>
                </c:pt>
                <c:pt idx="7">
                  <c:v>-80.4882751835612</c:v>
                </c:pt>
                <c:pt idx="8">
                  <c:v>61.109316700247291</c:v>
                </c:pt>
                <c:pt idx="9">
                  <c:v>610.64314431410457</c:v>
                </c:pt>
                <c:pt idx="10">
                  <c:v>-192.73023585675401</c:v>
                </c:pt>
                <c:pt idx="11">
                  <c:v>375.95540768410137</c:v>
                </c:pt>
                <c:pt idx="12">
                  <c:v>-117.9056855852541</c:v>
                </c:pt>
                <c:pt idx="13">
                  <c:v>41.764884273667121</c:v>
                </c:pt>
                <c:pt idx="14">
                  <c:v>-241.33604180961265</c:v>
                </c:pt>
                <c:pt idx="15">
                  <c:v>310.95349946329952</c:v>
                </c:pt>
                <c:pt idx="16">
                  <c:v>305.46341616793507</c:v>
                </c:pt>
                <c:pt idx="17">
                  <c:v>-341.6964379905985</c:v>
                </c:pt>
                <c:pt idx="18">
                  <c:v>-216.78871331646951</c:v>
                </c:pt>
                <c:pt idx="19">
                  <c:v>475.82062134046282</c:v>
                </c:pt>
                <c:pt idx="20">
                  <c:v>-1356.4864549087797</c:v>
                </c:pt>
                <c:pt idx="21">
                  <c:v>-642.0834627320728</c:v>
                </c:pt>
                <c:pt idx="22">
                  <c:v>1490.6665128782479</c:v>
                </c:pt>
                <c:pt idx="23">
                  <c:v>-2847.3918367095903</c:v>
                </c:pt>
                <c:pt idx="24">
                  <c:v>1171.5471690678387</c:v>
                </c:pt>
                <c:pt idx="25">
                  <c:v>2714.3842490657989</c:v>
                </c:pt>
                <c:pt idx="26">
                  <c:v>348.94652948260773</c:v>
                </c:pt>
                <c:pt idx="27">
                  <c:v>297.96138932304893</c:v>
                </c:pt>
                <c:pt idx="28">
                  <c:v>475.40993926434021</c:v>
                </c:pt>
                <c:pt idx="29">
                  <c:v>16.143945122428704</c:v>
                </c:pt>
                <c:pt idx="30">
                  <c:v>-220.8934720506295</c:v>
                </c:pt>
                <c:pt idx="31">
                  <c:v>593.88019382762286</c:v>
                </c:pt>
                <c:pt idx="32">
                  <c:v>-262.79057654842472</c:v>
                </c:pt>
                <c:pt idx="33">
                  <c:v>307.07566385065729</c:v>
                </c:pt>
                <c:pt idx="34">
                  <c:v>159.08097416933015</c:v>
                </c:pt>
                <c:pt idx="35">
                  <c:v>214.14487926105357</c:v>
                </c:pt>
                <c:pt idx="36">
                  <c:v>498.48255809645343</c:v>
                </c:pt>
                <c:pt idx="37">
                  <c:v>-356.97148227332946</c:v>
                </c:pt>
                <c:pt idx="38">
                  <c:v>467.40186208513478</c:v>
                </c:pt>
                <c:pt idx="39">
                  <c:v>532.58913495280285</c:v>
                </c:pt>
                <c:pt idx="40">
                  <c:v>-479.08702876173629</c:v>
                </c:pt>
                <c:pt idx="41">
                  <c:v>243.16338972525409</c:v>
                </c:pt>
                <c:pt idx="42">
                  <c:v>219.35642357886536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C1-4876-9B89-799FD2F6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6752443987979763"/>
          <c:w val="0.90516390406154157"/>
          <c:h val="0.47852048385256196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E1-4E7F-A651-9F76EE01E08F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E1-4E7F-A651-9F76EE01E08F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E1-4E7F-A651-9F76EE01E08F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E1-4E7F-A651-9F76EE01E08F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E1-4E7F-A651-9F76EE01E08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270</c:v>
                </c:pt>
                <c:pt idx="1">
                  <c:v>170</c:v>
                </c:pt>
                <c:pt idx="2">
                  <c:v>120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E1-4E7F-A651-9F76EE01E08F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E1-4E7F-A651-9F76EE01E08F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E1-4E7F-A651-9F76EE01E08F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E1-4E7F-A651-9F76EE01E08F}"/>
                </c:ext>
              </c:extLst>
            </c:dLbl>
            <c:dLbl>
              <c:idx val="2"/>
              <c:layout>
                <c:manualLayout>
                  <c:x val="4.0519352142993573E-3"/>
                  <c:y val="-1.7376393916954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E1-4E7F-A651-9F76EE01E08F}"/>
                </c:ext>
              </c:extLst>
            </c:dLbl>
            <c:dLbl>
              <c:idx val="3"/>
              <c:layout>
                <c:manualLayout>
                  <c:x val="5.3981114260875278E-3"/>
                  <c:y val="-2.29088211799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E1-4E7F-A651-9F76EE01E08F}"/>
                </c:ext>
              </c:extLst>
            </c:dLbl>
            <c:dLbl>
              <c:idx val="4"/>
              <c:layout>
                <c:manualLayout>
                  <c:x val="3.5987409507250187E-3"/>
                  <c:y val="-1.986144394994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E1-4E7F-A651-9F76EE01E08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-50</c:v>
                </c:pt>
                <c:pt idx="1">
                  <c:v>-40</c:v>
                </c:pt>
                <c:pt idx="2">
                  <c:v>10</c:v>
                </c:pt>
                <c:pt idx="3">
                  <c:v>-20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E1-4E7F-A651-9F76EE01E08F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13805677056357E-5"/>
                  <c:y val="0.10393391722773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E1-4E7F-A651-9F76EE01E08F}"/>
                </c:ext>
              </c:extLst>
            </c:dLbl>
            <c:dLbl>
              <c:idx val="1"/>
              <c:layout>
                <c:manualLayout>
                  <c:x val="-1.6066819835133255E-4"/>
                  <c:y val="4.85589267374186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CE1-4E7F-A651-9F76EE01E08F}"/>
                </c:ext>
              </c:extLst>
            </c:dLbl>
            <c:dLbl>
              <c:idx val="2"/>
              <c:layout>
                <c:manualLayout>
                  <c:x val="3.253318492541255E-3"/>
                  <c:y val="5.1484461181482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E1-4E7F-A651-9F76EE01E08F}"/>
                </c:ext>
              </c:extLst>
            </c:dLbl>
            <c:dLbl>
              <c:idx val="3"/>
              <c:layout>
                <c:manualLayout>
                  <c:x val="1.9322688616530631E-3"/>
                  <c:y val="-3.7094649853551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E1-4E7F-A651-9F76EE01E08F}"/>
                </c:ext>
              </c:extLst>
            </c:dLbl>
            <c:dLbl>
              <c:idx val="4"/>
              <c:layout>
                <c:manualLayout>
                  <c:x val="-1.8910391917057805E-3"/>
                  <c:y val="-4.60292327589486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E1-4E7F-A651-9F76EE01E08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220</c:v>
                </c:pt>
                <c:pt idx="1">
                  <c:v>130</c:v>
                </c:pt>
                <c:pt idx="2">
                  <c:v>130</c:v>
                </c:pt>
                <c:pt idx="3">
                  <c:v>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CE1-4E7F-A651-9F76EE01E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300"/>
          <c:min val="-1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670950396314898"/>
          <c:y val="0.2002282323405226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3'!$Y$10:$Y$52</c:f>
              <c:numCache>
                <c:formatCode>#\ ##0.0</c:formatCode>
                <c:ptCount val="43"/>
                <c:pt idx="0">
                  <c:v>100</c:v>
                </c:pt>
                <c:pt idx="1">
                  <c:v>100.30276794519489</c:v>
                </c:pt>
                <c:pt idx="2">
                  <c:v>99.585085012257665</c:v>
                </c:pt>
                <c:pt idx="3">
                  <c:v>100.34572112402789</c:v>
                </c:pt>
                <c:pt idx="4">
                  <c:v>98.814741347825333</c:v>
                </c:pt>
                <c:pt idx="5">
                  <c:v>99.734533082593686</c:v>
                </c:pt>
                <c:pt idx="6">
                  <c:v>99.242090337299373</c:v>
                </c:pt>
                <c:pt idx="7">
                  <c:v>98.436259739466436</c:v>
                </c:pt>
                <c:pt idx="8">
                  <c:v>100.73691128005665</c:v>
                </c:pt>
                <c:pt idx="9">
                  <c:v>100.68338151527212</c:v>
                </c:pt>
                <c:pt idx="10">
                  <c:v>102.01419277284556</c:v>
                </c:pt>
                <c:pt idx="11">
                  <c:v>103.58481223199783</c:v>
                </c:pt>
                <c:pt idx="12">
                  <c:v>103.43860210059673</c:v>
                </c:pt>
                <c:pt idx="13">
                  <c:v>105.35472711493452</c:v>
                </c:pt>
                <c:pt idx="14">
                  <c:v>106.76564751103722</c:v>
                </c:pt>
                <c:pt idx="15">
                  <c:v>104.9207390143707</c:v>
                </c:pt>
                <c:pt idx="16">
                  <c:v>104.78456841459393</c:v>
                </c:pt>
                <c:pt idx="17">
                  <c:v>104.94490551674008</c:v>
                </c:pt>
                <c:pt idx="18">
                  <c:v>105.13938747156433</c:v>
                </c:pt>
                <c:pt idx="19">
                  <c:v>103.3885754889845</c:v>
                </c:pt>
                <c:pt idx="20">
                  <c:v>98.484420037363975</c:v>
                </c:pt>
                <c:pt idx="21">
                  <c:v>102.45749503939692</c:v>
                </c:pt>
                <c:pt idx="22">
                  <c:v>104.1495338969336</c:v>
                </c:pt>
                <c:pt idx="23">
                  <c:v>105.66524314833478</c:v>
                </c:pt>
                <c:pt idx="24">
                  <c:v>109.44012873808214</c:v>
                </c:pt>
                <c:pt idx="25">
                  <c:v>107.14042869166298</c:v>
                </c:pt>
                <c:pt idx="26">
                  <c:v>109.90356314654457</c:v>
                </c:pt>
                <c:pt idx="27">
                  <c:v>109.46111306508213</c:v>
                </c:pt>
                <c:pt idx="28">
                  <c:v>110.6276768487441</c:v>
                </c:pt>
                <c:pt idx="29">
                  <c:v>110.27420137464796</c:v>
                </c:pt>
                <c:pt idx="30">
                  <c:v>108.94035875918186</c:v>
                </c:pt>
                <c:pt idx="31">
                  <c:v>109.97918348047611</c:v>
                </c:pt>
                <c:pt idx="32">
                  <c:v>108.60283432220857</c:v>
                </c:pt>
                <c:pt idx="33">
                  <c:v>106.85210706993658</c:v>
                </c:pt>
                <c:pt idx="34">
                  <c:v>108.47442719062845</c:v>
                </c:pt>
                <c:pt idx="35">
                  <c:v>109.11865423117801</c:v>
                </c:pt>
                <c:pt idx="36">
                  <c:v>108.59418503582144</c:v>
                </c:pt>
                <c:pt idx="37">
                  <c:v>108.06372457372149</c:v>
                </c:pt>
                <c:pt idx="38">
                  <c:v>107.53240639136052</c:v>
                </c:pt>
                <c:pt idx="39">
                  <c:v>108.0127703831198</c:v>
                </c:pt>
                <c:pt idx="40">
                  <c:v>106.67877793253209</c:v>
                </c:pt>
                <c:pt idx="41">
                  <c:v>107.70267997433267</c:v>
                </c:pt>
                <c:pt idx="42">
                  <c:v>107.91075958695224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5A-4A6B-8736-7FA1A6B8CF1B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3'!$X$10:$X$52</c:f>
              <c:numCache>
                <c:formatCode>#\ ##0.0</c:formatCode>
                <c:ptCount val="43"/>
                <c:pt idx="0">
                  <c:v>100</c:v>
                </c:pt>
                <c:pt idx="1">
                  <c:v>100.79993378227338</c:v>
                </c:pt>
                <c:pt idx="2">
                  <c:v>100.80065413785255</c:v>
                </c:pt>
                <c:pt idx="3">
                  <c:v>102.37671883007495</c:v>
                </c:pt>
                <c:pt idx="4">
                  <c:v>101.36035820512082</c:v>
                </c:pt>
                <c:pt idx="5">
                  <c:v>103.08158893677515</c:v>
                </c:pt>
                <c:pt idx="6">
                  <c:v>103.57586950119297</c:v>
                </c:pt>
                <c:pt idx="7">
                  <c:v>102.68035522812136</c:v>
                </c:pt>
                <c:pt idx="8">
                  <c:v>104.01634505074209</c:v>
                </c:pt>
                <c:pt idx="9">
                  <c:v>105.00274017044265</c:v>
                </c:pt>
                <c:pt idx="10">
                  <c:v>103.45251299872493</c:v>
                </c:pt>
                <c:pt idx="11">
                  <c:v>106.54375968014998</c:v>
                </c:pt>
                <c:pt idx="12">
                  <c:v>104.19158118252152</c:v>
                </c:pt>
                <c:pt idx="13">
                  <c:v>104.63544749069894</c:v>
                </c:pt>
                <c:pt idx="14">
                  <c:v>104.23316817281354</c:v>
                </c:pt>
                <c:pt idx="15">
                  <c:v>107.96657162610741</c:v>
                </c:pt>
                <c:pt idx="16">
                  <c:v>107.00670182547194</c:v>
                </c:pt>
                <c:pt idx="17">
                  <c:v>105.25099130171715</c:v>
                </c:pt>
                <c:pt idx="18">
                  <c:v>103.93414304673728</c:v>
                </c:pt>
                <c:pt idx="19">
                  <c:v>109.06659184763565</c:v>
                </c:pt>
                <c:pt idx="20">
                  <c:v>104.37421500087596</c:v>
                </c:pt>
                <c:pt idx="21">
                  <c:v>105.677603326704</c:v>
                </c:pt>
                <c:pt idx="22">
                  <c:v>106.10764892189542</c:v>
                </c:pt>
                <c:pt idx="23">
                  <c:v>109.515036701187</c:v>
                </c:pt>
                <c:pt idx="24">
                  <c:v>110.49712808114791</c:v>
                </c:pt>
                <c:pt idx="25">
                  <c:v>114.95828646534973</c:v>
                </c:pt>
                <c:pt idx="26">
                  <c:v>113.00791786925546</c:v>
                </c:pt>
                <c:pt idx="27">
                  <c:v>118.06921862667477</c:v>
                </c:pt>
                <c:pt idx="28">
                  <c:v>117.47951319082399</c:v>
                </c:pt>
                <c:pt idx="29">
                  <c:v>117.28789034807463</c:v>
                </c:pt>
                <c:pt idx="30">
                  <c:v>117.08971246569682</c:v>
                </c:pt>
                <c:pt idx="31">
                  <c:v>123.4501651830669</c:v>
                </c:pt>
                <c:pt idx="32">
                  <c:v>121.72961877406809</c:v>
                </c:pt>
                <c:pt idx="33">
                  <c:v>122.25158961348859</c:v>
                </c:pt>
                <c:pt idx="34">
                  <c:v>119.90023333514554</c:v>
                </c:pt>
                <c:pt idx="35">
                  <c:v>126.00139834768886</c:v>
                </c:pt>
                <c:pt idx="36">
                  <c:v>127.4381521368491</c:v>
                </c:pt>
                <c:pt idx="37">
                  <c:v>126.82709608258047</c:v>
                </c:pt>
                <c:pt idx="38">
                  <c:v>128.20507760841789</c:v>
                </c:pt>
                <c:pt idx="39">
                  <c:v>128.01910652986891</c:v>
                </c:pt>
                <c:pt idx="40">
                  <c:v>128.31687643963238</c:v>
                </c:pt>
                <c:pt idx="41">
                  <c:v>129.21496575559408</c:v>
                </c:pt>
                <c:pt idx="42">
                  <c:v>129.05681072633479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5A-4A6B-8736-7FA1A6B8CF1B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3'!$Z$10:$Z$52</c:f>
              <c:numCache>
                <c:formatCode>#\ ##0.0</c:formatCode>
                <c:ptCount val="43"/>
                <c:pt idx="0">
                  <c:v>100</c:v>
                </c:pt>
                <c:pt idx="1">
                  <c:v>98.325977329834856</c:v>
                </c:pt>
                <c:pt idx="2">
                  <c:v>98.01891621614277</c:v>
                </c:pt>
                <c:pt idx="3">
                  <c:v>98.588700880157475</c:v>
                </c:pt>
                <c:pt idx="4">
                  <c:v>99.769922824603029</c:v>
                </c:pt>
                <c:pt idx="5">
                  <c:v>99.722054558838835</c:v>
                </c:pt>
                <c:pt idx="6">
                  <c:v>98.108418982735046</c:v>
                </c:pt>
                <c:pt idx="7">
                  <c:v>99.261245280098379</c:v>
                </c:pt>
                <c:pt idx="8">
                  <c:v>98.316055485020556</c:v>
                </c:pt>
                <c:pt idx="9">
                  <c:v>100.24656629017335</c:v>
                </c:pt>
                <c:pt idx="10">
                  <c:v>99.895502779556793</c:v>
                </c:pt>
                <c:pt idx="11">
                  <c:v>101.39649205370675</c:v>
                </c:pt>
                <c:pt idx="12">
                  <c:v>101.06765303983076</c:v>
                </c:pt>
                <c:pt idx="13">
                  <c:v>101.72074839453099</c:v>
                </c:pt>
                <c:pt idx="14">
                  <c:v>100.79921879729201</c:v>
                </c:pt>
                <c:pt idx="15">
                  <c:v>101.34189059113532</c:v>
                </c:pt>
                <c:pt idx="16">
                  <c:v>103.77948170430102</c:v>
                </c:pt>
                <c:pt idx="17">
                  <c:v>101.17848396607425</c:v>
                </c:pt>
                <c:pt idx="18">
                  <c:v>100.16893202152542</c:v>
                </c:pt>
                <c:pt idx="19">
                  <c:v>102.43920306430574</c:v>
                </c:pt>
                <c:pt idx="20">
                  <c:v>96.844137699016102</c:v>
                </c:pt>
                <c:pt idx="21">
                  <c:v>94.600502567206703</c:v>
                </c:pt>
                <c:pt idx="22">
                  <c:v>99.823154015041609</c:v>
                </c:pt>
                <c:pt idx="23">
                  <c:v>85.445963263776221</c:v>
                </c:pt>
                <c:pt idx="24">
                  <c:v>90.490502023584298</c:v>
                </c:pt>
                <c:pt idx="25">
                  <c:v>103.42675572846134</c:v>
                </c:pt>
                <c:pt idx="26">
                  <c:v>104.15343973529929</c:v>
                </c:pt>
                <c:pt idx="27">
                  <c:v>104.99524733931716</c:v>
                </c:pt>
                <c:pt idx="28">
                  <c:v>106.27736156073166</c:v>
                </c:pt>
                <c:pt idx="29">
                  <c:v>106.33675520253456</c:v>
                </c:pt>
                <c:pt idx="30">
                  <c:v>105.66091415947976</c:v>
                </c:pt>
                <c:pt idx="31">
                  <c:v>107.03018174374606</c:v>
                </c:pt>
                <c:pt idx="32">
                  <c:v>106.58865745172751</c:v>
                </c:pt>
                <c:pt idx="33">
                  <c:v>107.36330692738827</c:v>
                </c:pt>
                <c:pt idx="34">
                  <c:v>108.362162187851</c:v>
                </c:pt>
                <c:pt idx="35">
                  <c:v>107.16311575654245</c:v>
                </c:pt>
                <c:pt idx="36">
                  <c:v>109.92433487785075</c:v>
                </c:pt>
                <c:pt idx="37">
                  <c:v>108.08539848284707</c:v>
                </c:pt>
                <c:pt idx="38">
                  <c:v>109.70151893841013</c:v>
                </c:pt>
                <c:pt idx="39">
                  <c:v>110.37019430998521</c:v>
                </c:pt>
                <c:pt idx="40">
                  <c:v>109.84038014623034</c:v>
                </c:pt>
                <c:pt idx="41">
                  <c:v>110.66098203498905</c:v>
                </c:pt>
                <c:pt idx="42">
                  <c:v>111.27893375150124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15A-4A6B-8736-7FA1A6B8CF1B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3'!$AA$10:$AA$52</c:f>
              <c:numCache>
                <c:formatCode>#\ ##0.0</c:formatCode>
                <c:ptCount val="43"/>
                <c:pt idx="0">
                  <c:v>100</c:v>
                </c:pt>
                <c:pt idx="1">
                  <c:v>99.769364896820008</c:v>
                </c:pt>
                <c:pt idx="2">
                  <c:v>99.320528088482376</c:v>
                </c:pt>
                <c:pt idx="3">
                  <c:v>99.957332149634823</c:v>
                </c:pt>
                <c:pt idx="4">
                  <c:v>99.821119770069203</c:v>
                </c:pt>
                <c:pt idx="5">
                  <c:v>99.896475261831327</c:v>
                </c:pt>
                <c:pt idx="6">
                  <c:v>100.57231967287268</c:v>
                </c:pt>
                <c:pt idx="7">
                  <c:v>100.3470226372207</c:v>
                </c:pt>
                <c:pt idx="8">
                  <c:v>100.11720286545516</c:v>
                </c:pt>
                <c:pt idx="9">
                  <c:v>101.295040038518</c:v>
                </c:pt>
                <c:pt idx="10">
                  <c:v>100.50544522490519</c:v>
                </c:pt>
                <c:pt idx="11">
                  <c:v>100.13517346877589</c:v>
                </c:pt>
                <c:pt idx="12">
                  <c:v>100.56035919457464</c:v>
                </c:pt>
                <c:pt idx="13">
                  <c:v>99.757745996741662</c:v>
                </c:pt>
                <c:pt idx="14">
                  <c:v>98.957311987801276</c:v>
                </c:pt>
                <c:pt idx="15">
                  <c:v>100.15139087675824</c:v>
                </c:pt>
                <c:pt idx="16">
                  <c:v>99.692249016630001</c:v>
                </c:pt>
                <c:pt idx="17">
                  <c:v>100.44120134603855</c:v>
                </c:pt>
                <c:pt idx="18">
                  <c:v>100.33055804918851</c:v>
                </c:pt>
                <c:pt idx="19">
                  <c:v>100.49452920428578</c:v>
                </c:pt>
                <c:pt idx="20">
                  <c:v>100.73257503608272</c:v>
                </c:pt>
                <c:pt idx="21">
                  <c:v>99.217241194501881</c:v>
                </c:pt>
                <c:pt idx="22">
                  <c:v>100.96293898688803</c:v>
                </c:pt>
                <c:pt idx="23">
                  <c:v>101.10907012471621</c:v>
                </c:pt>
                <c:pt idx="24">
                  <c:v>101.48701476657529</c:v>
                </c:pt>
                <c:pt idx="25">
                  <c:v>101.77672847493714</c:v>
                </c:pt>
                <c:pt idx="26">
                  <c:v>102.1110494510979</c:v>
                </c:pt>
                <c:pt idx="27">
                  <c:v>101.49202397827024</c:v>
                </c:pt>
                <c:pt idx="28">
                  <c:v>102.01877771689603</c:v>
                </c:pt>
                <c:pt idx="29">
                  <c:v>102.36512532967852</c:v>
                </c:pt>
                <c:pt idx="30">
                  <c:v>102.38356979584246</c:v>
                </c:pt>
                <c:pt idx="31">
                  <c:v>102.85338099282639</c:v>
                </c:pt>
                <c:pt idx="32">
                  <c:v>102.55832829421112</c:v>
                </c:pt>
                <c:pt idx="33">
                  <c:v>103.8651044435108</c:v>
                </c:pt>
                <c:pt idx="34">
                  <c:v>103.74236716488878</c:v>
                </c:pt>
                <c:pt idx="35">
                  <c:v>104.82879574047877</c:v>
                </c:pt>
                <c:pt idx="36">
                  <c:v>104.90813697889988</c:v>
                </c:pt>
                <c:pt idx="37">
                  <c:v>105.12931328661999</c:v>
                </c:pt>
                <c:pt idx="38">
                  <c:v>105.67408913074867</c:v>
                </c:pt>
                <c:pt idx="39">
                  <c:v>106.68288359419951</c:v>
                </c:pt>
                <c:pt idx="40">
                  <c:v>105.78515937042351</c:v>
                </c:pt>
                <c:pt idx="41">
                  <c:v>105.92436009909105</c:v>
                </c:pt>
                <c:pt idx="42">
                  <c:v>106.57190154435776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5A-4A6B-8736-7FA1A6B8C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septembre de chaque année, 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2346734525"/>
          <c:y val="2.043582401850118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(trim)'!$G$3:$G$13</c:f>
              <c:numCache>
                <c:formatCode>#,##0</c:formatCode>
                <c:ptCount val="11"/>
                <c:pt idx="0">
                  <c:v>359</c:v>
                </c:pt>
                <c:pt idx="1">
                  <c:v>422</c:v>
                </c:pt>
                <c:pt idx="2">
                  <c:v>420</c:v>
                </c:pt>
                <c:pt idx="3">
                  <c:v>460</c:v>
                </c:pt>
                <c:pt idx="4">
                  <c:v>467</c:v>
                </c:pt>
                <c:pt idx="5">
                  <c:v>562</c:v>
                </c:pt>
                <c:pt idx="6">
                  <c:v>788</c:v>
                </c:pt>
                <c:pt idx="7">
                  <c:v>796</c:v>
                </c:pt>
                <c:pt idx="8">
                  <c:v>832</c:v>
                </c:pt>
                <c:pt idx="9">
                  <c:v>880</c:v>
                </c:pt>
                <c:pt idx="10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9D-4731-9350-C6BC920A5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373216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3e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T3</c:v>
                  </c:pt>
                  <c:pt idx="1">
                    <c:v>T3</c:v>
                  </c:pt>
                  <c:pt idx="2">
                    <c:v>T3</c:v>
                  </c:pt>
                  <c:pt idx="3">
                    <c:v>T3</c:v>
                  </c:pt>
                  <c:pt idx="4">
                    <c:v>T3</c:v>
                  </c:pt>
                  <c:pt idx="5">
                    <c:v>T3</c:v>
                  </c:pt>
                  <c:pt idx="6">
                    <c:v>T3</c:v>
                  </c:pt>
                  <c:pt idx="7">
                    <c:v>T3</c:v>
                  </c:pt>
                  <c:pt idx="8">
                    <c:v>T3</c:v>
                  </c:pt>
                  <c:pt idx="9">
                    <c:v>T3</c:v>
                  </c:pt>
                  <c:pt idx="10">
                    <c:v>T3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(trim)'!$H$3:$H$13</c:f>
              <c:numCache>
                <c:formatCode>#,##0</c:formatCode>
                <c:ptCount val="11"/>
                <c:pt idx="0">
                  <c:v>598</c:v>
                </c:pt>
                <c:pt idx="1">
                  <c:v>707</c:v>
                </c:pt>
                <c:pt idx="2">
                  <c:v>732</c:v>
                </c:pt>
                <c:pt idx="3">
                  <c:v>742</c:v>
                </c:pt>
                <c:pt idx="4">
                  <c:v>673</c:v>
                </c:pt>
                <c:pt idx="5">
                  <c:v>938</c:v>
                </c:pt>
                <c:pt idx="6">
                  <c:v>1286</c:v>
                </c:pt>
                <c:pt idx="7">
                  <c:v>1293</c:v>
                </c:pt>
                <c:pt idx="8">
                  <c:v>1350</c:v>
                </c:pt>
                <c:pt idx="9">
                  <c:v>1372</c:v>
                </c:pt>
                <c:pt idx="10">
                  <c:v>1422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D-4731-9350-C6BC920A54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693732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469373216"/>
        <c:crosses val="autoZero"/>
        <c:crossBetween val="between"/>
        <c:majorUnit val="2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1.9254499258447935E-2"/>
          <c:y val="0.13625143995847167"/>
          <c:w val="0.97114880634796774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Données!$C$143:$C$183</c:f>
              <c:numCache>
                <c:formatCode>#\ ##0.0</c:formatCode>
                <c:ptCount val="41"/>
                <c:pt idx="0">
                  <c:v>11.5</c:v>
                </c:pt>
                <c:pt idx="1">
                  <c:v>11.4</c:v>
                </c:pt>
                <c:pt idx="2">
                  <c:v>11.3</c:v>
                </c:pt>
                <c:pt idx="3">
                  <c:v>11.2</c:v>
                </c:pt>
                <c:pt idx="4">
                  <c:v>11</c:v>
                </c:pt>
                <c:pt idx="5">
                  <c:v>11.4</c:v>
                </c:pt>
                <c:pt idx="6">
                  <c:v>10.9</c:v>
                </c:pt>
                <c:pt idx="7">
                  <c:v>10.8</c:v>
                </c:pt>
                <c:pt idx="8">
                  <c:v>10.8</c:v>
                </c:pt>
                <c:pt idx="9">
                  <c:v>10.3</c:v>
                </c:pt>
                <c:pt idx="10">
                  <c:v>10.6</c:v>
                </c:pt>
                <c:pt idx="11">
                  <c:v>10.4</c:v>
                </c:pt>
                <c:pt idx="12">
                  <c:v>10.199999999999999</c:v>
                </c:pt>
                <c:pt idx="13">
                  <c:v>10</c:v>
                </c:pt>
                <c:pt idx="14">
                  <c:v>10.1</c:v>
                </c:pt>
                <c:pt idx="15">
                  <c:v>9.6</c:v>
                </c:pt>
                <c:pt idx="16">
                  <c:v>9.5</c:v>
                </c:pt>
                <c:pt idx="17">
                  <c:v>9.1999999999999993</c:v>
                </c:pt>
                <c:pt idx="18">
                  <c:v>8.9</c:v>
                </c:pt>
                <c:pt idx="19">
                  <c:v>8.1999999999999993</c:v>
                </c:pt>
                <c:pt idx="20">
                  <c:v>10.1</c:v>
                </c:pt>
                <c:pt idx="21">
                  <c:v>9.1</c:v>
                </c:pt>
                <c:pt idx="22">
                  <c:v>9.1999999999999993</c:v>
                </c:pt>
                <c:pt idx="23">
                  <c:v>9.1</c:v>
                </c:pt>
                <c:pt idx="24">
                  <c:v>8.9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8.3000000000000007</c:v>
                </c:pt>
                <c:pt idx="28">
                  <c:v>8.1</c:v>
                </c:pt>
                <c:pt idx="29">
                  <c:v>8</c:v>
                </c:pt>
                <c:pt idx="30">
                  <c:v>7.9</c:v>
                </c:pt>
                <c:pt idx="31">
                  <c:v>7.9</c:v>
                </c:pt>
                <c:pt idx="32">
                  <c:v>8.1</c:v>
                </c:pt>
                <c:pt idx="33">
                  <c:v>8.1999999999999993</c:v>
                </c:pt>
                <c:pt idx="34">
                  <c:v>8.1</c:v>
                </c:pt>
                <c:pt idx="35">
                  <c:v>7.8</c:v>
                </c:pt>
                <c:pt idx="36">
                  <c:v>7.8</c:v>
                </c:pt>
                <c:pt idx="37">
                  <c:v>7.8</c:v>
                </c:pt>
                <c:pt idx="38">
                  <c:v>7.9</c:v>
                </c:pt>
                <c:pt idx="39">
                  <c:v>8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8E-4F7D-976D-7922FC025D53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Données!$B$143:$B$183</c:f>
              <c:numCache>
                <c:formatCode>#\ ##0.0</c:formatCode>
                <c:ptCount val="41"/>
                <c:pt idx="0">
                  <c:v>10</c:v>
                </c:pt>
                <c:pt idx="1">
                  <c:v>9.9</c:v>
                </c:pt>
                <c:pt idx="2">
                  <c:v>9.9</c:v>
                </c:pt>
                <c:pt idx="3">
                  <c:v>9.6999999999999993</c:v>
                </c:pt>
                <c:pt idx="4">
                  <c:v>9.6</c:v>
                </c:pt>
                <c:pt idx="5">
                  <c:v>9.6999999999999993</c:v>
                </c:pt>
                <c:pt idx="6">
                  <c:v>9.3000000000000007</c:v>
                </c:pt>
                <c:pt idx="7">
                  <c:v>9.1999999999999993</c:v>
                </c:pt>
                <c:pt idx="8">
                  <c:v>9.1999999999999993</c:v>
                </c:pt>
                <c:pt idx="9">
                  <c:v>8.6999999999999993</c:v>
                </c:pt>
                <c:pt idx="10">
                  <c:v>9</c:v>
                </c:pt>
                <c:pt idx="11">
                  <c:v>8.8000000000000007</c:v>
                </c:pt>
                <c:pt idx="12">
                  <c:v>8.6</c:v>
                </c:pt>
                <c:pt idx="13">
                  <c:v>8.4</c:v>
                </c:pt>
                <c:pt idx="14">
                  <c:v>8.5</c:v>
                </c:pt>
                <c:pt idx="15">
                  <c:v>8.1999999999999993</c:v>
                </c:pt>
                <c:pt idx="16">
                  <c:v>8.1</c:v>
                </c:pt>
                <c:pt idx="17">
                  <c:v>7.9</c:v>
                </c:pt>
                <c:pt idx="18">
                  <c:v>7.7</c:v>
                </c:pt>
                <c:pt idx="19">
                  <c:v>7.1</c:v>
                </c:pt>
                <c:pt idx="20">
                  <c:v>8.6999999999999993</c:v>
                </c:pt>
                <c:pt idx="21">
                  <c:v>7.9</c:v>
                </c:pt>
                <c:pt idx="22">
                  <c:v>8</c:v>
                </c:pt>
                <c:pt idx="23">
                  <c:v>7.8</c:v>
                </c:pt>
                <c:pt idx="24">
                  <c:v>7.7</c:v>
                </c:pt>
                <c:pt idx="25">
                  <c:v>7.2</c:v>
                </c:pt>
                <c:pt idx="26">
                  <c:v>7.1</c:v>
                </c:pt>
                <c:pt idx="27">
                  <c:v>7.2</c:v>
                </c:pt>
                <c:pt idx="28">
                  <c:v>7</c:v>
                </c:pt>
                <c:pt idx="29">
                  <c:v>6.9</c:v>
                </c:pt>
                <c:pt idx="30">
                  <c:v>6.9</c:v>
                </c:pt>
                <c:pt idx="31">
                  <c:v>7</c:v>
                </c:pt>
                <c:pt idx="32">
                  <c:v>7.2</c:v>
                </c:pt>
                <c:pt idx="33">
                  <c:v>7.3</c:v>
                </c:pt>
                <c:pt idx="34">
                  <c:v>7.3</c:v>
                </c:pt>
                <c:pt idx="35">
                  <c:v>7.1</c:v>
                </c:pt>
                <c:pt idx="36">
                  <c:v>7.2</c:v>
                </c:pt>
                <c:pt idx="37">
                  <c:v>7.1</c:v>
                </c:pt>
                <c:pt idx="38">
                  <c:v>7.3</c:v>
                </c:pt>
                <c:pt idx="39">
                  <c:v>7.4</c:v>
                </c:pt>
                <c:pt idx="40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8E-4F7D-976D-7922FC025D53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trim'!$B$135:$C$300</c:f>
              <c:multiLvlStrCache>
                <c:ptCount val="50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</c:lvl>
                <c:lvl>
                  <c:pt idx="2">
                    <c:v>2016</c:v>
                  </c:pt>
                  <c:pt idx="6">
                    <c:v>2017</c:v>
                  </c:pt>
                  <c:pt idx="10">
                    <c:v>2018</c:v>
                  </c:pt>
                  <c:pt idx="14">
                    <c:v>2019</c:v>
                  </c:pt>
                  <c:pt idx="18">
                    <c:v>2020</c:v>
                  </c:pt>
                  <c:pt idx="22">
                    <c:v>2021</c:v>
                  </c:pt>
                  <c:pt idx="26">
                    <c:v>2022</c:v>
                  </c:pt>
                  <c:pt idx="30">
                    <c:v>2023</c:v>
                  </c:pt>
                  <c:pt idx="34">
                    <c:v>2024</c:v>
                  </c:pt>
                  <c:pt idx="38">
                    <c:v>2025</c:v>
                  </c:pt>
                  <c:pt idx="42">
                    <c:v>2026</c:v>
                  </c:pt>
                  <c:pt idx="46">
                    <c:v>2027</c:v>
                  </c:pt>
                </c:lvl>
              </c:multiLvlStrCache>
            </c:multiLvlStrRef>
          </c:cat>
          <c:val>
            <c:numRef>
              <c:f>Données!$E$143:$E$183</c:f>
              <c:numCache>
                <c:formatCode>#\ ##0.0</c:formatCode>
                <c:ptCount val="41"/>
                <c:pt idx="0">
                  <c:v>9.5</c:v>
                </c:pt>
                <c:pt idx="1">
                  <c:v>9.4</c:v>
                </c:pt>
                <c:pt idx="2">
                  <c:v>9.4</c:v>
                </c:pt>
                <c:pt idx="3">
                  <c:v>9.1999999999999993</c:v>
                </c:pt>
                <c:pt idx="4">
                  <c:v>9.1</c:v>
                </c:pt>
                <c:pt idx="5">
                  <c:v>9.3000000000000007</c:v>
                </c:pt>
                <c:pt idx="6">
                  <c:v>8.9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8.4</c:v>
                </c:pt>
                <c:pt idx="10">
                  <c:v>8.6</c:v>
                </c:pt>
                <c:pt idx="11">
                  <c:v>8.5</c:v>
                </c:pt>
                <c:pt idx="12">
                  <c:v>8.5</c:v>
                </c:pt>
                <c:pt idx="13">
                  <c:v>8.3000000000000007</c:v>
                </c:pt>
                <c:pt idx="14">
                  <c:v>8.1999999999999993</c:v>
                </c:pt>
                <c:pt idx="15">
                  <c:v>8</c:v>
                </c:pt>
                <c:pt idx="16">
                  <c:v>7.9</c:v>
                </c:pt>
                <c:pt idx="17">
                  <c:v>7.8</c:v>
                </c:pt>
                <c:pt idx="18">
                  <c:v>7.4</c:v>
                </c:pt>
                <c:pt idx="19">
                  <c:v>7.1</c:v>
                </c:pt>
                <c:pt idx="20">
                  <c:v>8.4</c:v>
                </c:pt>
                <c:pt idx="21">
                  <c:v>7.8</c:v>
                </c:pt>
                <c:pt idx="22">
                  <c:v>9.6</c:v>
                </c:pt>
                <c:pt idx="23">
                  <c:v>8</c:v>
                </c:pt>
                <c:pt idx="24">
                  <c:v>7.3</c:v>
                </c:pt>
                <c:pt idx="25">
                  <c:v>6.9</c:v>
                </c:pt>
                <c:pt idx="26">
                  <c:v>6.9</c:v>
                </c:pt>
                <c:pt idx="27">
                  <c:v>6.8</c:v>
                </c:pt>
                <c:pt idx="28">
                  <c:v>6.7</c:v>
                </c:pt>
                <c:pt idx="29">
                  <c:v>6.6</c:v>
                </c:pt>
                <c:pt idx="30">
                  <c:v>6.5</c:v>
                </c:pt>
                <c:pt idx="31">
                  <c:v>6.5</c:v>
                </c:pt>
                <c:pt idx="32">
                  <c:v>6.6</c:v>
                </c:pt>
                <c:pt idx="33">
                  <c:v>6.6</c:v>
                </c:pt>
                <c:pt idx="34">
                  <c:v>6.5</c:v>
                </c:pt>
                <c:pt idx="35">
                  <c:v>6.2</c:v>
                </c:pt>
                <c:pt idx="36">
                  <c:v>6.2</c:v>
                </c:pt>
                <c:pt idx="37">
                  <c:v>6</c:v>
                </c:pt>
                <c:pt idx="38">
                  <c:v>6.2</c:v>
                </c:pt>
                <c:pt idx="39">
                  <c:v>6.4</c:v>
                </c:pt>
                <c:pt idx="40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8E-4F7D-976D-7922FC025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4BA-484E-9210-6C2EE4D6A2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BA-484E-9210-6C2EE4D6A2F8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D4BA-484E-9210-6C2EE4D6A2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4BA-484E-9210-6C2EE4D6A2F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4BA-484E-9210-6C2EE4D6A2F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D4BA-484E-9210-6C2EE4D6A2F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4BA-484E-9210-6C2EE4D6A2F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D4BA-484E-9210-6C2EE4D6A2F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D4BA-484E-9210-6C2EE4D6A2F8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BA-484E-9210-6C2EE4D6A2F8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BA-484E-9210-6C2EE4D6A2F8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BA-484E-9210-6C2EE4D6A2F8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BA-484E-9210-6C2EE4D6A2F8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BA-484E-9210-6C2EE4D6A2F8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BA-484E-9210-6C2EE4D6A2F8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BA-484E-9210-6C2EE4D6A2F8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BA-484E-9210-6C2EE4D6A2F8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graphiques_trim'!$G$23:$G$30</c:f>
              <c:strCache>
                <c:ptCount val="8"/>
                <c:pt idx="0">
                  <c:v>Paca</c:v>
                </c:pt>
                <c:pt idx="1">
                  <c:v>Alpes-de-Haute-Provence</c:v>
                </c:pt>
                <c:pt idx="2">
                  <c:v>France métro.</c:v>
                </c:pt>
                <c:pt idx="3">
                  <c:v>Nièvre</c:v>
                </c:pt>
                <c:pt idx="4">
                  <c:v>Haute-Marne</c:v>
                </c:pt>
                <c:pt idx="5">
                  <c:v>Hautes-Alpes</c:v>
                </c:pt>
                <c:pt idx="6">
                  <c:v>Corse-du-Sud</c:v>
                </c:pt>
                <c:pt idx="7">
                  <c:v>Cantal</c:v>
                </c:pt>
              </c:strCache>
            </c:strRef>
          </c:cat>
          <c:val>
            <c:numRef>
              <c:f>'données graphiques_trim'!$H$23:$H$30</c:f>
              <c:numCache>
                <c:formatCode>#\ ##0.0</c:formatCode>
                <c:ptCount val="8"/>
                <c:pt idx="0">
                  <c:v>8.1999999999999993</c:v>
                </c:pt>
                <c:pt idx="1">
                  <c:v>8</c:v>
                </c:pt>
                <c:pt idx="2">
                  <c:v>7.5</c:v>
                </c:pt>
                <c:pt idx="3">
                  <c:v>7.1</c:v>
                </c:pt>
                <c:pt idx="4">
                  <c:v>6.7</c:v>
                </c:pt>
                <c:pt idx="5">
                  <c:v>6.5</c:v>
                </c:pt>
                <c:pt idx="6">
                  <c:v>6.3</c:v>
                </c:pt>
                <c:pt idx="7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BA-484E-9210-6C2EE4D6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5356832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graphiques_trim'!$G$23:$G$30</c:f>
              <c:strCache>
                <c:ptCount val="8"/>
                <c:pt idx="0">
                  <c:v>Paca</c:v>
                </c:pt>
                <c:pt idx="1">
                  <c:v>Alpes-de-Haute-Provence</c:v>
                </c:pt>
                <c:pt idx="2">
                  <c:v>France métro.</c:v>
                </c:pt>
                <c:pt idx="3">
                  <c:v>Nièvre</c:v>
                </c:pt>
                <c:pt idx="4">
                  <c:v>Haute-Marne</c:v>
                </c:pt>
                <c:pt idx="5">
                  <c:v>Hautes-Alpes</c:v>
                </c:pt>
                <c:pt idx="6">
                  <c:v>Corse-du-Sud</c:v>
                </c:pt>
                <c:pt idx="7">
                  <c:v>Cantal</c:v>
                </c:pt>
              </c:strCache>
            </c:strRef>
          </c:xVal>
          <c:yVal>
            <c:numRef>
              <c:f>'données graphiques_trim'!$J$23:$J$30</c:f>
              <c:numCache>
                <c:formatCode>#\ ##0.0</c:formatCode>
                <c:ptCount val="8"/>
                <c:pt idx="0">
                  <c:v>0.19999999999999929</c:v>
                </c:pt>
                <c:pt idx="1">
                  <c:v>9.9999999999999645E-2</c:v>
                </c:pt>
                <c:pt idx="2">
                  <c:v>9.9999999999999645E-2</c:v>
                </c:pt>
                <c:pt idx="3">
                  <c:v>9.9999999999999645E-2</c:v>
                </c:pt>
                <c:pt idx="4">
                  <c:v>0.10000000000000053</c:v>
                </c:pt>
                <c:pt idx="5">
                  <c:v>9.9999999999999645E-2</c:v>
                </c:pt>
                <c:pt idx="6">
                  <c:v>0.20000000000000018</c:v>
                </c:pt>
                <c:pt idx="7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4BA-484E-9210-6C2EE4D6A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64535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645356832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091031304013827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RSA!$AT$62:$AT$107</c:f>
              <c:numCache>
                <c:formatCode>0.0</c:formatCode>
                <c:ptCount val="46"/>
                <c:pt idx="0">
                  <c:v>100</c:v>
                </c:pt>
                <c:pt idx="1">
                  <c:v>99.071207430340564</c:v>
                </c:pt>
                <c:pt idx="2">
                  <c:v>98.452012383900936</c:v>
                </c:pt>
                <c:pt idx="3">
                  <c:v>97.213622291021679</c:v>
                </c:pt>
                <c:pt idx="4">
                  <c:v>98.142414860681114</c:v>
                </c:pt>
                <c:pt idx="5">
                  <c:v>98.452012383900936</c:v>
                </c:pt>
                <c:pt idx="6">
                  <c:v>96.904024767801857</c:v>
                </c:pt>
                <c:pt idx="7">
                  <c:v>96.284829721362229</c:v>
                </c:pt>
                <c:pt idx="8">
                  <c:v>94.73684210526315</c:v>
                </c:pt>
                <c:pt idx="9">
                  <c:v>96.284829721362229</c:v>
                </c:pt>
                <c:pt idx="10">
                  <c:v>96.904024767801857</c:v>
                </c:pt>
                <c:pt idx="11">
                  <c:v>98.142414860681114</c:v>
                </c:pt>
                <c:pt idx="12">
                  <c:v>98.142414860681114</c:v>
                </c:pt>
                <c:pt idx="13">
                  <c:v>97.523219814241486</c:v>
                </c:pt>
                <c:pt idx="14">
                  <c:v>95.975232198142407</c:v>
                </c:pt>
                <c:pt idx="15">
                  <c:v>94.427244582043343</c:v>
                </c:pt>
                <c:pt idx="16">
                  <c:v>94.73684210526315</c:v>
                </c:pt>
                <c:pt idx="17">
                  <c:v>95.6656346749226</c:v>
                </c:pt>
                <c:pt idx="18">
                  <c:v>96.284829721362229</c:v>
                </c:pt>
                <c:pt idx="19">
                  <c:v>93.808049535603715</c:v>
                </c:pt>
                <c:pt idx="20">
                  <c:v>91.950464396284829</c:v>
                </c:pt>
                <c:pt idx="21">
                  <c:v>92.569659442724458</c:v>
                </c:pt>
                <c:pt idx="22">
                  <c:v>92.879256965944265</c:v>
                </c:pt>
                <c:pt idx="23">
                  <c:v>92.569659442724458</c:v>
                </c:pt>
                <c:pt idx="24">
                  <c:v>91.331269349845201</c:v>
                </c:pt>
                <c:pt idx="25">
                  <c:v>90.402476780185765</c:v>
                </c:pt>
                <c:pt idx="26">
                  <c:v>88.854489164086687</c:v>
                </c:pt>
                <c:pt idx="27">
                  <c:v>87.306501547987608</c:v>
                </c:pt>
                <c:pt idx="28">
                  <c:v>88.235294117647058</c:v>
                </c:pt>
                <c:pt idx="29">
                  <c:v>88.544891640866879</c:v>
                </c:pt>
                <c:pt idx="30">
                  <c:v>89.164086687306494</c:v>
                </c:pt>
                <c:pt idx="31">
                  <c:v>87.925696594427251</c:v>
                </c:pt>
                <c:pt idx="32">
                  <c:v>86.377708978328172</c:v>
                </c:pt>
                <c:pt idx="33">
                  <c:v>85.758513931888544</c:v>
                </c:pt>
                <c:pt idx="34">
                  <c:v>84.520123839009287</c:v>
                </c:pt>
                <c:pt idx="35">
                  <c:v>83.900928792569658</c:v>
                </c:pt>
                <c:pt idx="36">
                  <c:v>83.28173374613003</c:v>
                </c:pt>
                <c:pt idx="37">
                  <c:v>83.591331269349851</c:v>
                </c:pt>
                <c:pt idx="38">
                  <c:v>83.28173374613003</c:v>
                </c:pt>
                <c:pt idx="39">
                  <c:v>83.28173374613003</c:v>
                </c:pt>
                <c:pt idx="40">
                  <c:v>83.591331269349851</c:v>
                </c:pt>
                <c:pt idx="41">
                  <c:v>85.139318885448915</c:v>
                </c:pt>
                <c:pt idx="42">
                  <c:v>84.520123839009287</c:v>
                </c:pt>
                <c:pt idx="43">
                  <c:v>80.495356037151694</c:v>
                </c:pt>
                <c:pt idx="44">
                  <c:v>79.87616099071208</c:v>
                </c:pt>
                <c:pt idx="45">
                  <c:v>79.566563467492259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0F-4066-8A8C-BDFF7B918C5E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ASS!$AS$62:$AS$107</c:f>
              <c:numCache>
                <c:formatCode>0.0</c:formatCode>
                <c:ptCount val="46"/>
                <c:pt idx="0">
                  <c:v>100</c:v>
                </c:pt>
                <c:pt idx="1">
                  <c:v>100</c:v>
                </c:pt>
                <c:pt idx="2">
                  <c:v>98.039215686274503</c:v>
                </c:pt>
                <c:pt idx="3">
                  <c:v>92.156862745098039</c:v>
                </c:pt>
                <c:pt idx="4">
                  <c:v>90.196078431372555</c:v>
                </c:pt>
                <c:pt idx="5">
                  <c:v>90.196078431372555</c:v>
                </c:pt>
                <c:pt idx="6">
                  <c:v>84.313725490196077</c:v>
                </c:pt>
                <c:pt idx="7">
                  <c:v>84.313725490196077</c:v>
                </c:pt>
                <c:pt idx="8">
                  <c:v>82.35294117647058</c:v>
                </c:pt>
                <c:pt idx="9">
                  <c:v>82.35294117647058</c:v>
                </c:pt>
                <c:pt idx="10">
                  <c:v>78.431372549019613</c:v>
                </c:pt>
                <c:pt idx="11">
                  <c:v>78.431372549019613</c:v>
                </c:pt>
                <c:pt idx="12">
                  <c:v>80.392156862745097</c:v>
                </c:pt>
                <c:pt idx="13">
                  <c:v>76.470588235294116</c:v>
                </c:pt>
                <c:pt idx="14">
                  <c:v>74.509803921568633</c:v>
                </c:pt>
                <c:pt idx="15">
                  <c:v>74.509803921568633</c:v>
                </c:pt>
                <c:pt idx="16">
                  <c:v>74.509803921568633</c:v>
                </c:pt>
                <c:pt idx="17">
                  <c:v>70.588235294117652</c:v>
                </c:pt>
                <c:pt idx="18">
                  <c:v>68.627450980392155</c:v>
                </c:pt>
                <c:pt idx="19">
                  <c:v>70.588235294117652</c:v>
                </c:pt>
                <c:pt idx="20">
                  <c:v>70.588235294117652</c:v>
                </c:pt>
                <c:pt idx="21">
                  <c:v>68.627450980392155</c:v>
                </c:pt>
                <c:pt idx="22">
                  <c:v>70.588235294117652</c:v>
                </c:pt>
                <c:pt idx="23">
                  <c:v>72.549019607843135</c:v>
                </c:pt>
                <c:pt idx="24">
                  <c:v>72.549019607843135</c:v>
                </c:pt>
                <c:pt idx="25">
                  <c:v>70.588235294117652</c:v>
                </c:pt>
                <c:pt idx="26">
                  <c:v>68.627450980392155</c:v>
                </c:pt>
                <c:pt idx="27">
                  <c:v>66.666666666666657</c:v>
                </c:pt>
                <c:pt idx="28">
                  <c:v>62.745098039215684</c:v>
                </c:pt>
                <c:pt idx="29">
                  <c:v>64.705882352941174</c:v>
                </c:pt>
                <c:pt idx="30">
                  <c:v>64.705882352941174</c:v>
                </c:pt>
                <c:pt idx="31">
                  <c:v>66.666666666666657</c:v>
                </c:pt>
                <c:pt idx="32">
                  <c:v>66.666666666666657</c:v>
                </c:pt>
                <c:pt idx="33">
                  <c:v>66.666666666666657</c:v>
                </c:pt>
                <c:pt idx="34">
                  <c:v>62.745098039215684</c:v>
                </c:pt>
                <c:pt idx="35">
                  <c:v>66.666666666666657</c:v>
                </c:pt>
                <c:pt idx="36">
                  <c:v>70.588235294117652</c:v>
                </c:pt>
                <c:pt idx="37">
                  <c:v>72.549019607843135</c:v>
                </c:pt>
                <c:pt idx="38">
                  <c:v>74.509803921568633</c:v>
                </c:pt>
                <c:pt idx="39">
                  <c:v>74.509803921568633</c:v>
                </c:pt>
                <c:pt idx="40">
                  <c:v>74.509803921568633</c:v>
                </c:pt>
                <c:pt idx="41">
                  <c:v>72.549019607843135</c:v>
                </c:pt>
                <c:pt idx="42">
                  <c:v>70.588235294117652</c:v>
                </c:pt>
                <c:pt idx="43">
                  <c:v>76.470588235294116</c:v>
                </c:pt>
                <c:pt idx="44">
                  <c:v>74.509803921568633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0F-4066-8A8C-BDFF7B918C5E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RSA!$A$62:$A$107</c:f>
              <c:strCache>
                <c:ptCount val="46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</c:strCache>
            </c:strRef>
          </c:cat>
          <c:val>
            <c:numRef>
              <c:f>PA!$AS$62:$AS$107</c:f>
              <c:numCache>
                <c:formatCode>0.0</c:formatCode>
                <c:ptCount val="46"/>
                <c:pt idx="0">
                  <c:v>100</c:v>
                </c:pt>
                <c:pt idx="1">
                  <c:v>98.306679209783638</c:v>
                </c:pt>
                <c:pt idx="2">
                  <c:v>97.554092191909689</c:v>
                </c:pt>
                <c:pt idx="3">
                  <c:v>98.400752587017877</c:v>
                </c:pt>
                <c:pt idx="4">
                  <c:v>99.52963311382878</c:v>
                </c:pt>
                <c:pt idx="5">
                  <c:v>100.18814675446848</c:v>
                </c:pt>
                <c:pt idx="6">
                  <c:v>100.75258701787395</c:v>
                </c:pt>
                <c:pt idx="7">
                  <c:v>100.28222013170274</c:v>
                </c:pt>
                <c:pt idx="8">
                  <c:v>100.56444026340546</c:v>
                </c:pt>
                <c:pt idx="9">
                  <c:v>101.88146754468485</c:v>
                </c:pt>
                <c:pt idx="10">
                  <c:v>102.91627469426152</c:v>
                </c:pt>
                <c:pt idx="11">
                  <c:v>103.38664158043274</c:v>
                </c:pt>
                <c:pt idx="12">
                  <c:v>102.63405456255879</c:v>
                </c:pt>
                <c:pt idx="13">
                  <c:v>100.09407337723424</c:v>
                </c:pt>
                <c:pt idx="14">
                  <c:v>98.965192850423335</c:v>
                </c:pt>
                <c:pt idx="15">
                  <c:v>99.059266227657574</c:v>
                </c:pt>
                <c:pt idx="16">
                  <c:v>98.777046095954844</c:v>
                </c:pt>
                <c:pt idx="17">
                  <c:v>100.09407337723424</c:v>
                </c:pt>
                <c:pt idx="18">
                  <c:v>100.18814675446848</c:v>
                </c:pt>
                <c:pt idx="19">
                  <c:v>99.52963311382878</c:v>
                </c:pt>
                <c:pt idx="20">
                  <c:v>98.777046095954844</c:v>
                </c:pt>
                <c:pt idx="21">
                  <c:v>98.965192850423335</c:v>
                </c:pt>
                <c:pt idx="22">
                  <c:v>98.965192850423335</c:v>
                </c:pt>
                <c:pt idx="23">
                  <c:v>98.871119473189083</c:v>
                </c:pt>
                <c:pt idx="24">
                  <c:v>98.777046095954844</c:v>
                </c:pt>
                <c:pt idx="25">
                  <c:v>95.766698024459075</c:v>
                </c:pt>
                <c:pt idx="26">
                  <c:v>95.014111006585139</c:v>
                </c:pt>
                <c:pt idx="27">
                  <c:v>94.073377234242699</c:v>
                </c:pt>
                <c:pt idx="28">
                  <c:v>94.637817497648172</c:v>
                </c:pt>
                <c:pt idx="29">
                  <c:v>95.014111006585139</c:v>
                </c:pt>
                <c:pt idx="30">
                  <c:v>96.237064910630295</c:v>
                </c:pt>
                <c:pt idx="31">
                  <c:v>97.554092191909689</c:v>
                </c:pt>
                <c:pt idx="32">
                  <c:v>98.024459078080909</c:v>
                </c:pt>
                <c:pt idx="33">
                  <c:v>99.059266227657574</c:v>
                </c:pt>
                <c:pt idx="34">
                  <c:v>98.777046095954844</c:v>
                </c:pt>
                <c:pt idx="35">
                  <c:v>99.623706491063018</c:v>
                </c:pt>
                <c:pt idx="36">
                  <c:v>99.905926622765762</c:v>
                </c:pt>
                <c:pt idx="37">
                  <c:v>99.905926622765762</c:v>
                </c:pt>
                <c:pt idx="38">
                  <c:v>99.153339604891812</c:v>
                </c:pt>
                <c:pt idx="39">
                  <c:v>97.177798682972721</c:v>
                </c:pt>
                <c:pt idx="40">
                  <c:v>96.237064910630295</c:v>
                </c:pt>
                <c:pt idx="41">
                  <c:v>94.825964252116648</c:v>
                </c:pt>
                <c:pt idx="42">
                  <c:v>95.202257761053616</c:v>
                </c:pt>
                <c:pt idx="43">
                  <c:v>95.014111006585139</c:v>
                </c:pt>
                <c:pt idx="44">
                  <c:v>95.860771401693327</c:v>
                </c:pt>
                <c:pt idx="45">
                  <c:v>95.672624647224836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0F-4066-8A8C-BDFF7B91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catAx>
        <c:axId val="23053785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30547840"/>
        <c:crossesAt val="100"/>
        <c:auto val="1"/>
        <c:lblAlgn val="ctr"/>
        <c:lblOffset val="100"/>
        <c:tickMarkSkip val="3"/>
        <c:noMultiLvlLbl val="1"/>
      </c:catAx>
      <c:valAx>
        <c:axId val="230547840"/>
        <c:scaling>
          <c:orientation val="minMax"/>
          <c:max val="10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3053785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50752192561297"/>
          <c:y val="0.774239490555483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 dirty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 dirty="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 dirty="0">
                <a:solidFill>
                  <a:srgbClr val="000000"/>
                </a:solidFill>
                <a:latin typeface="Calibri"/>
              </a:rPr>
              <a:t>trimestre 2015 )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annuel'!$X$10:$X$52</c:f>
              <c:numCache>
                <c:formatCode>0.0</c:formatCode>
                <c:ptCount val="43"/>
                <c:pt idx="0">
                  <c:v>100</c:v>
                </c:pt>
                <c:pt idx="1">
                  <c:v>99.140211640211646</c:v>
                </c:pt>
                <c:pt idx="2">
                  <c:v>99.338624338624342</c:v>
                </c:pt>
                <c:pt idx="3">
                  <c:v>96.164021164021165</c:v>
                </c:pt>
                <c:pt idx="4">
                  <c:v>98.80952380952381</c:v>
                </c:pt>
                <c:pt idx="5">
                  <c:v>97.552910052910065</c:v>
                </c:pt>
                <c:pt idx="6">
                  <c:v>98.015873015873012</c:v>
                </c:pt>
                <c:pt idx="7">
                  <c:v>96.164021164021165</c:v>
                </c:pt>
                <c:pt idx="8">
                  <c:v>94.378306878306887</c:v>
                </c:pt>
                <c:pt idx="9">
                  <c:v>93.452380952380949</c:v>
                </c:pt>
                <c:pt idx="10">
                  <c:v>93.518518518518519</c:v>
                </c:pt>
                <c:pt idx="11">
                  <c:v>100.33068783068784</c:v>
                </c:pt>
                <c:pt idx="12">
                  <c:v>106.61375661375661</c:v>
                </c:pt>
                <c:pt idx="13">
                  <c:v>110.51587301587303</c:v>
                </c:pt>
                <c:pt idx="14">
                  <c:v>110.71428571428572</c:v>
                </c:pt>
                <c:pt idx="15">
                  <c:v>111.30952380952381</c:v>
                </c:pt>
                <c:pt idx="16">
                  <c:v>114.74867724867725</c:v>
                </c:pt>
                <c:pt idx="17">
                  <c:v>118.71693121693121</c:v>
                </c:pt>
                <c:pt idx="18">
                  <c:v>123.34656084656083</c:v>
                </c:pt>
                <c:pt idx="19">
                  <c:v>125.39682539682539</c:v>
                </c:pt>
                <c:pt idx="20">
                  <c:v>120.89947089947091</c:v>
                </c:pt>
                <c:pt idx="21">
                  <c:v>114.55026455026456</c:v>
                </c:pt>
                <c:pt idx="22">
                  <c:v>119.44444444444444</c:v>
                </c:pt>
                <c:pt idx="23">
                  <c:v>126.38888888888889</c:v>
                </c:pt>
                <c:pt idx="24">
                  <c:v>132.07671957671957</c:v>
                </c:pt>
                <c:pt idx="25">
                  <c:v>148.14814814814815</c:v>
                </c:pt>
                <c:pt idx="26">
                  <c:v>146.03174603174602</c:v>
                </c:pt>
                <c:pt idx="27">
                  <c:v>148.28042328042329</c:v>
                </c:pt>
                <c:pt idx="28">
                  <c:v>154.76190476190476</c:v>
                </c:pt>
                <c:pt idx="29">
                  <c:v>153.83597883597884</c:v>
                </c:pt>
                <c:pt idx="30">
                  <c:v>161.24338624338623</c:v>
                </c:pt>
                <c:pt idx="31">
                  <c:v>164.28571428571428</c:v>
                </c:pt>
                <c:pt idx="32">
                  <c:v>161.57407407407408</c:v>
                </c:pt>
                <c:pt idx="33">
                  <c:v>153.50529100529101</c:v>
                </c:pt>
                <c:pt idx="34">
                  <c:v>151.05820105820106</c:v>
                </c:pt>
                <c:pt idx="35">
                  <c:v>147.08994708994709</c:v>
                </c:pt>
                <c:pt idx="36">
                  <c:v>152.97619047619045</c:v>
                </c:pt>
                <c:pt idx="37">
                  <c:v>152.84391534391534</c:v>
                </c:pt>
                <c:pt idx="38">
                  <c:v>148.21428571428572</c:v>
                </c:pt>
                <c:pt idx="39">
                  <c:v>146.75925925925927</c:v>
                </c:pt>
                <c:pt idx="40">
                  <c:v>139.88095238095238</c:v>
                </c:pt>
                <c:pt idx="41">
                  <c:v>143.38624338624339</c:v>
                </c:pt>
                <c:pt idx="42">
                  <c:v>149.20634920634922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BC-40A2-8782-B442ACEFF26C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annuel'!$W$10:$W$52</c:f>
              <c:numCache>
                <c:formatCode>0.0</c:formatCode>
                <c:ptCount val="43"/>
                <c:pt idx="0">
                  <c:v>100</c:v>
                </c:pt>
                <c:pt idx="1">
                  <c:v>97.569866342648851</c:v>
                </c:pt>
                <c:pt idx="2">
                  <c:v>97.448359659781289</c:v>
                </c:pt>
                <c:pt idx="3">
                  <c:v>91.980558930741182</c:v>
                </c:pt>
                <c:pt idx="4">
                  <c:v>95.504252733900358</c:v>
                </c:pt>
                <c:pt idx="5">
                  <c:v>96.476306196840824</c:v>
                </c:pt>
                <c:pt idx="6">
                  <c:v>94.775212636695016</c:v>
                </c:pt>
                <c:pt idx="7">
                  <c:v>94.289185905224798</c:v>
                </c:pt>
                <c:pt idx="8">
                  <c:v>88.092345078979335</c:v>
                </c:pt>
                <c:pt idx="9">
                  <c:v>84.568651275820173</c:v>
                </c:pt>
                <c:pt idx="10">
                  <c:v>85.905224787363309</c:v>
                </c:pt>
                <c:pt idx="11">
                  <c:v>92.102065613608758</c:v>
                </c:pt>
                <c:pt idx="12">
                  <c:v>97.691373025516398</c:v>
                </c:pt>
                <c:pt idx="13">
                  <c:v>103.15917375455651</c:v>
                </c:pt>
                <c:pt idx="14">
                  <c:v>103.40218712029161</c:v>
                </c:pt>
                <c:pt idx="15">
                  <c:v>100.48602673147022</c:v>
                </c:pt>
                <c:pt idx="16">
                  <c:v>105.95382746051033</c:v>
                </c:pt>
                <c:pt idx="17">
                  <c:v>113.73025516403401</c:v>
                </c:pt>
                <c:pt idx="18">
                  <c:v>120.89914945321993</c:v>
                </c:pt>
                <c:pt idx="19">
                  <c:v>116.28189550425274</c:v>
                </c:pt>
                <c:pt idx="20">
                  <c:v>108.14094775212637</c:v>
                </c:pt>
                <c:pt idx="21">
                  <c:v>96.111786148238153</c:v>
                </c:pt>
                <c:pt idx="22">
                  <c:v>92.345078979343867</c:v>
                </c:pt>
                <c:pt idx="23">
                  <c:v>98.055893074119069</c:v>
                </c:pt>
                <c:pt idx="24">
                  <c:v>98.055893074119069</c:v>
                </c:pt>
                <c:pt idx="25">
                  <c:v>107.65492102065615</c:v>
                </c:pt>
                <c:pt idx="26">
                  <c:v>105.46780072904009</c:v>
                </c:pt>
                <c:pt idx="27">
                  <c:v>107.41190765492101</c:v>
                </c:pt>
                <c:pt idx="28">
                  <c:v>110.44957472660997</c:v>
                </c:pt>
                <c:pt idx="29">
                  <c:v>102.79465370595382</c:v>
                </c:pt>
                <c:pt idx="30">
                  <c:v>102.91616038882138</c:v>
                </c:pt>
                <c:pt idx="31">
                  <c:v>103.03766707168893</c:v>
                </c:pt>
                <c:pt idx="32">
                  <c:v>100.36452004860269</c:v>
                </c:pt>
                <c:pt idx="33">
                  <c:v>95.382746051032811</c:v>
                </c:pt>
                <c:pt idx="34">
                  <c:v>96.597812879708385</c:v>
                </c:pt>
                <c:pt idx="35">
                  <c:v>91.373025516403402</c:v>
                </c:pt>
                <c:pt idx="36">
                  <c:v>96.111786148238153</c:v>
                </c:pt>
                <c:pt idx="37">
                  <c:v>96.597812879708385</c:v>
                </c:pt>
                <c:pt idx="38">
                  <c:v>91.373025516403402</c:v>
                </c:pt>
                <c:pt idx="39">
                  <c:v>93.43863912515188</c:v>
                </c:pt>
                <c:pt idx="40">
                  <c:v>89.428918590522471</c:v>
                </c:pt>
                <c:pt idx="41">
                  <c:v>95.261239368165249</c:v>
                </c:pt>
                <c:pt idx="42">
                  <c:v>102.18712029161603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BC-40A2-8782-B442ACEFF26C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annuel'!$T$10:$T$52</c:f>
              <c:numCache>
                <c:formatCode>0.0</c:formatCode>
                <c:ptCount val="43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180.22459693175449</c:v>
                </c:pt>
                <c:pt idx="42">
                  <c:v>186.62102240872565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BC-40A2-8782-B442ACEFF26C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annuel'!$S$10:$S$52</c:f>
              <c:numCache>
                <c:formatCode>0.0</c:formatCode>
                <c:ptCount val="43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123.86304142961851</c:v>
                </c:pt>
                <c:pt idx="42">
                  <c:v>127.0077833234442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BC-40A2-8782-B442ACEFF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dirty="0">
              <a:solidFill>
                <a:srgbClr val="000000"/>
              </a:solidFill>
            </a:rPr>
            <a:t>Note</a:t>
          </a:r>
          <a:r>
            <a:rPr lang="fr-FR" sz="1200" dirty="0">
              <a:solidFill>
                <a:srgbClr val="000000"/>
              </a:solidFill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dirty="0">
              <a:solidFill>
                <a:srgbClr val="000000"/>
              </a:solidFill>
            </a:rPr>
            <a:t>Source</a:t>
          </a:r>
          <a:r>
            <a:rPr lang="fr-FR" sz="1200" i="1" dirty="0">
              <a:solidFill>
                <a:srgbClr val="000000"/>
              </a:solidFill>
            </a:rPr>
            <a:t> : Banque de France, </a:t>
          </a:r>
          <a:r>
            <a:rPr lang="fr-FR" sz="1200" i="1" dirty="0" err="1">
              <a:solidFill>
                <a:srgbClr val="000000"/>
              </a:solidFill>
            </a:rPr>
            <a:t>Fiben</a:t>
          </a:r>
          <a:endParaRPr lang="fr-FR" sz="1200" i="1" dirty="0">
            <a:solidFill>
              <a:srgbClr val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2025 et le T3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2 %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3.20899E-6</cdr:x>
      <cdr:y>0.82161</cdr:y>
    </cdr:from>
    <cdr:to>
      <cdr:x>0.99926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900 contrats d'apprentissage ont commencé entre juillet et septembre 2025 dans les Hautes-Alpes. Fin septembre 2025, le département  compte 1 400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d'information sur l'apprentissage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août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05/01/2026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janvier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44B9EE6-4DE6-52E5-04B5-FFA802DD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66" y="92831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3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augmente un peu plus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3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l’entrée en vigueur en juin 2025 du décret relatif aux sanctions applicables aux inscrits à France Travail en cas de manquement à leurs obligations, qui entraîne une baisse des radiations des listes de France Travail. </a:t>
            </a:r>
          </a:p>
          <a:p>
            <a:pPr algn="just"/>
            <a:r>
              <a:rPr lang="fr-FR" sz="1200">
                <a:solidFill>
                  <a:srgbClr val="FF0000"/>
                </a:solidFill>
              </a:rPr>
              <a:t>La Dares estime qu’en l’absence de ce changement, </a:t>
            </a:r>
            <a:r>
              <a:rPr lang="fr-FR" sz="1200" b="1">
                <a:solidFill>
                  <a:srgbClr val="FF0000"/>
                </a:solidFill>
              </a:rPr>
              <a:t>le nombre de demandeurs d’emploi en catégories A, B, C aurait légèrement diminué ce trimestre, et non augmenté (-0,1 % au niveau régional et -0,3 % au niveau national).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2994548-BA6C-B294-6443-682979A9F67C}"/>
              </a:ext>
            </a:extLst>
          </p:cNvPr>
          <p:cNvSpPr/>
          <p:nvPr/>
        </p:nvSpPr>
        <p:spPr>
          <a:xfrm>
            <a:off x="7232071" y="2078179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4B65B3-CCC9-9532-70EE-E303ED8F6F18}"/>
              </a:ext>
            </a:extLst>
          </p:cNvPr>
          <p:cNvSpPr/>
          <p:nvPr/>
        </p:nvSpPr>
        <p:spPr>
          <a:xfrm>
            <a:off x="7232072" y="305560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moins prononcée pour la PA, forte hausse de l’ASS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711590"/>
              </p:ext>
            </p:extLst>
          </p:nvPr>
        </p:nvGraphicFramePr>
        <p:xfrm>
          <a:off x="552261" y="1104899"/>
          <a:ext cx="7749767" cy="5205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CE88C3-747B-13B7-5B33-3C1A032F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49" y="2056150"/>
            <a:ext cx="8538502" cy="2937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5838" y="3264228"/>
            <a:ext cx="8472324" cy="1828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3184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hausse des créations d’entreprises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963062"/>
              </p:ext>
            </p:extLst>
          </p:nvPr>
        </p:nvGraphicFramePr>
        <p:xfrm>
          <a:off x="181155" y="1174433"/>
          <a:ext cx="8827805" cy="52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3382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poursuit sa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574859"/>
              </p:ext>
            </p:extLst>
          </p:nvPr>
        </p:nvGraphicFramePr>
        <p:xfrm>
          <a:off x="543464" y="1173193"/>
          <a:ext cx="8195934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86282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l’emploi salarié se prolonge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462790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+ 0,1 %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34483" y="280755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 0,0 %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1648" y="3009007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+ 0,4 %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699912"/>
              </p:ext>
            </p:extLst>
          </p:nvPr>
        </p:nvGraphicFramePr>
        <p:xfrm>
          <a:off x="597159" y="1614195"/>
          <a:ext cx="7613779" cy="447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66139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tirée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+270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-50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2025 :</a:t>
            </a:r>
            <a:endParaRPr lang="fr-FR" b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393727"/>
              </p:ext>
            </p:extLst>
          </p:nvPr>
        </p:nvGraphicFramePr>
        <p:xfrm>
          <a:off x="319087" y="1388725"/>
          <a:ext cx="7955230" cy="468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467869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principalement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358916"/>
              </p:ext>
            </p:extLst>
          </p:nvPr>
        </p:nvGraphicFramePr>
        <p:xfrm>
          <a:off x="737117" y="1325879"/>
          <a:ext cx="7688425" cy="466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3645" y="55743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progresse dans tous les secteurs d’activité, sauf dans l’industrie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105528"/>
              </p:ext>
            </p:extLst>
          </p:nvPr>
        </p:nvGraphicFramePr>
        <p:xfrm>
          <a:off x="905588" y="1486172"/>
          <a:ext cx="7328087" cy="464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22" y="8276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la croissance de l’emploi dans la construction redevient positive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BFEA68-5EEB-46AB-906C-53543C55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47" y="1791479"/>
            <a:ext cx="8550214" cy="339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142037"/>
            <a:ext cx="9110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continuent d’augmenter, contrairement à la région</a:t>
            </a: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9AD13AA2-4AD1-08FF-C3EC-749D28ADC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935798"/>
              </p:ext>
            </p:extLst>
          </p:nvPr>
        </p:nvGraphicFramePr>
        <p:xfrm>
          <a:off x="113892" y="1354348"/>
          <a:ext cx="8827805" cy="499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8080302" y="2232400"/>
            <a:ext cx="138427" cy="4619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830671" y="1715693"/>
            <a:ext cx="583370" cy="289229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5312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de chômage en progression modérée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4065756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7,5 % (+0,1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373580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6,5 %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681428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8,2 % (+0,2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T3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T2 2025) :</a:t>
            </a:r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93447"/>
              </p:ext>
            </p:extLst>
          </p:nvPr>
        </p:nvGraphicFramePr>
        <p:xfrm>
          <a:off x="244446" y="1584356"/>
          <a:ext cx="7876515" cy="486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janvier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A152C6A-36D1-CDBB-FFB2-1581401D1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179807"/>
              </p:ext>
            </p:extLst>
          </p:nvPr>
        </p:nvGraphicFramePr>
        <p:xfrm>
          <a:off x="841972" y="1062037"/>
          <a:ext cx="7192365" cy="488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11857</TotalTime>
  <Words>1681</Words>
  <Application>Microsoft Office PowerPoint</Application>
  <PresentationFormat>Affichage à l'écran (4:3)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1018</cp:revision>
  <cp:lastPrinted>2018-10-09T12:30:48Z</cp:lastPrinted>
  <dcterms:created xsi:type="dcterms:W3CDTF">2018-05-30T13:27:07Z</dcterms:created>
  <dcterms:modified xsi:type="dcterms:W3CDTF">2026-01-05T13:33:07Z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2025-09-15T09:14:01Z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7636aafa-2fec-48bb-9a12-fd54249b5e01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