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01" r:id="rId13"/>
    <p:sldId id="269" r:id="rId14"/>
    <p:sldId id="302" r:id="rId15"/>
    <p:sldId id="296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8\2018-T4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38958806917E-2"/>
          <c:y val="0.20762467492137565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2'!$D$14:$D$46</c:f>
              <c:numCache>
                <c:formatCode>#,##0.0</c:formatCode>
                <c:ptCount val="33"/>
                <c:pt idx="0">
                  <c:v>100</c:v>
                </c:pt>
                <c:pt idx="1">
                  <c:v>100.1515375622174</c:v>
                </c:pt>
                <c:pt idx="2">
                  <c:v>100.27955676679821</c:v>
                </c:pt>
                <c:pt idx="3">
                  <c:v>100.09322336942692</c:v>
                </c:pt>
                <c:pt idx="4">
                  <c:v>100.35487218197655</c:v>
                </c:pt>
                <c:pt idx="5">
                  <c:v>100.44701880731893</c:v>
                </c:pt>
                <c:pt idx="6">
                  <c:v>100.36779311099136</c:v>
                </c:pt>
                <c:pt idx="7">
                  <c:v>100.28454379203198</c:v>
                </c:pt>
                <c:pt idx="8">
                  <c:v>100.24272078495777</c:v>
                </c:pt>
                <c:pt idx="9">
                  <c:v>100.18639006811256</c:v>
                </c:pt>
                <c:pt idx="10">
                  <c:v>100.27201955820624</c:v>
                </c:pt>
                <c:pt idx="11">
                  <c:v>100.44486531914978</c:v>
                </c:pt>
                <c:pt idx="12">
                  <c:v>100.76244815335555</c:v>
                </c:pt>
                <c:pt idx="13">
                  <c:v>100.92588657124449</c:v>
                </c:pt>
                <c:pt idx="14">
                  <c:v>100.87924655116036</c:v>
                </c:pt>
                <c:pt idx="15">
                  <c:v>100.91653589893113</c:v>
                </c:pt>
                <c:pt idx="16">
                  <c:v>101.06246305776052</c:v>
                </c:pt>
                <c:pt idx="17">
                  <c:v>101.036054492318</c:v>
                </c:pt>
                <c:pt idx="18">
                  <c:v>101.47774624995537</c:v>
                </c:pt>
                <c:pt idx="19">
                  <c:v>101.31226768537991</c:v>
                </c:pt>
                <c:pt idx="20">
                  <c:v>101.75650962637548</c:v>
                </c:pt>
                <c:pt idx="21">
                  <c:v>102.12622954257078</c:v>
                </c:pt>
                <c:pt idx="22">
                  <c:v>102.59523659751136</c:v>
                </c:pt>
                <c:pt idx="23">
                  <c:v>102.69526045589346</c:v>
                </c:pt>
                <c:pt idx="24">
                  <c:v>102.82599985605631</c:v>
                </c:pt>
                <c:pt idx="25">
                  <c:v>103.06894732397926</c:v>
                </c:pt>
                <c:pt idx="26">
                  <c:v>103.38397997482687</c:v>
                </c:pt>
                <c:pt idx="27">
                  <c:v>103.54356478230784</c:v>
                </c:pt>
                <c:pt idx="28">
                  <c:v>103.87168837439411</c:v>
                </c:pt>
                <c:pt idx="29">
                  <c:v>104.36353373807576</c:v>
                </c:pt>
                <c:pt idx="30">
                  <c:v>104.43731904323921</c:v>
                </c:pt>
                <c:pt idx="31">
                  <c:v>104.5855697024616</c:v>
                </c:pt>
                <c:pt idx="32">
                  <c:v>104.61889209834187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2'!$C$14:$C$46</c:f>
              <c:numCache>
                <c:formatCode>#,##0.0</c:formatCode>
                <c:ptCount val="33"/>
                <c:pt idx="0">
                  <c:v>100</c:v>
                </c:pt>
                <c:pt idx="1">
                  <c:v>100.20931520429401</c:v>
                </c:pt>
                <c:pt idx="2">
                  <c:v>100.3029308459957</c:v>
                </c:pt>
                <c:pt idx="3">
                  <c:v>100.23210673073793</c:v>
                </c:pt>
                <c:pt idx="4">
                  <c:v>100.28556030795106</c:v>
                </c:pt>
                <c:pt idx="5">
                  <c:v>100.29749327949366</c:v>
                </c:pt>
                <c:pt idx="6">
                  <c:v>100.26900301539072</c:v>
                </c:pt>
                <c:pt idx="7">
                  <c:v>100.17991887594735</c:v>
                </c:pt>
                <c:pt idx="8">
                  <c:v>100.01230621633761</c:v>
                </c:pt>
                <c:pt idx="9">
                  <c:v>99.948159429303601</c:v>
                </c:pt>
                <c:pt idx="10">
                  <c:v>99.838239044917884</c:v>
                </c:pt>
                <c:pt idx="11">
                  <c:v>100.01137910016713</c:v>
                </c:pt>
                <c:pt idx="12">
                  <c:v>100.30837544625567</c:v>
                </c:pt>
                <c:pt idx="13">
                  <c:v>100.34348188737144</c:v>
                </c:pt>
                <c:pt idx="14">
                  <c:v>100.38962717198498</c:v>
                </c:pt>
                <c:pt idx="15">
                  <c:v>100.24682115947418</c:v>
                </c:pt>
                <c:pt idx="16">
                  <c:v>100.34507622182338</c:v>
                </c:pt>
                <c:pt idx="17">
                  <c:v>100.26902083905631</c:v>
                </c:pt>
                <c:pt idx="18">
                  <c:v>100.53017624219729</c:v>
                </c:pt>
                <c:pt idx="19">
                  <c:v>100.56757021541823</c:v>
                </c:pt>
                <c:pt idx="20">
                  <c:v>100.77674217882576</c:v>
                </c:pt>
                <c:pt idx="21">
                  <c:v>100.95599171966938</c:v>
                </c:pt>
                <c:pt idx="22">
                  <c:v>101.23634372290256</c:v>
                </c:pt>
                <c:pt idx="23">
                  <c:v>101.55265331394192</c:v>
                </c:pt>
                <c:pt idx="24">
                  <c:v>101.71071526989475</c:v>
                </c:pt>
                <c:pt idx="25">
                  <c:v>102.11589102465135</c:v>
                </c:pt>
                <c:pt idx="26">
                  <c:v>102.48192952299182</c:v>
                </c:pt>
                <c:pt idx="27">
                  <c:v>102.67404440512237</c:v>
                </c:pt>
                <c:pt idx="28">
                  <c:v>103.06675500382858</c:v>
                </c:pt>
                <c:pt idx="29">
                  <c:v>103.29276396840021</c:v>
                </c:pt>
                <c:pt idx="30">
                  <c:v>103.34125243307564</c:v>
                </c:pt>
                <c:pt idx="31">
                  <c:v>103.46208653550688</c:v>
                </c:pt>
                <c:pt idx="32">
                  <c:v>103.6808986784817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2'!$F$14:$F$46</c:f>
              <c:numCache>
                <c:formatCode>#,##0.0</c:formatCode>
                <c:ptCount val="33"/>
                <c:pt idx="0">
                  <c:v>100</c:v>
                </c:pt>
                <c:pt idx="1">
                  <c:v>98.601965856617682</c:v>
                </c:pt>
                <c:pt idx="2">
                  <c:v>99.715269087722817</c:v>
                </c:pt>
                <c:pt idx="3">
                  <c:v>98.363747614819417</c:v>
                </c:pt>
                <c:pt idx="4">
                  <c:v>99.105772927065686</c:v>
                </c:pt>
                <c:pt idx="5">
                  <c:v>98.673485957925635</c:v>
                </c:pt>
                <c:pt idx="6">
                  <c:v>98.426973880179915</c:v>
                </c:pt>
                <c:pt idx="7">
                  <c:v>98.486854929645958</c:v>
                </c:pt>
                <c:pt idx="8">
                  <c:v>98.563025369653701</c:v>
                </c:pt>
                <c:pt idx="9">
                  <c:v>98.769197756258905</c:v>
                </c:pt>
                <c:pt idx="10">
                  <c:v>97.919246464751581</c:v>
                </c:pt>
                <c:pt idx="11">
                  <c:v>98.848149054824589</c:v>
                </c:pt>
                <c:pt idx="12">
                  <c:v>99.215656804867308</c:v>
                </c:pt>
                <c:pt idx="13">
                  <c:v>99.172970843771353</c:v>
                </c:pt>
                <c:pt idx="14">
                  <c:v>98.261479508455835</c:v>
                </c:pt>
                <c:pt idx="15">
                  <c:v>98.353345011256039</c:v>
                </c:pt>
                <c:pt idx="16">
                  <c:v>98.516299936006163</c:v>
                </c:pt>
                <c:pt idx="17">
                  <c:v>97.558878607100908</c:v>
                </c:pt>
                <c:pt idx="18">
                  <c:v>97.935736819086046</c:v>
                </c:pt>
                <c:pt idx="19">
                  <c:v>97.689110349002576</c:v>
                </c:pt>
                <c:pt idx="20">
                  <c:v>97.823297912066806</c:v>
                </c:pt>
                <c:pt idx="21">
                  <c:v>97.957930392202414</c:v>
                </c:pt>
                <c:pt idx="22">
                  <c:v>98.401238669491391</c:v>
                </c:pt>
                <c:pt idx="23">
                  <c:v>98.260189224452304</c:v>
                </c:pt>
                <c:pt idx="24">
                  <c:v>98.004113310648137</c:v>
                </c:pt>
                <c:pt idx="25">
                  <c:v>97.719849771855877</c:v>
                </c:pt>
                <c:pt idx="26">
                  <c:v>98.352050341160322</c:v>
                </c:pt>
                <c:pt idx="27">
                  <c:v>97.999262275097081</c:v>
                </c:pt>
                <c:pt idx="28">
                  <c:v>98.543223671001527</c:v>
                </c:pt>
                <c:pt idx="29">
                  <c:v>98.089135831201574</c:v>
                </c:pt>
                <c:pt idx="30">
                  <c:v>98.024171902152489</c:v>
                </c:pt>
                <c:pt idx="31">
                  <c:v>97.188922183987344</c:v>
                </c:pt>
                <c:pt idx="32">
                  <c:v>97.095397650466481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71552"/>
        <c:axId val="91273088"/>
      </c:lineChart>
      <c:catAx>
        <c:axId val="91271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9127308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91273088"/>
        <c:scaling>
          <c:orientation val="minMax"/>
          <c:max val="105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912715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dep05_trim!$X$91:$X$103</c:f>
              <c:numCache>
                <c:formatCode>#,##0.0</c:formatCode>
                <c:ptCount val="13"/>
                <c:pt idx="0">
                  <c:v>0.79207920792079278</c:v>
                </c:pt>
                <c:pt idx="1">
                  <c:v>-1.7681728880157177</c:v>
                </c:pt>
                <c:pt idx="2">
                  <c:v>0</c:v>
                </c:pt>
                <c:pt idx="3">
                  <c:v>-5.8939096267190516</c:v>
                </c:pt>
                <c:pt idx="4">
                  <c:v>-5.5009823182711308</c:v>
                </c:pt>
                <c:pt idx="5">
                  <c:v>-4.2000000000000037</c:v>
                </c:pt>
                <c:pt idx="6">
                  <c:v>-3.8076152304609145</c:v>
                </c:pt>
                <c:pt idx="7">
                  <c:v>-0.62630480167014113</c:v>
                </c:pt>
                <c:pt idx="8">
                  <c:v>-4.7817047817047769</c:v>
                </c:pt>
                <c:pt idx="9">
                  <c:v>-0.62630480167014113</c:v>
                </c:pt>
                <c:pt idx="10">
                  <c:v>-2.0833333333333259</c:v>
                </c:pt>
                <c:pt idx="11">
                  <c:v>-3.3613445378151363</c:v>
                </c:pt>
                <c:pt idx="12">
                  <c:v>-1.7467248908296984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dep05_trim!$Y$91:$Y$103</c:f>
              <c:numCache>
                <c:formatCode>#,##0.0</c:formatCode>
                <c:ptCount val="13"/>
                <c:pt idx="0">
                  <c:v>3.9947322212467107</c:v>
                </c:pt>
                <c:pt idx="1">
                  <c:v>1.8679409209383158</c:v>
                </c:pt>
                <c:pt idx="2">
                  <c:v>2.49677141627207</c:v>
                </c:pt>
                <c:pt idx="3">
                  <c:v>2.8887000849617595</c:v>
                </c:pt>
                <c:pt idx="4">
                  <c:v>2.6171380329252703</c:v>
                </c:pt>
                <c:pt idx="5">
                  <c:v>4.008528784648191</c:v>
                </c:pt>
                <c:pt idx="6">
                  <c:v>4.4099118017639549</c:v>
                </c:pt>
                <c:pt idx="7">
                  <c:v>4.6655656482246011</c:v>
                </c:pt>
                <c:pt idx="8">
                  <c:v>4.648292883587013</c:v>
                </c:pt>
                <c:pt idx="9">
                  <c:v>4.5510455104551095</c:v>
                </c:pt>
                <c:pt idx="10">
                  <c:v>3.7007240547063613</c:v>
                </c:pt>
                <c:pt idx="11">
                  <c:v>2.0907297830374594</c:v>
                </c:pt>
                <c:pt idx="12">
                  <c:v>1.4544025157232854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dep05_trim!$Z$91:$Z$103</c:f>
              <c:numCache>
                <c:formatCode>#,##0.0</c:formatCode>
                <c:ptCount val="13"/>
                <c:pt idx="0">
                  <c:v>10.691823899371066</c:v>
                </c:pt>
                <c:pt idx="1">
                  <c:v>7.9268292682926678</c:v>
                </c:pt>
                <c:pt idx="2">
                  <c:v>6.2647754137115763</c:v>
                </c:pt>
                <c:pt idx="3">
                  <c:v>5.6451612903225756</c:v>
                </c:pt>
                <c:pt idx="4">
                  <c:v>7.9545454545454364</c:v>
                </c:pt>
                <c:pt idx="5">
                  <c:v>8.9265536723163841</c:v>
                </c:pt>
                <c:pt idx="6">
                  <c:v>9.4549499443826512</c:v>
                </c:pt>
                <c:pt idx="7">
                  <c:v>9.3784078516903069</c:v>
                </c:pt>
                <c:pt idx="8">
                  <c:v>5.3684210526315779</c:v>
                </c:pt>
                <c:pt idx="9">
                  <c:v>5.0829875518672019</c:v>
                </c:pt>
                <c:pt idx="10">
                  <c:v>4.471544715447151</c:v>
                </c:pt>
                <c:pt idx="11">
                  <c:v>4.8853439680957012</c:v>
                </c:pt>
                <c:pt idx="12">
                  <c:v>5.6943056943056902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13280"/>
        <c:axId val="91314816"/>
      </c:barChart>
      <c:catAx>
        <c:axId val="91313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913148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9131481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913132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dep05_trim!$AG$91:$AG$103</c:f>
              <c:numCache>
                <c:formatCode>#,##0.0</c:formatCode>
                <c:ptCount val="13"/>
                <c:pt idx="0">
                  <c:v>-0.4014272970562005</c:v>
                </c:pt>
                <c:pt idx="1">
                  <c:v>-1.9170753455194034</c:v>
                </c:pt>
                <c:pt idx="2">
                  <c:v>0.44903457566234373</c:v>
                </c:pt>
                <c:pt idx="3">
                  <c:v>-8.9525514771715553E-2</c:v>
                </c:pt>
                <c:pt idx="4">
                  <c:v>1.0747872816838422</c:v>
                </c:pt>
                <c:pt idx="5">
                  <c:v>0.54545454545453786</c:v>
                </c:pt>
                <c:pt idx="6">
                  <c:v>-0.3129190880643784</c:v>
                </c:pt>
                <c:pt idx="7">
                  <c:v>-0.71684587813619638</c:v>
                </c:pt>
                <c:pt idx="8">
                  <c:v>-3.3673017279574613</c:v>
                </c:pt>
                <c:pt idx="9">
                  <c:v>-1.7631103074141063</c:v>
                </c:pt>
                <c:pt idx="10">
                  <c:v>-2.0627802690582953</c:v>
                </c:pt>
                <c:pt idx="11">
                  <c:v>-2.3916967509025278</c:v>
                </c:pt>
                <c:pt idx="12">
                  <c:v>-0.64190738193489194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dep05_trim!$AH$91:$AH$103</c:f>
              <c:numCache>
                <c:formatCode>#,##0.0</c:formatCode>
                <c:ptCount val="13"/>
                <c:pt idx="0">
                  <c:v>14.146706586826351</c:v>
                </c:pt>
                <c:pt idx="1">
                  <c:v>10.230547550432266</c:v>
                </c:pt>
                <c:pt idx="2">
                  <c:v>7.0090215128383093</c:v>
                </c:pt>
                <c:pt idx="3">
                  <c:v>5.9452237808951258</c:v>
                </c:pt>
                <c:pt idx="4">
                  <c:v>5.2459016393442637</c:v>
                </c:pt>
                <c:pt idx="5">
                  <c:v>9.1503267973856328</c:v>
                </c:pt>
                <c:pt idx="6">
                  <c:v>11.543450064850846</c:v>
                </c:pt>
                <c:pt idx="7">
                  <c:v>13.366960907944492</c:v>
                </c:pt>
                <c:pt idx="8">
                  <c:v>13.5202492211838</c:v>
                </c:pt>
                <c:pt idx="9">
                  <c:v>11.736526946107784</c:v>
                </c:pt>
                <c:pt idx="10">
                  <c:v>10.000000000000009</c:v>
                </c:pt>
                <c:pt idx="11">
                  <c:v>7.7308120133481761</c:v>
                </c:pt>
                <c:pt idx="12">
                  <c:v>5.4884742041712453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87776"/>
        <c:axId val="91389312"/>
      </c:barChart>
      <c:catAx>
        <c:axId val="91387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91389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91389312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9138777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33083697330041539"/>
          <c:w val="0.83764367816092966"/>
          <c:h val="0.4324624194702935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Graph3'!$J$10:$J$41</c:f>
              <c:numCache>
                <c:formatCode>#,##0</c:formatCode>
                <c:ptCount val="32"/>
                <c:pt idx="0">
                  <c:v>-803.77956313997129</c:v>
                </c:pt>
                <c:pt idx="1">
                  <c:v>482.74435079729301</c:v>
                </c:pt>
                <c:pt idx="2">
                  <c:v>-655.70366768410895</c:v>
                </c:pt>
                <c:pt idx="3">
                  <c:v>215.02611651612824</c:v>
                </c:pt>
                <c:pt idx="4">
                  <c:v>-83.658990293632087</c:v>
                </c:pt>
                <c:pt idx="5">
                  <c:v>-161.62638302178675</c:v>
                </c:pt>
                <c:pt idx="6">
                  <c:v>108.68283201626764</c:v>
                </c:pt>
                <c:pt idx="7">
                  <c:v>76.178677302246797</c:v>
                </c:pt>
                <c:pt idx="8">
                  <c:v>106.92810103092052</c:v>
                </c:pt>
                <c:pt idx="9">
                  <c:v>-365.78862886207935</c:v>
                </c:pt>
                <c:pt idx="10">
                  <c:v>436.59377125650644</c:v>
                </c:pt>
                <c:pt idx="11">
                  <c:v>204.01181102679402</c:v>
                </c:pt>
                <c:pt idx="12">
                  <c:v>-62.675008219324809</c:v>
                </c:pt>
                <c:pt idx="13">
                  <c:v>-386.3743395959973</c:v>
                </c:pt>
                <c:pt idx="14">
                  <c:v>-48.396842910035048</c:v>
                </c:pt>
                <c:pt idx="15">
                  <c:v>71.151236461293593</c:v>
                </c:pt>
                <c:pt idx="16">
                  <c:v>-462.25691033321345</c:v>
                </c:pt>
                <c:pt idx="17">
                  <c:v>147.78469926251273</c:v>
                </c:pt>
                <c:pt idx="18">
                  <c:v>-104.30654618002882</c:v>
                </c:pt>
                <c:pt idx="19">
                  <c:v>25.124214631192444</c:v>
                </c:pt>
                <c:pt idx="20">
                  <c:v>70.759057720519195</c:v>
                </c:pt>
                <c:pt idx="21">
                  <c:v>166.69838735734811</c:v>
                </c:pt>
                <c:pt idx="22">
                  <c:v>-43.454974187792686</c:v>
                </c:pt>
                <c:pt idx="23">
                  <c:v>-133.76582292452076</c:v>
                </c:pt>
                <c:pt idx="24">
                  <c:v>-196.77557197710121</c:v>
                </c:pt>
                <c:pt idx="25">
                  <c:v>306.08724183502636</c:v>
                </c:pt>
                <c:pt idx="26">
                  <c:v>-208.10190946936928</c:v>
                </c:pt>
                <c:pt idx="27">
                  <c:v>221.543307400294</c:v>
                </c:pt>
                <c:pt idx="28">
                  <c:v>-258.66305791522609</c:v>
                </c:pt>
                <c:pt idx="29">
                  <c:v>-43.19127280615794</c:v>
                </c:pt>
                <c:pt idx="30">
                  <c:v>-450.48469186404691</c:v>
                </c:pt>
                <c:pt idx="31">
                  <c:v>20.89677491121256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Graph3'!$K$10:$K$41</c:f>
              <c:numCache>
                <c:formatCode>#,##0</c:formatCode>
                <c:ptCount val="32"/>
                <c:pt idx="0">
                  <c:v>123.18960605746753</c:v>
                </c:pt>
                <c:pt idx="1">
                  <c:v>59.2331122455696</c:v>
                </c:pt>
                <c:pt idx="2">
                  <c:v>-2.2430252443044765</c:v>
                </c:pt>
                <c:pt idx="3">
                  <c:v>146.20610217205024</c:v>
                </c:pt>
                <c:pt idx="4">
                  <c:v>-126.78663520630255</c:v>
                </c:pt>
                <c:pt idx="5">
                  <c:v>41.619553998732613</c:v>
                </c:pt>
                <c:pt idx="6">
                  <c:v>-79.531583401153966</c:v>
                </c:pt>
                <c:pt idx="7">
                  <c:v>-39.097439521888418</c:v>
                </c:pt>
                <c:pt idx="8">
                  <c:v>-6.5594108845165238</c:v>
                </c:pt>
                <c:pt idx="9">
                  <c:v>-47.984035952580484</c:v>
                </c:pt>
                <c:pt idx="10">
                  <c:v>15.61390686364075</c:v>
                </c:pt>
                <c:pt idx="11">
                  <c:v>-25.101957492080089</c:v>
                </c:pt>
                <c:pt idx="12">
                  <c:v>41.89465992251138</c:v>
                </c:pt>
                <c:pt idx="13">
                  <c:v>-57.357204243565434</c:v>
                </c:pt>
                <c:pt idx="14">
                  <c:v>93.118739656332082</c:v>
                </c:pt>
                <c:pt idx="15">
                  <c:v>8.1783605782752602</c:v>
                </c:pt>
                <c:pt idx="16">
                  <c:v>-3.8342393242854769</c:v>
                </c:pt>
                <c:pt idx="17">
                  <c:v>35.677139302194746</c:v>
                </c:pt>
                <c:pt idx="18">
                  <c:v>-15.7559712370537</c:v>
                </c:pt>
                <c:pt idx="19">
                  <c:v>40.20087647562184</c:v>
                </c:pt>
                <c:pt idx="20">
                  <c:v>-5.2173724110914463</c:v>
                </c:pt>
                <c:pt idx="21">
                  <c:v>49.112623298289805</c:v>
                </c:pt>
                <c:pt idx="22">
                  <c:v>-25.210613273048807</c:v>
                </c:pt>
                <c:pt idx="23">
                  <c:v>9.1031342406818112</c:v>
                </c:pt>
                <c:pt idx="24">
                  <c:v>58.390604354871016</c:v>
                </c:pt>
                <c:pt idx="25">
                  <c:v>1.6801759831648724</c:v>
                </c:pt>
                <c:pt idx="26">
                  <c:v>36.357881701708834</c:v>
                </c:pt>
                <c:pt idx="27">
                  <c:v>43.267580692508091</c:v>
                </c:pt>
                <c:pt idx="28">
                  <c:v>37.604348538180261</c:v>
                </c:pt>
                <c:pt idx="29">
                  <c:v>11.565580477604044</c:v>
                </c:pt>
                <c:pt idx="30">
                  <c:v>43.869036209252272</c:v>
                </c:pt>
                <c:pt idx="31">
                  <c:v>-66.426319777066965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40224"/>
        <c:axId val="9275020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Graph3'!$I$10:$I$41</c:f>
              <c:numCache>
                <c:formatCode>#,##0</c:formatCode>
                <c:ptCount val="32"/>
                <c:pt idx="0">
                  <c:v>-680.58995708250586</c:v>
                </c:pt>
                <c:pt idx="1">
                  <c:v>541.97746304286557</c:v>
                </c:pt>
                <c:pt idx="2">
                  <c:v>-657.9466929284099</c:v>
                </c:pt>
                <c:pt idx="3">
                  <c:v>361.232218688172</c:v>
                </c:pt>
                <c:pt idx="4">
                  <c:v>-210.44562549993134</c:v>
                </c:pt>
                <c:pt idx="5">
                  <c:v>-120.00682902305562</c:v>
                </c:pt>
                <c:pt idx="6">
                  <c:v>29.151248615111399</c:v>
                </c:pt>
                <c:pt idx="7">
                  <c:v>37.081237780359515</c:v>
                </c:pt>
                <c:pt idx="8">
                  <c:v>100.36869014640979</c:v>
                </c:pt>
                <c:pt idx="9">
                  <c:v>-413.77266481466359</c:v>
                </c:pt>
                <c:pt idx="10">
                  <c:v>452.20767812014674</c:v>
                </c:pt>
                <c:pt idx="11">
                  <c:v>178.90985353471478</c:v>
                </c:pt>
                <c:pt idx="12">
                  <c:v>-20.780348296815646</c:v>
                </c:pt>
                <c:pt idx="13">
                  <c:v>-443.73154383955989</c:v>
                </c:pt>
                <c:pt idx="14">
                  <c:v>44.721896746297716</c:v>
                </c:pt>
                <c:pt idx="15">
                  <c:v>79.329597039570217</c:v>
                </c:pt>
                <c:pt idx="16">
                  <c:v>-466.09114965749905</c:v>
                </c:pt>
                <c:pt idx="17">
                  <c:v>183.46183856470452</c:v>
                </c:pt>
                <c:pt idx="18">
                  <c:v>-120.06251741708547</c:v>
                </c:pt>
                <c:pt idx="19">
                  <c:v>65.325091106817126</c:v>
                </c:pt>
                <c:pt idx="20">
                  <c:v>65.541685309428431</c:v>
                </c:pt>
                <c:pt idx="21">
                  <c:v>215.81101065563416</c:v>
                </c:pt>
                <c:pt idx="22">
                  <c:v>-68.66558746084047</c:v>
                </c:pt>
                <c:pt idx="23">
                  <c:v>-124.66268868383486</c:v>
                </c:pt>
                <c:pt idx="24">
                  <c:v>-138.38496762223076</c:v>
                </c:pt>
                <c:pt idx="25">
                  <c:v>307.76741781819146</c:v>
                </c:pt>
                <c:pt idx="26">
                  <c:v>-171.7440277676651</c:v>
                </c:pt>
                <c:pt idx="27">
                  <c:v>264.81088809280482</c:v>
                </c:pt>
                <c:pt idx="28">
                  <c:v>-221.05870937704458</c:v>
                </c:pt>
                <c:pt idx="29">
                  <c:v>-31.625692328554578</c:v>
                </c:pt>
                <c:pt idx="30">
                  <c:v>-406.61565565479395</c:v>
                </c:pt>
                <c:pt idx="31">
                  <c:v>-45.529544865858043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40224"/>
        <c:axId val="92750208"/>
      </c:lineChart>
      <c:catAx>
        <c:axId val="92740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927502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92750208"/>
        <c:scaling>
          <c:orientation val="minMax"/>
          <c:max val="700"/>
          <c:min val="-1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92740224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867863424074481"/>
          <c:y val="0.25974025974025972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annuel'!$AQ$40:$AU$40</c:f>
              <c:numCache>
                <c:formatCode>#,##0</c:formatCode>
                <c:ptCount val="5"/>
                <c:pt idx="0">
                  <c:v>-730</c:v>
                </c:pt>
                <c:pt idx="1">
                  <c:v>-510</c:v>
                </c:pt>
                <c:pt idx="2">
                  <c:v>-270</c:v>
                </c:pt>
                <c:pt idx="3">
                  <c:v>-60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annuel'!$AW$40:$BA$40</c:f>
              <c:numCache>
                <c:formatCode>#,##0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80</c:v>
                </c:pt>
                <c:pt idx="3">
                  <c:v>20</c:v>
                </c:pt>
                <c:pt idx="4">
                  <c:v>-90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062E-3"/>
                  <c:y val="0.14940823747203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42019107439977E-3"/>
                  <c:y val="8.9158419663400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4625E-3"/>
                  <c:y val="1.32631237210098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1202250185021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annuel'!$AK$40:$AO$40</c:f>
              <c:numCache>
                <c:formatCode>#,##0</c:formatCode>
                <c:ptCount val="5"/>
                <c:pt idx="0">
                  <c:v>-700</c:v>
                </c:pt>
                <c:pt idx="1">
                  <c:v>-490</c:v>
                </c:pt>
                <c:pt idx="2">
                  <c:v>-200</c:v>
                </c:pt>
                <c:pt idx="3">
                  <c:v>-40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447104"/>
        <c:axId val="92448640"/>
      </c:barChart>
      <c:catAx>
        <c:axId val="9244710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92448640"/>
        <c:crosses val="autoZero"/>
        <c:auto val="1"/>
        <c:lblAlgn val="ctr"/>
        <c:lblOffset val="100"/>
        <c:noMultiLvlLbl val="0"/>
      </c:catAx>
      <c:valAx>
        <c:axId val="92448640"/>
        <c:scaling>
          <c:orientation val="minMax"/>
          <c:max val="200"/>
          <c:min val="-8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92447104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y compris intérim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2'!$W$14:$W$46</c:f>
              <c:numCache>
                <c:formatCode>#,##0.0</c:formatCode>
                <c:ptCount val="33"/>
                <c:pt idx="0">
                  <c:v>100</c:v>
                </c:pt>
                <c:pt idx="1">
                  <c:v>105.66048179852669</c:v>
                </c:pt>
                <c:pt idx="2">
                  <c:v>102.46034281855721</c:v>
                </c:pt>
                <c:pt idx="3">
                  <c:v>101.95575358568114</c:v>
                </c:pt>
                <c:pt idx="4">
                  <c:v>104.03969403847827</c:v>
                </c:pt>
                <c:pt idx="5">
                  <c:v>102.73938171258952</c:v>
                </c:pt>
                <c:pt idx="6">
                  <c:v>102.50035138071981</c:v>
                </c:pt>
                <c:pt idx="7">
                  <c:v>100.28254308160007</c:v>
                </c:pt>
                <c:pt idx="8">
                  <c:v>98.758321783792084</c:v>
                </c:pt>
                <c:pt idx="9">
                  <c:v>96.55158326893519</c:v>
                </c:pt>
                <c:pt idx="10">
                  <c:v>95.888610009103843</c:v>
                </c:pt>
                <c:pt idx="11">
                  <c:v>96.133497741842831</c:v>
                </c:pt>
                <c:pt idx="12">
                  <c:v>94.466994635739908</c:v>
                </c:pt>
                <c:pt idx="13">
                  <c:v>95.930914015821372</c:v>
                </c:pt>
                <c:pt idx="14">
                  <c:v>92.87967792353183</c:v>
                </c:pt>
                <c:pt idx="15">
                  <c:v>93.359337915466583</c:v>
                </c:pt>
                <c:pt idx="16">
                  <c:v>92.939566939800599</c:v>
                </c:pt>
                <c:pt idx="17">
                  <c:v>91.134572071127621</c:v>
                </c:pt>
                <c:pt idx="18">
                  <c:v>91.306830063406281</c:v>
                </c:pt>
                <c:pt idx="19">
                  <c:v>90.219212628868135</c:v>
                </c:pt>
                <c:pt idx="20">
                  <c:v>90.795667294066732</c:v>
                </c:pt>
                <c:pt idx="21">
                  <c:v>89.408236914789669</c:v>
                </c:pt>
                <c:pt idx="22">
                  <c:v>89.272497799658751</c:v>
                </c:pt>
                <c:pt idx="23">
                  <c:v>88.07518833819249</c:v>
                </c:pt>
                <c:pt idx="24">
                  <c:v>86.21127584524632</c:v>
                </c:pt>
                <c:pt idx="25">
                  <c:v>88.800603838960939</c:v>
                </c:pt>
                <c:pt idx="26">
                  <c:v>87.4606222807206</c:v>
                </c:pt>
                <c:pt idx="27">
                  <c:v>87.816567692353971</c:v>
                </c:pt>
                <c:pt idx="28">
                  <c:v>89.845723817472063</c:v>
                </c:pt>
                <c:pt idx="29">
                  <c:v>91.131282573989722</c:v>
                </c:pt>
                <c:pt idx="30">
                  <c:v>92.034450027143293</c:v>
                </c:pt>
                <c:pt idx="31">
                  <c:v>92.082101879469647</c:v>
                </c:pt>
                <c:pt idx="32">
                  <c:v>90.337816247932992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y compris intérim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2'!$V$14:$V$46</c:f>
              <c:numCache>
                <c:formatCode>#,##0.0</c:formatCode>
                <c:ptCount val="33"/>
                <c:pt idx="0">
                  <c:v>100</c:v>
                </c:pt>
                <c:pt idx="1">
                  <c:v>99.742177538102951</c:v>
                </c:pt>
                <c:pt idx="2">
                  <c:v>98.77188823164488</c:v>
                </c:pt>
                <c:pt idx="3">
                  <c:v>97.868549200453032</c:v>
                </c:pt>
                <c:pt idx="4">
                  <c:v>96.467790550729447</c:v>
                </c:pt>
                <c:pt idx="5">
                  <c:v>95.106274629375221</c:v>
                </c:pt>
                <c:pt idx="6">
                  <c:v>94.861669548965722</c:v>
                </c:pt>
                <c:pt idx="7">
                  <c:v>95.115145301768294</c:v>
                </c:pt>
                <c:pt idx="8">
                  <c:v>93.251094344324201</c:v>
                </c:pt>
                <c:pt idx="9">
                  <c:v>94.175327076266839</c:v>
                </c:pt>
                <c:pt idx="10">
                  <c:v>93.927001001880541</c:v>
                </c:pt>
                <c:pt idx="11">
                  <c:v>92.640584687730083</c:v>
                </c:pt>
                <c:pt idx="12">
                  <c:v>92.930617543221388</c:v>
                </c:pt>
                <c:pt idx="13">
                  <c:v>91.554569856284957</c:v>
                </c:pt>
                <c:pt idx="14">
                  <c:v>91.78276969053897</c:v>
                </c:pt>
                <c:pt idx="15">
                  <c:v>92.269931904572658</c:v>
                </c:pt>
                <c:pt idx="16">
                  <c:v>92.283614917496479</c:v>
                </c:pt>
                <c:pt idx="17">
                  <c:v>93.83431188006638</c:v>
                </c:pt>
                <c:pt idx="18">
                  <c:v>94.421310353145444</c:v>
                </c:pt>
                <c:pt idx="19">
                  <c:v>94.520158103617092</c:v>
                </c:pt>
                <c:pt idx="20">
                  <c:v>96.107230946169025</c:v>
                </c:pt>
                <c:pt idx="21">
                  <c:v>94.260242852982131</c:v>
                </c:pt>
                <c:pt idx="22">
                  <c:v>96.046782461604749</c:v>
                </c:pt>
                <c:pt idx="23">
                  <c:v>96.346553183888602</c:v>
                </c:pt>
                <c:pt idx="24">
                  <c:v>95.364848022164423</c:v>
                </c:pt>
                <c:pt idx="25">
                  <c:v>96.442782398806827</c:v>
                </c:pt>
                <c:pt idx="26">
                  <c:v>97.878813226253058</c:v>
                </c:pt>
                <c:pt idx="27">
                  <c:v>97.554668107755504</c:v>
                </c:pt>
                <c:pt idx="28">
                  <c:v>97.224616556001891</c:v>
                </c:pt>
                <c:pt idx="29">
                  <c:v>95.333679530533104</c:v>
                </c:pt>
                <c:pt idx="30">
                  <c:v>96.629991937168697</c:v>
                </c:pt>
                <c:pt idx="31">
                  <c:v>96.175409757226532</c:v>
                </c:pt>
                <c:pt idx="32">
                  <c:v>95.578473287737552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y compris intérim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2'!$X$14:$X$46</c:f>
              <c:numCache>
                <c:formatCode>#,##0.0</c:formatCode>
                <c:ptCount val="33"/>
                <c:pt idx="0">
                  <c:v>100</c:v>
                </c:pt>
                <c:pt idx="1">
                  <c:v>98.692662177884145</c:v>
                </c:pt>
                <c:pt idx="2">
                  <c:v>101.0233710376574</c:v>
                </c:pt>
                <c:pt idx="3">
                  <c:v>98.276685708673511</c:v>
                </c:pt>
                <c:pt idx="4">
                  <c:v>98.789825208311044</c:v>
                </c:pt>
                <c:pt idx="5">
                  <c:v>98.005720107541407</c:v>
                </c:pt>
                <c:pt idx="6">
                  <c:v>97.432526342929208</c:v>
                </c:pt>
                <c:pt idx="7">
                  <c:v>98.022159789267448</c:v>
                </c:pt>
                <c:pt idx="8">
                  <c:v>98.592484224179884</c:v>
                </c:pt>
                <c:pt idx="9">
                  <c:v>99.25508328636073</c:v>
                </c:pt>
                <c:pt idx="10">
                  <c:v>97.041281429900579</c:v>
                </c:pt>
                <c:pt idx="11">
                  <c:v>98.3349617612581</c:v>
                </c:pt>
                <c:pt idx="12">
                  <c:v>99.540588138498848</c:v>
                </c:pt>
                <c:pt idx="13">
                  <c:v>98.598125727328494</c:v>
                </c:pt>
                <c:pt idx="14">
                  <c:v>97.704287840885058</c:v>
                </c:pt>
                <c:pt idx="15">
                  <c:v>97.920790886018167</c:v>
                </c:pt>
                <c:pt idx="16">
                  <c:v>98.616429378127179</c:v>
                </c:pt>
                <c:pt idx="17">
                  <c:v>97.496949124157084</c:v>
                </c:pt>
                <c:pt idx="18">
                  <c:v>97.222287819073628</c:v>
                </c:pt>
                <c:pt idx="19">
                  <c:v>97.361264919726452</c:v>
                </c:pt>
                <c:pt idx="20">
                  <c:v>96.946185144322243</c:v>
                </c:pt>
                <c:pt idx="21">
                  <c:v>98.093100514628034</c:v>
                </c:pt>
                <c:pt idx="22">
                  <c:v>98.515899332947257</c:v>
                </c:pt>
                <c:pt idx="23">
                  <c:v>98.068969137521137</c:v>
                </c:pt>
                <c:pt idx="24">
                  <c:v>98.232868425367954</c:v>
                </c:pt>
                <c:pt idx="25">
                  <c:v>96.978934834408179</c:v>
                </c:pt>
                <c:pt idx="26">
                  <c:v>97.627665329063063</c:v>
                </c:pt>
                <c:pt idx="27">
                  <c:v>97.447842695579851</c:v>
                </c:pt>
                <c:pt idx="28">
                  <c:v>98.680914416768928</c:v>
                </c:pt>
                <c:pt idx="29">
                  <c:v>97.574468527504436</c:v>
                </c:pt>
                <c:pt idx="30">
                  <c:v>97.475872359203294</c:v>
                </c:pt>
                <c:pt idx="31">
                  <c:v>96.625843524436377</c:v>
                </c:pt>
                <c:pt idx="32">
                  <c:v>96.438972606517396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y compris intérim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2'!$Y$14:$Y$46</c:f>
              <c:numCache>
                <c:formatCode>#,##0.0</c:formatCode>
                <c:ptCount val="33"/>
                <c:pt idx="0">
                  <c:v>100</c:v>
                </c:pt>
                <c:pt idx="1">
                  <c:v>98.73578638444701</c:v>
                </c:pt>
                <c:pt idx="2">
                  <c:v>99.482311681436997</c:v>
                </c:pt>
                <c:pt idx="3">
                  <c:v>99.072118432140712</c:v>
                </c:pt>
                <c:pt idx="4">
                  <c:v>100.23556102413352</c:v>
                </c:pt>
                <c:pt idx="5">
                  <c:v>100.25802183442809</c:v>
                </c:pt>
                <c:pt idx="6">
                  <c:v>100.73236893692719</c:v>
                </c:pt>
                <c:pt idx="7">
                  <c:v>101.60820523591258</c:v>
                </c:pt>
                <c:pt idx="8">
                  <c:v>100.90974515911564</c:v>
                </c:pt>
                <c:pt idx="9">
                  <c:v>100.77648411619529</c:v>
                </c:pt>
                <c:pt idx="10">
                  <c:v>101.63339440578616</c:v>
                </c:pt>
                <c:pt idx="11">
                  <c:v>102.32134321125493</c:v>
                </c:pt>
                <c:pt idx="12">
                  <c:v>101.76136799988637</c:v>
                </c:pt>
                <c:pt idx="13">
                  <c:v>102.4155239785274</c:v>
                </c:pt>
                <c:pt idx="14">
                  <c:v>101.18149827259948</c:v>
                </c:pt>
                <c:pt idx="15">
                  <c:v>101.37425515534568</c:v>
                </c:pt>
                <c:pt idx="16">
                  <c:v>101.56187627836155</c:v>
                </c:pt>
                <c:pt idx="17">
                  <c:v>101.37533280746828</c:v>
                </c:pt>
                <c:pt idx="18">
                  <c:v>101.46613506708843</c:v>
                </c:pt>
                <c:pt idx="19">
                  <c:v>100.93686704666219</c:v>
                </c:pt>
                <c:pt idx="20">
                  <c:v>101.61470100536482</c:v>
                </c:pt>
                <c:pt idx="21">
                  <c:v>101.26491855956368</c:v>
                </c:pt>
                <c:pt idx="22">
                  <c:v>101.61560860034757</c:v>
                </c:pt>
                <c:pt idx="23">
                  <c:v>102.00015482368397</c:v>
                </c:pt>
                <c:pt idx="24">
                  <c:v>101.87246401997561</c:v>
                </c:pt>
                <c:pt idx="25">
                  <c:v>101.50978801913979</c:v>
                </c:pt>
                <c:pt idx="26">
                  <c:v>102.58704495744504</c:v>
                </c:pt>
                <c:pt idx="27">
                  <c:v>101.95568759346945</c:v>
                </c:pt>
                <c:pt idx="28">
                  <c:v>101.627351745685</c:v>
                </c:pt>
                <c:pt idx="29">
                  <c:v>101.49650745756847</c:v>
                </c:pt>
                <c:pt idx="30">
                  <c:v>101.10032824521618</c:v>
                </c:pt>
                <c:pt idx="31">
                  <c:v>100.04457630511862</c:v>
                </c:pt>
                <c:pt idx="32">
                  <c:v>100.5915401390358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95712"/>
        <c:axId val="92597248"/>
      </c:lineChart>
      <c:catAx>
        <c:axId val="925957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9259724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92597248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92595712"/>
        <c:crosses val="autoZero"/>
        <c:crossBetween val="midCat"/>
        <c:majorUnit val="4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73581621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GRAPHIQUE_stocks_bénéf'!$Y$3:$Y$38</c:f>
              <c:numCache>
                <c:formatCode>#,##0</c:formatCode>
                <c:ptCount val="36"/>
                <c:pt idx="0">
                  <c:v>101</c:v>
                </c:pt>
                <c:pt idx="1">
                  <c:v>241</c:v>
                </c:pt>
                <c:pt idx="2">
                  <c:v>346</c:v>
                </c:pt>
                <c:pt idx="3">
                  <c:v>366</c:v>
                </c:pt>
                <c:pt idx="4">
                  <c:v>326</c:v>
                </c:pt>
                <c:pt idx="5">
                  <c:v>281</c:v>
                </c:pt>
                <c:pt idx="6">
                  <c:v>217</c:v>
                </c:pt>
                <c:pt idx="7">
                  <c:v>324</c:v>
                </c:pt>
                <c:pt idx="8">
                  <c:v>472</c:v>
                </c:pt>
                <c:pt idx="9">
                  <c:v>451</c:v>
                </c:pt>
                <c:pt idx="10">
                  <c:v>381</c:v>
                </c:pt>
                <c:pt idx="11">
                  <c:v>298</c:v>
                </c:pt>
                <c:pt idx="12">
                  <c:v>276</c:v>
                </c:pt>
                <c:pt idx="13">
                  <c:v>289</c:v>
                </c:pt>
                <c:pt idx="14">
                  <c:v>275</c:v>
                </c:pt>
                <c:pt idx="15">
                  <c:v>373</c:v>
                </c:pt>
                <c:pt idx="16">
                  <c:v>385</c:v>
                </c:pt>
                <c:pt idx="17">
                  <c:v>400</c:v>
                </c:pt>
                <c:pt idx="18">
                  <c:v>395</c:v>
                </c:pt>
                <c:pt idx="19">
                  <c:v>426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458</c:v>
                </c:pt>
                <c:pt idx="29">
                  <c:v>452</c:v>
                </c:pt>
                <c:pt idx="30">
                  <c:v>372</c:v>
                </c:pt>
                <c:pt idx="31">
                  <c:v>309</c:v>
                </c:pt>
                <c:pt idx="32">
                  <c:v>260</c:v>
                </c:pt>
                <c:pt idx="33">
                  <c:v>176</c:v>
                </c:pt>
                <c:pt idx="34">
                  <c:v>157</c:v>
                </c:pt>
                <c:pt idx="35">
                  <c:v>226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val>
            <c:numRef>
              <c:f>'Données GRAPHIQUE_stocks_bénéf'!$AB$3:$AB$38</c:f>
              <c:numCache>
                <c:formatCode>#,##0</c:formatCode>
                <c:ptCount val="36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67</c:v>
                </c:pt>
                <c:pt idx="8">
                  <c:v>91</c:v>
                </c:pt>
                <c:pt idx="9">
                  <c:v>91</c:v>
                </c:pt>
                <c:pt idx="10">
                  <c:v>75</c:v>
                </c:pt>
                <c:pt idx="11">
                  <c:v>65</c:v>
                </c:pt>
                <c:pt idx="12">
                  <c:v>45</c:v>
                </c:pt>
                <c:pt idx="13">
                  <c:v>45</c:v>
                </c:pt>
                <c:pt idx="14">
                  <c:v>41</c:v>
                </c:pt>
                <c:pt idx="15">
                  <c:v>51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131</c:v>
                </c:pt>
                <c:pt idx="25">
                  <c:v>106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21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GRAPHIQUE_stocks_bénéf'!$AE$3:$AE$38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</c:v>
                </c:pt>
                <c:pt idx="12">
                  <c:v>38</c:v>
                </c:pt>
                <c:pt idx="13">
                  <c:v>89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271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227</c:v>
                </c:pt>
                <c:pt idx="31">
                  <c:v>194</c:v>
                </c:pt>
                <c:pt idx="32">
                  <c:v>168</c:v>
                </c:pt>
                <c:pt idx="33">
                  <c:v>136</c:v>
                </c:pt>
                <c:pt idx="34">
                  <c:v>114</c:v>
                </c:pt>
                <c:pt idx="35">
                  <c:v>91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GRAPHIQUE_stocks_bénéf'!$AF$3:$AF$38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241</c:v>
                </c:pt>
                <c:pt idx="23">
                  <c:v>257</c:v>
                </c:pt>
                <c:pt idx="24">
                  <c:v>239</c:v>
                </c:pt>
                <c:pt idx="25">
                  <c:v>229</c:v>
                </c:pt>
                <c:pt idx="26">
                  <c:v>238</c:v>
                </c:pt>
                <c:pt idx="27">
                  <c:v>249</c:v>
                </c:pt>
                <c:pt idx="28">
                  <c:v>231</c:v>
                </c:pt>
                <c:pt idx="29">
                  <c:v>240</c:v>
                </c:pt>
                <c:pt idx="30">
                  <c:v>239</c:v>
                </c:pt>
                <c:pt idx="31">
                  <c:v>242</c:v>
                </c:pt>
                <c:pt idx="32">
                  <c:v>221</c:v>
                </c:pt>
                <c:pt idx="33">
                  <c:v>249</c:v>
                </c:pt>
                <c:pt idx="34">
                  <c:v>256</c:v>
                </c:pt>
                <c:pt idx="35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82816"/>
        <c:axId val="92884352"/>
      </c:areaChart>
      <c:catAx>
        <c:axId val="92882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2884352"/>
        <c:crossesAt val="0"/>
        <c:auto val="0"/>
        <c:lblAlgn val="ctr"/>
        <c:lblOffset val="100"/>
        <c:tickLblSkip val="4"/>
        <c:noMultiLvlLbl val="0"/>
      </c:catAx>
      <c:valAx>
        <c:axId val="92884352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2882816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Diapo'!$B$123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Diapo'!$B$124:$B$135</c:f>
              <c:numCache>
                <c:formatCode>#,##0</c:formatCode>
                <c:ptCount val="12"/>
                <c:pt idx="0">
                  <c:v>5</c:v>
                </c:pt>
                <c:pt idx="1">
                  <c:v>66</c:v>
                </c:pt>
                <c:pt idx="2">
                  <c:v>123</c:v>
                </c:pt>
                <c:pt idx="3">
                  <c:v>279</c:v>
                </c:pt>
                <c:pt idx="4">
                  <c:v>393</c:v>
                </c:pt>
                <c:pt idx="5">
                  <c:v>440</c:v>
                </c:pt>
                <c:pt idx="6">
                  <c:v>487</c:v>
                </c:pt>
                <c:pt idx="7">
                  <c:v>510</c:v>
                </c:pt>
                <c:pt idx="8">
                  <c:v>519</c:v>
                </c:pt>
                <c:pt idx="9">
                  <c:v>525</c:v>
                </c:pt>
                <c:pt idx="10">
                  <c:v>534</c:v>
                </c:pt>
                <c:pt idx="11">
                  <c:v>539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Diapo'!$C$123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Diapo'!$C$124:$C$135</c:f>
              <c:numCache>
                <c:formatCode>#,##0</c:formatCode>
                <c:ptCount val="12"/>
                <c:pt idx="0">
                  <c:v>26</c:v>
                </c:pt>
                <c:pt idx="1">
                  <c:v>87</c:v>
                </c:pt>
                <c:pt idx="2">
                  <c:v>142</c:v>
                </c:pt>
                <c:pt idx="3">
                  <c:v>268</c:v>
                </c:pt>
                <c:pt idx="4">
                  <c:v>369</c:v>
                </c:pt>
                <c:pt idx="5">
                  <c:v>446</c:v>
                </c:pt>
                <c:pt idx="6">
                  <c:v>490</c:v>
                </c:pt>
                <c:pt idx="7">
                  <c:v>525</c:v>
                </c:pt>
                <c:pt idx="8">
                  <c:v>537</c:v>
                </c:pt>
                <c:pt idx="9">
                  <c:v>546</c:v>
                </c:pt>
                <c:pt idx="10">
                  <c:v>555</c:v>
                </c:pt>
                <c:pt idx="11">
                  <c:v>560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Diapo'!$D$123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Diapo'!$D$124:$D$135</c:f>
              <c:numCache>
                <c:formatCode>#,##0</c:formatCode>
                <c:ptCount val="12"/>
                <c:pt idx="0">
                  <c:v>17</c:v>
                </c:pt>
                <c:pt idx="1">
                  <c:v>84</c:v>
                </c:pt>
                <c:pt idx="2">
                  <c:v>151</c:v>
                </c:pt>
                <c:pt idx="3">
                  <c:v>291</c:v>
                </c:pt>
                <c:pt idx="4">
                  <c:v>433</c:v>
                </c:pt>
                <c:pt idx="5">
                  <c:v>502</c:v>
                </c:pt>
                <c:pt idx="6">
                  <c:v>540</c:v>
                </c:pt>
                <c:pt idx="7">
                  <c:v>582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41344"/>
        <c:axId val="97243520"/>
      </c:lineChart>
      <c:catAx>
        <c:axId val="9724134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724352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97243520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724134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6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33990419037066488"/>
          <c:y val="2.42567104858942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Données!$C$113:$C$156</c:f>
              <c:numCache>
                <c:formatCode>#,##0.0</c:formatCode>
                <c:ptCount val="44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8.6</c:v>
                </c:pt>
                <c:pt idx="4">
                  <c:v>9.4</c:v>
                </c:pt>
                <c:pt idx="5">
                  <c:v>9.9</c:v>
                </c:pt>
                <c:pt idx="6">
                  <c:v>10</c:v>
                </c:pt>
                <c:pt idx="7">
                  <c:v>10.4</c:v>
                </c:pt>
                <c:pt idx="8">
                  <c:v>10.199999999999999</c:v>
                </c:pt>
                <c:pt idx="9">
                  <c:v>10.1</c:v>
                </c:pt>
                <c:pt idx="10">
                  <c:v>10.1</c:v>
                </c:pt>
                <c:pt idx="11">
                  <c:v>10.199999999999999</c:v>
                </c:pt>
                <c:pt idx="12">
                  <c:v>10.3</c:v>
                </c:pt>
                <c:pt idx="13">
                  <c:v>10.3</c:v>
                </c:pt>
                <c:pt idx="14">
                  <c:v>10.5</c:v>
                </c:pt>
                <c:pt idx="15">
                  <c:v>10.6</c:v>
                </c:pt>
                <c:pt idx="16">
                  <c:v>10.7</c:v>
                </c:pt>
                <c:pt idx="17">
                  <c:v>10.9</c:v>
                </c:pt>
                <c:pt idx="18">
                  <c:v>10.9</c:v>
                </c:pt>
                <c:pt idx="19">
                  <c:v>11.2</c:v>
                </c:pt>
                <c:pt idx="20">
                  <c:v>11.4</c:v>
                </c:pt>
                <c:pt idx="21">
                  <c:v>11.6</c:v>
                </c:pt>
                <c:pt idx="22">
                  <c:v>11.4</c:v>
                </c:pt>
                <c:pt idx="23">
                  <c:v>11.3</c:v>
                </c:pt>
                <c:pt idx="24">
                  <c:v>11.3</c:v>
                </c:pt>
                <c:pt idx="25">
                  <c:v>11.3</c:v>
                </c:pt>
                <c:pt idx="26">
                  <c:v>11.5</c:v>
                </c:pt>
                <c:pt idx="27">
                  <c:v>11.6</c:v>
                </c:pt>
                <c:pt idx="28">
                  <c:v>11.5</c:v>
                </c:pt>
                <c:pt idx="29">
                  <c:v>11.8</c:v>
                </c:pt>
                <c:pt idx="30">
                  <c:v>11.6</c:v>
                </c:pt>
                <c:pt idx="31">
                  <c:v>11.5</c:v>
                </c:pt>
                <c:pt idx="32">
                  <c:v>11.4</c:v>
                </c:pt>
                <c:pt idx="33">
                  <c:v>11.2</c:v>
                </c:pt>
                <c:pt idx="34">
                  <c:v>11.2</c:v>
                </c:pt>
                <c:pt idx="35">
                  <c:v>11.5</c:v>
                </c:pt>
                <c:pt idx="36">
                  <c:v>11</c:v>
                </c:pt>
                <c:pt idx="37">
                  <c:v>10.8</c:v>
                </c:pt>
                <c:pt idx="38">
                  <c:v>11</c:v>
                </c:pt>
                <c:pt idx="39">
                  <c:v>10.4</c:v>
                </c:pt>
                <c:pt idx="40">
                  <c:v>10.7</c:v>
                </c:pt>
                <c:pt idx="41">
                  <c:v>10.5</c:v>
                </c:pt>
                <c:pt idx="42">
                  <c:v>10.6</c:v>
                </c:pt>
                <c:pt idx="4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Données!$B$113:$B$156</c:f>
              <c:numCache>
                <c:formatCode>#,##0.0</c:formatCode>
                <c:ptCount val="44"/>
                <c:pt idx="0">
                  <c:v>6.8</c:v>
                </c:pt>
                <c:pt idx="1">
                  <c:v>7</c:v>
                </c:pt>
                <c:pt idx="2">
                  <c:v>7.1</c:v>
                </c:pt>
                <c:pt idx="3">
                  <c:v>7.4</c:v>
                </c:pt>
                <c:pt idx="4">
                  <c:v>8.1999999999999993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9.1</c:v>
                </c:pt>
                <c:pt idx="8">
                  <c:v>9</c:v>
                </c:pt>
                <c:pt idx="9">
                  <c:v>8.9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8.8000000000000007</c:v>
                </c:pt>
                <c:pt idx="13">
                  <c:v>8.6999999999999993</c:v>
                </c:pt>
                <c:pt idx="14">
                  <c:v>8.8000000000000007</c:v>
                </c:pt>
                <c:pt idx="15">
                  <c:v>9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9.4</c:v>
                </c:pt>
                <c:pt idx="19">
                  <c:v>9.6999999999999993</c:v>
                </c:pt>
                <c:pt idx="20">
                  <c:v>9.9</c:v>
                </c:pt>
                <c:pt idx="21">
                  <c:v>10.1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9.9</c:v>
                </c:pt>
                <c:pt idx="27">
                  <c:v>10.1</c:v>
                </c:pt>
                <c:pt idx="28">
                  <c:v>10</c:v>
                </c:pt>
                <c:pt idx="29">
                  <c:v>10.199999999999999</c:v>
                </c:pt>
                <c:pt idx="30">
                  <c:v>10.1</c:v>
                </c:pt>
                <c:pt idx="31">
                  <c:v>9.9</c:v>
                </c:pt>
                <c:pt idx="32">
                  <c:v>9.9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9.6999999999999993</c:v>
                </c:pt>
                <c:pt idx="36">
                  <c:v>9.3000000000000007</c:v>
                </c:pt>
                <c:pt idx="37">
                  <c:v>9.1</c:v>
                </c:pt>
                <c:pt idx="38">
                  <c:v>9.3000000000000007</c:v>
                </c:pt>
                <c:pt idx="39">
                  <c:v>8.6</c:v>
                </c:pt>
                <c:pt idx="40">
                  <c:v>8.9</c:v>
                </c:pt>
                <c:pt idx="41">
                  <c:v>8.6999999999999993</c:v>
                </c:pt>
                <c:pt idx="42">
                  <c:v>8.8000000000000007</c:v>
                </c:pt>
                <c:pt idx="43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Données!$E$113:$E$156</c:f>
              <c:numCache>
                <c:formatCode>#,##0.0</c:formatCode>
                <c:ptCount val="44"/>
                <c:pt idx="0">
                  <c:v>6.4</c:v>
                </c:pt>
                <c:pt idx="1">
                  <c:v>6.5</c:v>
                </c:pt>
                <c:pt idx="2">
                  <c:v>6.5</c:v>
                </c:pt>
                <c:pt idx="3">
                  <c:v>6.6</c:v>
                </c:pt>
                <c:pt idx="4">
                  <c:v>7.2</c:v>
                </c:pt>
                <c:pt idx="5">
                  <c:v>7.4</c:v>
                </c:pt>
                <c:pt idx="6">
                  <c:v>7.4</c:v>
                </c:pt>
                <c:pt idx="7">
                  <c:v>7.7</c:v>
                </c:pt>
                <c:pt idx="8">
                  <c:v>7.5</c:v>
                </c:pt>
                <c:pt idx="9">
                  <c:v>7.4</c:v>
                </c:pt>
                <c:pt idx="10">
                  <c:v>7.6</c:v>
                </c:pt>
                <c:pt idx="11">
                  <c:v>7.7</c:v>
                </c:pt>
                <c:pt idx="12">
                  <c:v>7.9</c:v>
                </c:pt>
                <c:pt idx="13">
                  <c:v>7.8</c:v>
                </c:pt>
                <c:pt idx="14">
                  <c:v>8.1</c:v>
                </c:pt>
                <c:pt idx="15">
                  <c:v>8.1999999999999993</c:v>
                </c:pt>
                <c:pt idx="16">
                  <c:v>8.1999999999999993</c:v>
                </c:pt>
                <c:pt idx="17">
                  <c:v>8.5</c:v>
                </c:pt>
                <c:pt idx="18">
                  <c:v>8.5</c:v>
                </c:pt>
                <c:pt idx="19">
                  <c:v>8.8000000000000007</c:v>
                </c:pt>
                <c:pt idx="20">
                  <c:v>9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</c:v>
                </c:pt>
                <c:pt idx="24">
                  <c:v>9</c:v>
                </c:pt>
                <c:pt idx="25">
                  <c:v>9.1</c:v>
                </c:pt>
                <c:pt idx="26">
                  <c:v>9.1999999999999993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9.5</c:v>
                </c:pt>
                <c:pt idx="30">
                  <c:v>9.4</c:v>
                </c:pt>
                <c:pt idx="31">
                  <c:v>9.4</c:v>
                </c:pt>
                <c:pt idx="32">
                  <c:v>9.3000000000000007</c:v>
                </c:pt>
                <c:pt idx="33">
                  <c:v>9.1</c:v>
                </c:pt>
                <c:pt idx="34">
                  <c:v>9.1</c:v>
                </c:pt>
                <c:pt idx="35">
                  <c:v>9.3000000000000007</c:v>
                </c:pt>
                <c:pt idx="36">
                  <c:v>8.9</c:v>
                </c:pt>
                <c:pt idx="37">
                  <c:v>8.6999999999999993</c:v>
                </c:pt>
                <c:pt idx="38">
                  <c:v>8.8000000000000007</c:v>
                </c:pt>
                <c:pt idx="39">
                  <c:v>8.4</c:v>
                </c:pt>
                <c:pt idx="40">
                  <c:v>8.6</c:v>
                </c:pt>
                <c:pt idx="41">
                  <c:v>8.5</c:v>
                </c:pt>
                <c:pt idx="42">
                  <c:v>8.6</c:v>
                </c:pt>
                <c:pt idx="43">
                  <c:v>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63840"/>
        <c:axId val="102565376"/>
      </c:lineChart>
      <c:catAx>
        <c:axId val="102563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02565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0256537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0256384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37793319518543E-2"/>
          <c:y val="9.0518574477083349E-2"/>
          <c:w val="0.83488272145388609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-2.41448692152917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4138162307176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graphiques'!$G$24:$G$34</c:f>
              <c:strCache>
                <c:ptCount val="11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Corse-du-Sud</c:v>
                </c:pt>
                <c:pt idx="4">
                  <c:v>France métro.</c:v>
                </c:pt>
                <c:pt idx="5">
                  <c:v>Lot</c:v>
                </c:pt>
                <c:pt idx="6">
                  <c:v>Territoire de Belfort</c:v>
                </c:pt>
                <c:pt idx="7">
                  <c:v>Haute-Corse</c:v>
                </c:pt>
                <c:pt idx="8">
                  <c:v>Paca</c:v>
                </c:pt>
                <c:pt idx="9">
                  <c:v>Alpes-de-Haute-Provence</c:v>
                </c:pt>
                <c:pt idx="10">
                  <c:v>Ariege</c:v>
                </c:pt>
              </c:strCache>
            </c:strRef>
          </c:cat>
          <c:val>
            <c:numRef>
              <c:f>'données graphiques'!$H$24:$H$34</c:f>
              <c:numCache>
                <c:formatCode>#,##0.0</c:formatCode>
                <c:ptCount val="11"/>
                <c:pt idx="0">
                  <c:v>5.2</c:v>
                </c:pt>
                <c:pt idx="1">
                  <c:v>8.1999999999999993</c:v>
                </c:pt>
                <c:pt idx="2">
                  <c:v>8.4</c:v>
                </c:pt>
                <c:pt idx="3">
                  <c:v>8.5</c:v>
                </c:pt>
                <c:pt idx="4">
                  <c:v>8.5</c:v>
                </c:pt>
                <c:pt idx="5">
                  <c:v>8.6999999999999993</c:v>
                </c:pt>
                <c:pt idx="6">
                  <c:v>9.1</c:v>
                </c:pt>
                <c:pt idx="7">
                  <c:v>9.6</c:v>
                </c:pt>
                <c:pt idx="8">
                  <c:v>10.199999999999999</c:v>
                </c:pt>
                <c:pt idx="9">
                  <c:v>10.8</c:v>
                </c:pt>
                <c:pt idx="10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27968"/>
        <c:axId val="10263424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graphiques'!$J$24:$J$34</c:f>
              <c:numCache>
                <c:formatCode>#,##0.0</c:formatCode>
                <c:ptCount val="11"/>
                <c:pt idx="0">
                  <c:v>-9.9999999999999645E-2</c:v>
                </c:pt>
                <c:pt idx="1">
                  <c:v>-0.20000000000000107</c:v>
                </c:pt>
                <c:pt idx="2">
                  <c:v>0</c:v>
                </c:pt>
                <c:pt idx="3">
                  <c:v>-0.40000000000000036</c:v>
                </c:pt>
                <c:pt idx="4">
                  <c:v>-9.9999999999999645E-2</c:v>
                </c:pt>
                <c:pt idx="5">
                  <c:v>9.9999999999999645E-2</c:v>
                </c:pt>
                <c:pt idx="6">
                  <c:v>0.5</c:v>
                </c:pt>
                <c:pt idx="7">
                  <c:v>-0.30000000000000071</c:v>
                </c:pt>
                <c:pt idx="8">
                  <c:v>-0.20000000000000107</c:v>
                </c:pt>
                <c:pt idx="9">
                  <c:v>-9.9999999999999645E-2</c:v>
                </c:pt>
                <c:pt idx="10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35776"/>
        <c:axId val="102637568"/>
      </c:scatterChart>
      <c:catAx>
        <c:axId val="10262796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02634240"/>
        <c:crosses val="autoZero"/>
        <c:auto val="1"/>
        <c:lblAlgn val="ctr"/>
        <c:lblOffset val="100"/>
        <c:noMultiLvlLbl val="0"/>
      </c:catAx>
      <c:valAx>
        <c:axId val="1026342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627968"/>
        <c:crosses val="autoZero"/>
        <c:crossBetween val="between"/>
      </c:valAx>
      <c:valAx>
        <c:axId val="10263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2637568"/>
        <c:crosses val="autoZero"/>
        <c:crossBetween val="midCat"/>
      </c:valAx>
      <c:valAx>
        <c:axId val="102637568"/>
        <c:scaling>
          <c:orientation val="minMax"/>
          <c:max val="0.5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02635776"/>
        <c:crosses val="max"/>
        <c:crossBetween val="midCat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dep05_trim!$U$63:$U$103</c:f>
              <c:numCache>
                <c:formatCode>#,##0.0</c:formatCode>
                <c:ptCount val="41"/>
                <c:pt idx="0">
                  <c:v>10.177453027139883</c:v>
                </c:pt>
                <c:pt idx="1">
                  <c:v>11.639937920331089</c:v>
                </c:pt>
                <c:pt idx="2">
                  <c:v>14.727085478887748</c:v>
                </c:pt>
                <c:pt idx="3">
                  <c:v>12.668329177057359</c:v>
                </c:pt>
                <c:pt idx="4">
                  <c:v>10.184746565608705</c:v>
                </c:pt>
                <c:pt idx="5">
                  <c:v>9.7312326227988919</c:v>
                </c:pt>
                <c:pt idx="6">
                  <c:v>8.8420107719928041</c:v>
                </c:pt>
                <c:pt idx="7">
                  <c:v>8.8977423638778141</c:v>
                </c:pt>
                <c:pt idx="8">
                  <c:v>9.0283748925193521</c:v>
                </c:pt>
                <c:pt idx="9">
                  <c:v>7.1368243243243201</c:v>
                </c:pt>
                <c:pt idx="10">
                  <c:v>7.670103092783509</c:v>
                </c:pt>
                <c:pt idx="11">
                  <c:v>10.162601626016276</c:v>
                </c:pt>
                <c:pt idx="12">
                  <c:v>7.2949526813880006</c:v>
                </c:pt>
                <c:pt idx="13">
                  <c:v>10.169491525423723</c:v>
                </c:pt>
                <c:pt idx="14">
                  <c:v>11.183454615089982</c:v>
                </c:pt>
                <c:pt idx="15">
                  <c:v>10.184501845018445</c:v>
                </c:pt>
                <c:pt idx="16">
                  <c:v>13.120176405733197</c:v>
                </c:pt>
                <c:pt idx="17">
                  <c:v>13.059033989266556</c:v>
                </c:pt>
                <c:pt idx="18">
                  <c:v>9.7140888735790512</c:v>
                </c:pt>
                <c:pt idx="19">
                  <c:v>7.9035498995311482</c:v>
                </c:pt>
                <c:pt idx="20">
                  <c:v>5.7179987004548405</c:v>
                </c:pt>
                <c:pt idx="21">
                  <c:v>4.7784810126582089</c:v>
                </c:pt>
                <c:pt idx="22">
                  <c:v>5.8712715855573139</c:v>
                </c:pt>
                <c:pt idx="23">
                  <c:v>7.4177529484791949</c:v>
                </c:pt>
                <c:pt idx="24">
                  <c:v>9.9569760295021617</c:v>
                </c:pt>
                <c:pt idx="25">
                  <c:v>9.6647538508003663</c:v>
                </c:pt>
                <c:pt idx="26">
                  <c:v>8.7781731909845728</c:v>
                </c:pt>
                <c:pt idx="27">
                  <c:v>7.801213522103434</c:v>
                </c:pt>
                <c:pt idx="28">
                  <c:v>5.0307434320849609</c:v>
                </c:pt>
                <c:pt idx="29">
                  <c:v>2.7265216193885999</c:v>
                </c:pt>
                <c:pt idx="30">
                  <c:v>3.0261723009814556</c:v>
                </c:pt>
                <c:pt idx="31">
                  <c:v>2.331814526936471</c:v>
                </c:pt>
                <c:pt idx="32">
                  <c:v>2.7674294837679803</c:v>
                </c:pt>
                <c:pt idx="33">
                  <c:v>4.0750670241286757</c:v>
                </c:pt>
                <c:pt idx="34">
                  <c:v>4.5250066155067437</c:v>
                </c:pt>
                <c:pt idx="35">
                  <c:v>5.1335777894185419</c:v>
                </c:pt>
                <c:pt idx="36">
                  <c:v>3.6509580528223617</c:v>
                </c:pt>
                <c:pt idx="37">
                  <c:v>4.0443070582174112</c:v>
                </c:pt>
                <c:pt idx="38">
                  <c:v>3.1898734177215227</c:v>
                </c:pt>
                <c:pt idx="39">
                  <c:v>2.1425012456402603</c:v>
                </c:pt>
                <c:pt idx="40">
                  <c:v>2.1483887084686515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957440"/>
        <c:axId val="102958976"/>
      </c:barChart>
      <c:catAx>
        <c:axId val="1029574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029589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02958976"/>
        <c:scaling>
          <c:orientation val="minMax"/>
          <c:max val="15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0295744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0.88832</cdr:x>
      <cdr:y>0.34734</cdr:y>
    </cdr:from>
    <cdr:to>
      <cdr:x>0.94923</cdr:x>
      <cdr:y>0.3493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67500" y="1657515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0.88368</cdr:x>
      <cdr:y>0.26413</cdr:y>
    </cdr:from>
    <cdr:to>
      <cdr:x>0.97209</cdr:x>
      <cdr:y>0.32285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32601" y="1260435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0.88367</cdr:x>
      <cdr:y>0.24218</cdr:y>
    </cdr:from>
    <cdr:to>
      <cdr:x>0.8841</cdr:x>
      <cdr:y>0.8177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632575" y="115570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annuelle du nombre moyen</a:t>
          </a:r>
          <a:r>
            <a:rPr lang="fr-FR" sz="1500" baseline="0" dirty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0.25814</cdr:y>
    </cdr:from>
    <cdr:to>
      <cdr:x>0.88495</cdr:x>
      <cdr:y>0.831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05" y="1231870"/>
          <a:ext cx="9533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0.88451</cdr:x>
      <cdr:y>0.33334</cdr:y>
    </cdr:from>
    <cdr:to>
      <cdr:x>0.94797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38864" y="159068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0.01977</cdr:x>
      <cdr:y>0.04908</cdr:y>
    </cdr:from>
    <cdr:to>
      <cdr:x>0.97874</cdr:x>
      <cdr:y>0.23761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55390" y="250166"/>
          <a:ext cx="7537226" cy="961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2017 et 2018) </a:t>
          </a:r>
          <a:endParaRPr lang="fr-FR" sz="1400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0.8229</cdr:y>
    </cdr:from>
    <cdr:to>
      <cdr:x>0.99738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133975"/>
          <a:ext cx="9804023" cy="110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  <cdr:relSizeAnchor xmlns:cdr="http://schemas.openxmlformats.org/drawingml/2006/chartDrawing">
    <cdr:from>
      <cdr:x>0.91848</cdr:x>
      <cdr:y>0.27974</cdr:y>
    </cdr:from>
    <cdr:to>
      <cdr:x>1</cdr:x>
      <cdr:y>0.33171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7449568" y="1385330"/>
          <a:ext cx="661147" cy="25737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570</a:t>
          </a:r>
        </a:p>
      </cdr:txBody>
    </cdr:sp>
  </cdr:relSizeAnchor>
  <cdr:relSizeAnchor xmlns:cdr="http://schemas.openxmlformats.org/drawingml/2006/chartDrawing">
    <cdr:from>
      <cdr:x>0.95</cdr:x>
      <cdr:y>0.33962</cdr:y>
    </cdr:from>
    <cdr:to>
      <cdr:x>0.96935</cdr:x>
      <cdr:y>0.44568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7705202" y="1681920"/>
          <a:ext cx="156882" cy="52521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Hautes-Alpes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 u="none" strike="noStrike" baseline="0" dirty="0">
              <a:solidFill>
                <a:srgbClr val="000000"/>
              </a:solidFill>
            </a:rPr>
            <a:t>Note : </a:t>
          </a:r>
          <a:r>
            <a:rPr lang="fr-FR" sz="900" b="0" i="0" u="none" strike="noStrike" baseline="0" dirty="0">
              <a:solidFill>
                <a:srgbClr val="000000"/>
              </a:solidFill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>
              <a:solidFill>
                <a:srgbClr val="000000"/>
              </a:solidFill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900" b="0" i="1" u="none" strike="noStrike" baseline="0" dirty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900" b="0" i="1" baseline="0" dirty="0">
              <a:effectLst/>
            </a:rPr>
            <a:t>localisés (régional et départementaux)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T4 2018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0.5258</cdr:x>
      <cdr:y>0.16633</cdr:y>
    </cdr:from>
    <cdr:to>
      <cdr:x>0.88412</cdr:x>
      <cdr:y>0.32934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46525" y="793750"/>
          <a:ext cx="2689411" cy="7778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13 700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2018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ca.direccte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en 2018 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Fin 2018, un taux de chômage qui reste inférieur à la plupart des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61753"/>
              </p:ext>
            </p:extLst>
          </p:nvPr>
        </p:nvGraphicFramePr>
        <p:xfrm>
          <a:off x="595223" y="842962"/>
          <a:ext cx="7815531" cy="526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croissance de la demande d’emploi ralentit encore fin 2018 en rythme annuel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59276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 baisse annuelle de la demande d’emploi des jeunes fin 2018, légère accélération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703718"/>
              </p:ext>
            </p:extLst>
          </p:nvPr>
        </p:nvGraphicFramePr>
        <p:xfrm>
          <a:off x="655608" y="1042987"/>
          <a:ext cx="7669242" cy="49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Nouveau recul annuel de la demande d’emploi chez les inscrits depuis moins d’1 an et nouveau ralentissement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031426"/>
              </p:ext>
            </p:extLst>
          </p:nvPr>
        </p:nvGraphicFramePr>
        <p:xfrm>
          <a:off x="672860" y="1042987"/>
          <a:ext cx="7651990" cy="501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4"/>
              </a:rPr>
              <a:t>http</a:t>
            </a:r>
            <a:r>
              <a:rPr lang="fr-FR" sz="2000" dirty="0">
                <a:hlinkClick r:id="rId4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66681" y="6568767"/>
            <a:ext cx="507234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2018, l’emploi salarié recule dans les Hautes-Alpes, alors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qu’il continue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 progresser dans la région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934095" y="216493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4094" y="2469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+0,6 %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34095" y="465362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-1,5 %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94179"/>
              </p:ext>
            </p:extLst>
          </p:nvPr>
        </p:nvGraphicFramePr>
        <p:xfrm>
          <a:off x="494583" y="1120580"/>
          <a:ext cx="8152801" cy="500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934094" y="1803355"/>
            <a:ext cx="101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smtClean="0"/>
              <a:t>En 2018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recul lié à la baisse des emplois hors intérim en 2018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597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+30 emplois intérimaires  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-730 emplois hors intérim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93011"/>
              </p:ext>
            </p:extLst>
          </p:nvPr>
        </p:nvGraphicFramePr>
        <p:xfrm>
          <a:off x="646981" y="992625"/>
          <a:ext cx="7859710" cy="509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2"/>
          <p:cNvSpPr txBox="1"/>
          <p:nvPr/>
        </p:nvSpPr>
        <p:spPr>
          <a:xfrm>
            <a:off x="7999397" y="2612590"/>
            <a:ext cx="97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baisse des emplois hors intérim est visible dans tous les secteurs d’activité, sauf dans la construction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70655"/>
              </p:ext>
            </p:extLst>
          </p:nvPr>
        </p:nvGraphicFramePr>
        <p:xfrm>
          <a:off x="858082" y="1220470"/>
          <a:ext cx="7538929" cy="490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3" y="187069"/>
            <a:ext cx="88626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En tenant compte de l’intérim, les besoins de main d’œuvre diminuent dans le tertiaire et l’industrie, mais progressent dans la construction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09139"/>
              </p:ext>
            </p:extLst>
          </p:nvPr>
        </p:nvGraphicFramePr>
        <p:xfrm>
          <a:off x="905306" y="1112421"/>
          <a:ext cx="7409641" cy="50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de travail augmente dans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construction en 2018, malgré une forte baisse au 4</a:t>
            </a:r>
            <a:r>
              <a:rPr lang="fr-FR" sz="26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8" y="1686039"/>
            <a:ext cx="8535888" cy="34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s’interrompt fin 2018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89861"/>
              </p:ext>
            </p:extLst>
          </p:nvPr>
        </p:nvGraphicFramePr>
        <p:xfrm>
          <a:off x="519271" y="1099360"/>
          <a:ext cx="8110715" cy="495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03058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confirme son dynamisme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593560"/>
              </p:ext>
            </p:extLst>
          </p:nvPr>
        </p:nvGraphicFramePr>
        <p:xfrm>
          <a:off x="527621" y="1171576"/>
          <a:ext cx="8086725" cy="481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7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3547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le taux de chômage se stabilise dans les Hautes-Alpes, alors qu’il recule dans la région (-0,2 point)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48348" y="6568767"/>
            <a:ext cx="493350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44943" y="3538144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44947" y="273412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44942" y="3337702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8,5 % 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889311"/>
              </p:ext>
            </p:extLst>
          </p:nvPr>
        </p:nvGraphicFramePr>
        <p:xfrm>
          <a:off x="271827" y="1244728"/>
          <a:ext cx="8322963" cy="499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www.w3.org/XML/1998/namespace"/>
    <ds:schemaRef ds:uri="ab994d58-9349-46a1-8cee-b96a64c5dc7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2ff91c20-40e6-4ab5-a5ac-9b5646c66526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1381</Words>
  <Application>Microsoft Office PowerPoint</Application>
  <PresentationFormat>Affichage à l'écran (4:3)</PresentationFormat>
  <Paragraphs>229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469</cp:revision>
  <cp:lastPrinted>2018-10-09T12:30:48Z</cp:lastPrinted>
  <dcterms:created xsi:type="dcterms:W3CDTF">2018-05-30T13:27:07Z</dcterms:created>
  <dcterms:modified xsi:type="dcterms:W3CDTF">2019-04-05T09:15:02Z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