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sldIdLst>
    <p:sldId id="300" r:id="rId6"/>
    <p:sldId id="299" r:id="rId7"/>
    <p:sldId id="264" r:id="rId8"/>
    <p:sldId id="292" r:id="rId9"/>
    <p:sldId id="293" r:id="rId10"/>
    <p:sldId id="290" r:id="rId11"/>
    <p:sldId id="261" r:id="rId12"/>
    <p:sldId id="315" r:id="rId13"/>
    <p:sldId id="306" r:id="rId14"/>
    <p:sldId id="302" r:id="rId15"/>
    <p:sldId id="307" r:id="rId16"/>
    <p:sldId id="320" r:id="rId17"/>
    <p:sldId id="308" r:id="rId18"/>
    <p:sldId id="321" r:id="rId19"/>
    <p:sldId id="309" r:id="rId20"/>
    <p:sldId id="322" r:id="rId21"/>
    <p:sldId id="310" r:id="rId22"/>
    <p:sldId id="323" r:id="rId23"/>
    <p:sldId id="318" r:id="rId24"/>
    <p:sldId id="319" r:id="rId25"/>
    <p:sldId id="316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110" d="100"/>
          <a:sy n="110" d="100"/>
        </p:scale>
        <p:origin x="10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Prestations%20sociales\2023-T4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4\01%20-%20Fichiers%20de%20travail\Politiques%20emploi\2023_T4_Politiques%20de%20l'emploi_note_V2_VM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Tx%20ch&#244;mage%20-%20d&#233;p%20comparables\T201_&#233;clairages_d&#233;p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4\01%20-%20Fichiers%20de%20travail\DEFM-Ch&#244;mage\2023_T4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2013)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2'!$E$10:$E$53</c:f>
              <c:numCache>
                <c:formatCode>#\ ##0.0</c:formatCode>
                <c:ptCount val="44"/>
                <c:pt idx="0">
                  <c:v>100</c:v>
                </c:pt>
                <c:pt idx="1">
                  <c:v>100.08035612577982</c:v>
                </c:pt>
                <c:pt idx="2">
                  <c:v>100.25010283002828</c:v>
                </c:pt>
                <c:pt idx="3">
                  <c:v>100.61439889746011</c:v>
                </c:pt>
                <c:pt idx="4">
                  <c:v>100.73341799157949</c:v>
                </c:pt>
                <c:pt idx="5">
                  <c:v>100.66271357923131</c:v>
                </c:pt>
                <c:pt idx="6">
                  <c:v>100.68448604906544</c:v>
                </c:pt>
                <c:pt idx="7">
                  <c:v>100.86988873033391</c:v>
                </c:pt>
                <c:pt idx="8">
                  <c:v>100.80911660448236</c:v>
                </c:pt>
                <c:pt idx="9">
                  <c:v>101.17896801859862</c:v>
                </c:pt>
                <c:pt idx="10">
                  <c:v>101.09704068365562</c:v>
                </c:pt>
                <c:pt idx="11">
                  <c:v>101.53888714621837</c:v>
                </c:pt>
                <c:pt idx="12">
                  <c:v>101.9400505143746</c:v>
                </c:pt>
                <c:pt idx="13">
                  <c:v>102.33150605448617</c:v>
                </c:pt>
                <c:pt idx="14">
                  <c:v>102.52263242627799</c:v>
                </c:pt>
                <c:pt idx="15">
                  <c:v>102.59732097614737</c:v>
                </c:pt>
                <c:pt idx="16">
                  <c:v>103.06245500309478</c:v>
                </c:pt>
                <c:pt idx="17">
                  <c:v>103.47411180387721</c:v>
                </c:pt>
                <c:pt idx="18">
                  <c:v>103.60093082920005</c:v>
                </c:pt>
                <c:pt idx="19">
                  <c:v>103.92342150996572</c:v>
                </c:pt>
                <c:pt idx="20">
                  <c:v>104.50347826428532</c:v>
                </c:pt>
                <c:pt idx="21">
                  <c:v>104.44029321007567</c:v>
                </c:pt>
                <c:pt idx="22">
                  <c:v>104.48490432739068</c:v>
                </c:pt>
                <c:pt idx="23">
                  <c:v>104.7091944354506</c:v>
                </c:pt>
                <c:pt idx="24">
                  <c:v>105.23072364843738</c:v>
                </c:pt>
                <c:pt idx="25">
                  <c:v>105.58721978466569</c:v>
                </c:pt>
                <c:pt idx="26">
                  <c:v>106.09853613809142</c:v>
                </c:pt>
                <c:pt idx="27">
                  <c:v>106.50514262370608</c:v>
                </c:pt>
                <c:pt idx="28">
                  <c:v>104.34905084937883</c:v>
                </c:pt>
                <c:pt idx="29">
                  <c:v>103.41883891009707</c:v>
                </c:pt>
                <c:pt idx="30">
                  <c:v>106.06750475711637</c:v>
                </c:pt>
                <c:pt idx="31">
                  <c:v>106.3381455354933</c:v>
                </c:pt>
                <c:pt idx="32">
                  <c:v>107.18553230602457</c:v>
                </c:pt>
                <c:pt idx="33">
                  <c:v>108.8188042312664</c:v>
                </c:pt>
                <c:pt idx="34">
                  <c:v>109.66686437715313</c:v>
                </c:pt>
                <c:pt idx="35">
                  <c:v>110.49994192137562</c:v>
                </c:pt>
                <c:pt idx="36">
                  <c:v>110.77681142179279</c:v>
                </c:pt>
                <c:pt idx="37">
                  <c:v>111.38419599263094</c:v>
                </c:pt>
                <c:pt idx="38">
                  <c:v>111.66735032970125</c:v>
                </c:pt>
                <c:pt idx="39">
                  <c:v>112.10549322780798</c:v>
                </c:pt>
                <c:pt idx="40">
                  <c:v>112.46097930100272</c:v>
                </c:pt>
                <c:pt idx="41">
                  <c:v>112.48903660749016</c:v>
                </c:pt>
                <c:pt idx="42">
                  <c:v>112.87572240549872</c:v>
                </c:pt>
                <c:pt idx="43">
                  <c:v>113.04215834758166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C-4413-9A88-F0CAA0243D3F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2'!$C$10:$C$53</c:f>
              <c:numCache>
                <c:formatCode>#\ ##0.0</c:formatCode>
                <c:ptCount val="44"/>
                <c:pt idx="0">
                  <c:v>100</c:v>
                </c:pt>
                <c:pt idx="1">
                  <c:v>99.842670410894229</c:v>
                </c:pt>
                <c:pt idx="2">
                  <c:v>100.04414131182531</c:v>
                </c:pt>
                <c:pt idx="3">
                  <c:v>100.32760906754608</c:v>
                </c:pt>
                <c:pt idx="4">
                  <c:v>100.33006834379479</c:v>
                </c:pt>
                <c:pt idx="5">
                  <c:v>100.38806696592104</c:v>
                </c:pt>
                <c:pt idx="6">
                  <c:v>100.24806987973764</c:v>
                </c:pt>
                <c:pt idx="7">
                  <c:v>100.3399043645456</c:v>
                </c:pt>
                <c:pt idx="8">
                  <c:v>100.27824446553915</c:v>
                </c:pt>
                <c:pt idx="9">
                  <c:v>100.49920726723552</c:v>
                </c:pt>
                <c:pt idx="10">
                  <c:v>100.5855935019556</c:v>
                </c:pt>
                <c:pt idx="11">
                  <c:v>100.7257250509942</c:v>
                </c:pt>
                <c:pt idx="12">
                  <c:v>100.92640569933411</c:v>
                </c:pt>
                <c:pt idx="13">
                  <c:v>101.1390275992734</c:v>
                </c:pt>
                <c:pt idx="14">
                  <c:v>101.47193009517608</c:v>
                </c:pt>
                <c:pt idx="15">
                  <c:v>101.51026257012148</c:v>
                </c:pt>
                <c:pt idx="16">
                  <c:v>101.97638867993201</c:v>
                </c:pt>
                <c:pt idx="17">
                  <c:v>102.42176420258973</c:v>
                </c:pt>
                <c:pt idx="18">
                  <c:v>102.4650464641951</c:v>
                </c:pt>
                <c:pt idx="19">
                  <c:v>102.83785382851227</c:v>
                </c:pt>
                <c:pt idx="20">
                  <c:v>103.13176948129336</c:v>
                </c:pt>
                <c:pt idx="21">
                  <c:v>103.20615936820967</c:v>
                </c:pt>
                <c:pt idx="22">
                  <c:v>103.13292345313252</c:v>
                </c:pt>
                <c:pt idx="23">
                  <c:v>103.45365264468083</c:v>
                </c:pt>
                <c:pt idx="24">
                  <c:v>104.0057733102613</c:v>
                </c:pt>
                <c:pt idx="25">
                  <c:v>104.22781677529289</c:v>
                </c:pt>
                <c:pt idx="26">
                  <c:v>104.57818357245911</c:v>
                </c:pt>
                <c:pt idx="27">
                  <c:v>104.92879891721454</c:v>
                </c:pt>
                <c:pt idx="28">
                  <c:v>102.967186195832</c:v>
                </c:pt>
                <c:pt idx="29">
                  <c:v>102.55660326938741</c:v>
                </c:pt>
                <c:pt idx="30">
                  <c:v>104.65408882516829</c:v>
                </c:pt>
                <c:pt idx="31">
                  <c:v>104.57585598638981</c:v>
                </c:pt>
                <c:pt idx="32">
                  <c:v>105.43146100290855</c:v>
                </c:pt>
                <c:pt idx="33">
                  <c:v>106.68529577825664</c:v>
                </c:pt>
                <c:pt idx="34">
                  <c:v>107.4363320704484</c:v>
                </c:pt>
                <c:pt idx="35">
                  <c:v>107.84236481607728</c:v>
                </c:pt>
                <c:pt idx="36">
                  <c:v>108.21384496828379</c:v>
                </c:pt>
                <c:pt idx="37">
                  <c:v>108.61433740866599</c:v>
                </c:pt>
                <c:pt idx="38">
                  <c:v>109.06274598689861</c:v>
                </c:pt>
                <c:pt idx="39">
                  <c:v>109.3964719041594</c:v>
                </c:pt>
                <c:pt idx="40">
                  <c:v>109.62072207992424</c:v>
                </c:pt>
                <c:pt idx="41">
                  <c:v>109.70583632525963</c:v>
                </c:pt>
                <c:pt idx="42">
                  <c:v>109.94838496110478</c:v>
                </c:pt>
                <c:pt idx="43">
                  <c:v>109.99715446102469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0C-4413-9A88-F0CAA0243D3F}"/>
            </c:ext>
          </c:extLst>
        </c:ser>
        <c:ser>
          <c:idx val="2"/>
          <c:order val="2"/>
          <c:tx>
            <c:strRef>
              <c:f>'Données graph 1 et 2'!$H$8:$H$9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2'!$H$10:$H$53</c:f>
              <c:numCache>
                <c:formatCode>#\ ##0.0</c:formatCode>
                <c:ptCount val="44"/>
                <c:pt idx="0">
                  <c:v>100</c:v>
                </c:pt>
                <c:pt idx="1">
                  <c:v>98.551690988161539</c:v>
                </c:pt>
                <c:pt idx="2">
                  <c:v>99.449534025458547</c:v>
                </c:pt>
                <c:pt idx="3">
                  <c:v>100.11639293263102</c:v>
                </c:pt>
                <c:pt idx="4">
                  <c:v>100.379727169989</c:v>
                </c:pt>
                <c:pt idx="5">
                  <c:v>99.07472411094254</c:v>
                </c:pt>
                <c:pt idx="6">
                  <c:v>99.025545477748679</c:v>
                </c:pt>
                <c:pt idx="7">
                  <c:v>99.533598310100786</c:v>
                </c:pt>
                <c:pt idx="8">
                  <c:v>98.706000472892171</c:v>
                </c:pt>
                <c:pt idx="9">
                  <c:v>98.610111884623834</c:v>
                </c:pt>
                <c:pt idx="10">
                  <c:v>98.224583644140111</c:v>
                </c:pt>
                <c:pt idx="11">
                  <c:v>98.697328737593011</c:v>
                </c:pt>
                <c:pt idx="12">
                  <c:v>99.062093030459977</c:v>
                </c:pt>
                <c:pt idx="13">
                  <c:v>98.876068963212091</c:v>
                </c:pt>
                <c:pt idx="14">
                  <c:v>98.697512912881933</c:v>
                </c:pt>
                <c:pt idx="15">
                  <c:v>98.526586381136141</c:v>
                </c:pt>
                <c:pt idx="16">
                  <c:v>98.951021233342942</c:v>
                </c:pt>
                <c:pt idx="17">
                  <c:v>99.89905379048173</c:v>
                </c:pt>
                <c:pt idx="18">
                  <c:v>99.497267014265063</c:v>
                </c:pt>
                <c:pt idx="19">
                  <c:v>100.2428932984665</c:v>
                </c:pt>
                <c:pt idx="20">
                  <c:v>100.33645492564646</c:v>
                </c:pt>
                <c:pt idx="21">
                  <c:v>99.965818488595858</c:v>
                </c:pt>
                <c:pt idx="22">
                  <c:v>99.326107522422959</c:v>
                </c:pt>
                <c:pt idx="23">
                  <c:v>100.29165916018425</c:v>
                </c:pt>
                <c:pt idx="24">
                  <c:v>100.6305712949822</c:v>
                </c:pt>
                <c:pt idx="25">
                  <c:v>99.526952664421358</c:v>
                </c:pt>
                <c:pt idx="26">
                  <c:v>99.741979146703613</c:v>
                </c:pt>
                <c:pt idx="27">
                  <c:v>100.7514519263667</c:v>
                </c:pt>
                <c:pt idx="28">
                  <c:v>98.207215467989613</c:v>
                </c:pt>
                <c:pt idx="29">
                  <c:v>96.225940458464478</c:v>
                </c:pt>
                <c:pt idx="30">
                  <c:v>99.712334054513335</c:v>
                </c:pt>
                <c:pt idx="31">
                  <c:v>93.959447812101715</c:v>
                </c:pt>
                <c:pt idx="32">
                  <c:v>97.019370400591228</c:v>
                </c:pt>
                <c:pt idx="33">
                  <c:v>101.96796863102465</c:v>
                </c:pt>
                <c:pt idx="34">
                  <c:v>102.63772842188199</c:v>
                </c:pt>
                <c:pt idx="35">
                  <c:v>103.17663184949556</c:v>
                </c:pt>
                <c:pt idx="36">
                  <c:v>103.64276108433535</c:v>
                </c:pt>
                <c:pt idx="37">
                  <c:v>103.7573302987208</c:v>
                </c:pt>
                <c:pt idx="38">
                  <c:v>103.66942008815752</c:v>
                </c:pt>
                <c:pt idx="39">
                  <c:v>104.3053828587871</c:v>
                </c:pt>
                <c:pt idx="40">
                  <c:v>103.56557269897331</c:v>
                </c:pt>
                <c:pt idx="41">
                  <c:v>103.69739307263511</c:v>
                </c:pt>
                <c:pt idx="42">
                  <c:v>104.41316123789592</c:v>
                </c:pt>
                <c:pt idx="43">
                  <c:v>104.31708140857438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0C-4413-9A88-F0CAA0243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63245427649104424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(données)'!$E$3:$E$13</c:f>
              <c:numCache>
                <c:formatCode>0.0</c:formatCode>
                <c:ptCount val="11"/>
                <c:pt idx="0">
                  <c:v>8.2297615048706696</c:v>
                </c:pt>
                <c:pt idx="1">
                  <c:v>7.0763500931098733</c:v>
                </c:pt>
                <c:pt idx="2">
                  <c:v>7.7971014492753676</c:v>
                </c:pt>
                <c:pt idx="3">
                  <c:v>2.6082280182844864</c:v>
                </c:pt>
                <c:pt idx="4">
                  <c:v>4.9266247379454953</c:v>
                </c:pt>
                <c:pt idx="5">
                  <c:v>1.9230769230769384</c:v>
                </c:pt>
                <c:pt idx="6">
                  <c:v>-0.49007596177408352</c:v>
                </c:pt>
                <c:pt idx="7">
                  <c:v>5.3681359271115614</c:v>
                </c:pt>
                <c:pt idx="8">
                  <c:v>-5.6555269922879292</c:v>
                </c:pt>
                <c:pt idx="9">
                  <c:v>-3.3688382462224387</c:v>
                </c:pt>
                <c:pt idx="10">
                  <c:v>-0.97410920276852497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E-41E3-B491-92E85276D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123072"/>
        <c:axId val="173124608"/>
      </c:barChart>
      <c:catAx>
        <c:axId val="173123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124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124608"/>
        <c:scaling>
          <c:orientation val="minMax"/>
          <c:max val="9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12307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899942710206919E-2"/>
          <c:y val="0.27474750656167979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dep05_trim!$BH$103:$BH$122</c:f>
              <c:numCache>
                <c:formatCode>#\ ##0.0</c:formatCode>
                <c:ptCount val="20"/>
                <c:pt idx="0">
                  <c:v>0.40753948038716459</c:v>
                </c:pt>
                <c:pt idx="1">
                  <c:v>0.50735667174022225</c:v>
                </c:pt>
                <c:pt idx="2">
                  <c:v>0.10095911155982851</c:v>
                </c:pt>
                <c:pt idx="3">
                  <c:v>-0.958144225920321</c:v>
                </c:pt>
                <c:pt idx="4">
                  <c:v>1.3747454175152773</c:v>
                </c:pt>
                <c:pt idx="5">
                  <c:v>5.4746358613761981</c:v>
                </c:pt>
                <c:pt idx="6">
                  <c:v>0.28571428571428914</c:v>
                </c:pt>
                <c:pt idx="7">
                  <c:v>0.99715099715098621</c:v>
                </c:pt>
                <c:pt idx="8">
                  <c:v>8.2275505406675933</c:v>
                </c:pt>
                <c:pt idx="9">
                  <c:v>-9.1659426585577677</c:v>
                </c:pt>
                <c:pt idx="10">
                  <c:v>-3.3955045432807363</c:v>
                </c:pt>
                <c:pt idx="11">
                  <c:v>-1.9801980198019709</c:v>
                </c:pt>
                <c:pt idx="12">
                  <c:v>-3.8383838383838298</c:v>
                </c:pt>
                <c:pt idx="13">
                  <c:v>-0.47268907563025042</c:v>
                </c:pt>
                <c:pt idx="14">
                  <c:v>-0.84432717678101232</c:v>
                </c:pt>
                <c:pt idx="15">
                  <c:v>1.9691325172964458</c:v>
                </c:pt>
                <c:pt idx="16">
                  <c:v>-1.9311064718162907</c:v>
                </c:pt>
                <c:pt idx="17">
                  <c:v>0.31931878658861823</c:v>
                </c:pt>
                <c:pt idx="18">
                  <c:v>-1.697612732095477</c:v>
                </c:pt>
                <c:pt idx="19">
                  <c:v>2.5364274150026844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C0-4C8A-B0E4-E0D54C053917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dep05_trim!$BI$103:$BI$122</c:f>
              <c:numCache>
                <c:formatCode>#\ ##0.0</c:formatCode>
                <c:ptCount val="20"/>
                <c:pt idx="0">
                  <c:v>0.42492917847025691</c:v>
                </c:pt>
                <c:pt idx="1">
                  <c:v>-0.51716031969910592</c:v>
                </c:pt>
                <c:pt idx="2">
                  <c:v>-1.2287334593572674</c:v>
                </c:pt>
                <c:pt idx="3">
                  <c:v>0.33492822966507685</c:v>
                </c:pt>
                <c:pt idx="4">
                  <c:v>9.5374344301379921E-2</c:v>
                </c:pt>
                <c:pt idx="5">
                  <c:v>2.5726536445926707</c:v>
                </c:pt>
                <c:pt idx="6">
                  <c:v>9.2893636785862377E-2</c:v>
                </c:pt>
                <c:pt idx="7">
                  <c:v>-0.13921113689094877</c:v>
                </c:pt>
                <c:pt idx="8">
                  <c:v>7.6208178438661678</c:v>
                </c:pt>
                <c:pt idx="9">
                  <c:v>-6.5198618307426575</c:v>
                </c:pt>
                <c:pt idx="10">
                  <c:v>-2.9561200923787556</c:v>
                </c:pt>
                <c:pt idx="11">
                  <c:v>-2.0942408376963262</c:v>
                </c:pt>
                <c:pt idx="12">
                  <c:v>-1.8959649975692772</c:v>
                </c:pt>
                <c:pt idx="13">
                  <c:v>-0.64420218037661847</c:v>
                </c:pt>
                <c:pt idx="14">
                  <c:v>-0.99750623441395847</c:v>
                </c:pt>
                <c:pt idx="15">
                  <c:v>0</c:v>
                </c:pt>
                <c:pt idx="16">
                  <c:v>-1.0075566750629816</c:v>
                </c:pt>
                <c:pt idx="17">
                  <c:v>0.35623409669209849</c:v>
                </c:pt>
                <c:pt idx="18">
                  <c:v>-1.2170385395537497</c:v>
                </c:pt>
                <c:pt idx="19">
                  <c:v>0.77002053388091074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C0-4C8A-B0E4-E0D54C053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495616"/>
        <c:axId val="172497152"/>
      </c:barChart>
      <c:catAx>
        <c:axId val="1724956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49715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49715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495616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262431928513341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(données)'!$L$3:$L$13</c:f>
              <c:numCache>
                <c:formatCode>0.0</c:formatCode>
                <c:ptCount val="11"/>
                <c:pt idx="0">
                  <c:v>9.9030470914127413</c:v>
                </c:pt>
                <c:pt idx="1">
                  <c:v>7.6874606175173277</c:v>
                </c:pt>
                <c:pt idx="2">
                  <c:v>8.8940901111761228</c:v>
                </c:pt>
                <c:pt idx="3">
                  <c:v>0.5910800644814751</c:v>
                </c:pt>
                <c:pt idx="4">
                  <c:v>4.4337606837606902</c:v>
                </c:pt>
                <c:pt idx="5">
                  <c:v>0.40920716112531341</c:v>
                </c:pt>
                <c:pt idx="6">
                  <c:v>5.0942435048395573E-2</c:v>
                </c:pt>
                <c:pt idx="7">
                  <c:v>8.2993890020366621</c:v>
                </c:pt>
                <c:pt idx="8">
                  <c:v>-6.9111424541607906</c:v>
                </c:pt>
                <c:pt idx="9">
                  <c:v>-3.2323232323232309</c:v>
                </c:pt>
                <c:pt idx="10">
                  <c:v>-0.83507306889353261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F-4975-880A-2D589747363A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(données)'!$S$3:$S$13</c:f>
              <c:numCache>
                <c:formatCode>0.0</c:formatCode>
                <c:ptCount val="11"/>
                <c:pt idx="0">
                  <c:v>6.6536203522505</c:v>
                </c:pt>
                <c:pt idx="1">
                  <c:v>6.4831804281345606</c:v>
                </c:pt>
                <c:pt idx="2">
                  <c:v>6.7202757036186167</c:v>
                </c:pt>
                <c:pt idx="3">
                  <c:v>4.6286329386437064</c:v>
                </c:pt>
                <c:pt idx="4">
                  <c:v>5.4012345679012252</c:v>
                </c:pt>
                <c:pt idx="5">
                  <c:v>3.3674963396779001</c:v>
                </c:pt>
                <c:pt idx="6">
                  <c:v>-0.99150141643059575</c:v>
                </c:pt>
                <c:pt idx="7">
                  <c:v>2.6227944682880366</c:v>
                </c:pt>
                <c:pt idx="8">
                  <c:v>-4.4144981412639339</c:v>
                </c:pt>
                <c:pt idx="9">
                  <c:v>-3.5002430724355826</c:v>
                </c:pt>
                <c:pt idx="10">
                  <c:v>-1.1083123425692731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F-4975-880A-2D5897473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6544768"/>
        <c:axId val="176550656"/>
      </c:barChart>
      <c:catAx>
        <c:axId val="176544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65506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6550656"/>
        <c:scaling>
          <c:orientation val="minMax"/>
          <c:max val="12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654476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60179596839737E-2"/>
          <c:y val="0.24281133858267717"/>
          <c:w val="0.86471641552420164"/>
          <c:h val="0.4752452051278021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dep05_trim!$BJ$103:$BJ$122</c:f>
              <c:numCache>
                <c:formatCode>#\ ##0.0</c:formatCode>
                <c:ptCount val="20"/>
                <c:pt idx="0">
                  <c:v>-2.3809523809523836</c:v>
                </c:pt>
                <c:pt idx="1">
                  <c:v>0.88691796008870671</c:v>
                </c:pt>
                <c:pt idx="2">
                  <c:v>-0.8791208791208871</c:v>
                </c:pt>
                <c:pt idx="3">
                  <c:v>0.44345898004434225</c:v>
                </c:pt>
                <c:pt idx="4">
                  <c:v>-1.3245033112582738</c:v>
                </c:pt>
                <c:pt idx="5">
                  <c:v>7.1588366890380284</c:v>
                </c:pt>
                <c:pt idx="6">
                  <c:v>0.20876826722338038</c:v>
                </c:pt>
                <c:pt idx="7">
                  <c:v>-2.5000000000000022</c:v>
                </c:pt>
                <c:pt idx="8">
                  <c:v>13.461538461538458</c:v>
                </c:pt>
                <c:pt idx="9">
                  <c:v>-13.559322033898303</c:v>
                </c:pt>
                <c:pt idx="10">
                  <c:v>-5.010893246187365</c:v>
                </c:pt>
                <c:pt idx="11">
                  <c:v>-5.7339449541284342</c:v>
                </c:pt>
                <c:pt idx="12">
                  <c:v>-8.7591240875912408</c:v>
                </c:pt>
                <c:pt idx="13">
                  <c:v>0</c:v>
                </c:pt>
                <c:pt idx="14">
                  <c:v>-1.0666666666666602</c:v>
                </c:pt>
                <c:pt idx="15">
                  <c:v>3.7735849056603543</c:v>
                </c:pt>
                <c:pt idx="16">
                  <c:v>-0.25974025974024872</c:v>
                </c:pt>
                <c:pt idx="17">
                  <c:v>-0.26041666666666297</c:v>
                </c:pt>
                <c:pt idx="18">
                  <c:v>2.0887728459529908</c:v>
                </c:pt>
                <c:pt idx="19">
                  <c:v>0.76726342710997653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0-4E01-9C75-08693C24F790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dep05_trim!$BK$103:$BK$122</c:f>
              <c:numCache>
                <c:formatCode>#\ ##0.0</c:formatCode>
                <c:ptCount val="20"/>
                <c:pt idx="0">
                  <c:v>0.58252427184466438</c:v>
                </c:pt>
                <c:pt idx="1">
                  <c:v>-0.50193050193051425</c:v>
                </c:pt>
                <c:pt idx="2">
                  <c:v>-0.31043849437329962</c:v>
                </c:pt>
                <c:pt idx="3">
                  <c:v>-0.58388478007006528</c:v>
                </c:pt>
                <c:pt idx="4">
                  <c:v>1.2920908379013385</c:v>
                </c:pt>
                <c:pt idx="5">
                  <c:v>3.5948975647468018</c:v>
                </c:pt>
                <c:pt idx="6">
                  <c:v>0.48507462686566694</c:v>
                </c:pt>
                <c:pt idx="7">
                  <c:v>0.55699962866690989</c:v>
                </c:pt>
                <c:pt idx="8">
                  <c:v>7.7178729689808101</c:v>
                </c:pt>
                <c:pt idx="9">
                  <c:v>-8.8104216660953139</c:v>
                </c:pt>
                <c:pt idx="10">
                  <c:v>-3.9849624060150246</c:v>
                </c:pt>
                <c:pt idx="11">
                  <c:v>-1.6836335160532623</c:v>
                </c:pt>
                <c:pt idx="12">
                  <c:v>-2.2301871764237369</c:v>
                </c:pt>
                <c:pt idx="13">
                  <c:v>-0.85539714867617356</c:v>
                </c:pt>
                <c:pt idx="14">
                  <c:v>-0.28759244042727561</c:v>
                </c:pt>
                <c:pt idx="15">
                  <c:v>8.2406262875989178E-2</c:v>
                </c:pt>
                <c:pt idx="16">
                  <c:v>-1.4409221902017322</c:v>
                </c:pt>
                <c:pt idx="17">
                  <c:v>0.33416875522138678</c:v>
                </c:pt>
                <c:pt idx="18">
                  <c:v>-1.7485428809325576</c:v>
                </c:pt>
                <c:pt idx="19">
                  <c:v>1.1016949152542255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0-4E01-9C75-08693C24F790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dep05_trim!$BL$103:$BL$122</c:f>
              <c:numCache>
                <c:formatCode>#\ ##0.0</c:formatCode>
                <c:ptCount val="20"/>
                <c:pt idx="0">
                  <c:v>1.2452107279693481</c:v>
                </c:pt>
                <c:pt idx="1">
                  <c:v>0.75685903500473106</c:v>
                </c:pt>
                <c:pt idx="2">
                  <c:v>-1.1267605633802802</c:v>
                </c:pt>
                <c:pt idx="3">
                  <c:v>9.496676163343043E-2</c:v>
                </c:pt>
                <c:pt idx="4">
                  <c:v>0.18975332068311701</c:v>
                </c:pt>
                <c:pt idx="5">
                  <c:v>3.5984848484848397</c:v>
                </c:pt>
                <c:pt idx="6">
                  <c:v>-0.54844606946983232</c:v>
                </c:pt>
                <c:pt idx="7">
                  <c:v>1.3786764705882248</c:v>
                </c:pt>
                <c:pt idx="8">
                  <c:v>6.0743427017225793</c:v>
                </c:pt>
                <c:pt idx="9">
                  <c:v>-2.8205128205128216</c:v>
                </c:pt>
                <c:pt idx="10">
                  <c:v>-0.52770448548812299</c:v>
                </c:pt>
                <c:pt idx="11">
                  <c:v>-1.4146772767462457</c:v>
                </c:pt>
                <c:pt idx="12">
                  <c:v>-2.0627802690582953</c:v>
                </c:pt>
                <c:pt idx="13">
                  <c:v>-9.157509157509125E-2</c:v>
                </c:pt>
                <c:pt idx="14">
                  <c:v>-2.2914757103574601</c:v>
                </c:pt>
                <c:pt idx="15">
                  <c:v>1.9699812382739212</c:v>
                </c:pt>
                <c:pt idx="16">
                  <c:v>-1.9319227230910729</c:v>
                </c:pt>
                <c:pt idx="17">
                  <c:v>0.56285178236397115</c:v>
                </c:pt>
                <c:pt idx="18">
                  <c:v>-2.0522388059701524</c:v>
                </c:pt>
                <c:pt idx="19">
                  <c:v>3.1428571428571361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B0-4E01-9C75-08693C24F7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75072"/>
        <c:axId val="171076608"/>
      </c:barChart>
      <c:catAx>
        <c:axId val="171075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107660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1076608"/>
        <c:scaling>
          <c:orientation val="minMax"/>
          <c:max val="16"/>
          <c:min val="-1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075072"/>
        <c:crosses val="autoZero"/>
        <c:crossBetween val="between"/>
        <c:majorUnit val="4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4281138510380812"/>
          <c:w val="0.86471641552420164"/>
          <c:h val="0.54189458623074049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(données)'!$Z$3:$Z$13</c:f>
              <c:numCache>
                <c:formatCode>0.0</c:formatCode>
                <c:ptCount val="11"/>
                <c:pt idx="0">
                  <c:v>5.0884955752212191</c:v>
                </c:pt>
                <c:pt idx="1">
                  <c:v>3.7894736842105203</c:v>
                </c:pt>
                <c:pt idx="2">
                  <c:v>2.0283975659229236</c:v>
                </c:pt>
                <c:pt idx="3">
                  <c:v>-4.1749502982107334</c:v>
                </c:pt>
                <c:pt idx="4">
                  <c:v>-0.82987551867220732</c:v>
                </c:pt>
                <c:pt idx="5">
                  <c:v>-3.3472803347280311</c:v>
                </c:pt>
                <c:pt idx="6">
                  <c:v>-1.9480519480519431</c:v>
                </c:pt>
                <c:pt idx="7">
                  <c:v>3.3112582781456901</c:v>
                </c:pt>
                <c:pt idx="8">
                  <c:v>-12.179487179487181</c:v>
                </c:pt>
                <c:pt idx="9">
                  <c:v>-6.3260340632603445</c:v>
                </c:pt>
                <c:pt idx="10">
                  <c:v>2.3376623376623273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08-43A6-9E4A-07D16F3A6BF2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(données)'!$AG$3:$AG$13</c:f>
              <c:numCache>
                <c:formatCode>0.0</c:formatCode>
                <c:ptCount val="11"/>
                <c:pt idx="0">
                  <c:v>7.3706220595922689</c:v>
                </c:pt>
                <c:pt idx="1">
                  <c:v>6.8159688412852804</c:v>
                </c:pt>
                <c:pt idx="2">
                  <c:v>7.1558796718322881</c:v>
                </c:pt>
                <c:pt idx="3">
                  <c:v>2.8498511271799254</c:v>
                </c:pt>
                <c:pt idx="4">
                  <c:v>4.4251447477253958</c:v>
                </c:pt>
                <c:pt idx="5">
                  <c:v>1.9801980198020042</c:v>
                </c:pt>
                <c:pt idx="6">
                  <c:v>-0.81553398058252791</c:v>
                </c:pt>
                <c:pt idx="7">
                  <c:v>6.0297572435395352</c:v>
                </c:pt>
                <c:pt idx="8">
                  <c:v>-7.274741506646965</c:v>
                </c:pt>
                <c:pt idx="9">
                  <c:v>-3.2656312226204687</c:v>
                </c:pt>
                <c:pt idx="10">
                  <c:v>-1.7702758336764157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08-43A6-9E4A-07D16F3A6BF2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(données)'!$AN$3:$AN$13</c:f>
              <c:numCache>
                <c:formatCode>0.0</c:formatCode>
                <c:ptCount val="11"/>
                <c:pt idx="0">
                  <c:v>13.235294117647056</c:v>
                </c:pt>
                <c:pt idx="1">
                  <c:v>10.1010101010101</c:v>
                </c:pt>
                <c:pt idx="2">
                  <c:v>13.368283093053734</c:v>
                </c:pt>
                <c:pt idx="3">
                  <c:v>5.895953757225425</c:v>
                </c:pt>
                <c:pt idx="4">
                  <c:v>9.2794759825327375</c:v>
                </c:pt>
                <c:pt idx="5">
                  <c:v>4.2957042957042946</c:v>
                </c:pt>
                <c:pt idx="6">
                  <c:v>0.95785440613027628</c:v>
                </c:pt>
                <c:pt idx="7">
                  <c:v>4.6489563567362335</c:v>
                </c:pt>
                <c:pt idx="8">
                  <c:v>1.0879419764279197</c:v>
                </c:pt>
                <c:pt idx="9">
                  <c:v>-2.5112107623318281</c:v>
                </c:pt>
                <c:pt idx="10">
                  <c:v>-0.36798528058877844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08-43A6-9E4A-07D16F3A6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393024"/>
        <c:axId val="173394560"/>
      </c:barChart>
      <c:catAx>
        <c:axId val="17339302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3945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394560"/>
        <c:scaling>
          <c:orientation val="minMax"/>
          <c:max val="15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39302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741516447499901"/>
          <c:y val="0.1836327345309381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68132219513176E-2"/>
          <c:y val="0.26941417322834643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dep05_trim!$BS$103:$BS$122</c:f>
              <c:numCache>
                <c:formatCode>#\ ##0.0</c:formatCode>
                <c:ptCount val="20"/>
                <c:pt idx="0">
                  <c:v>9.2635479388603059E-2</c:v>
                </c:pt>
                <c:pt idx="1">
                  <c:v>-1.2956964368347923</c:v>
                </c:pt>
                <c:pt idx="2">
                  <c:v>-0.32817627754335721</c:v>
                </c:pt>
                <c:pt idx="3">
                  <c:v>0.2822201317027373</c:v>
                </c:pt>
                <c:pt idx="4">
                  <c:v>1.4071294559099501</c:v>
                </c:pt>
                <c:pt idx="5">
                  <c:v>4.7178538390379332</c:v>
                </c:pt>
                <c:pt idx="6">
                  <c:v>-4.0194346289752714</c:v>
                </c:pt>
                <c:pt idx="7">
                  <c:v>-2.4850437183617125</c:v>
                </c:pt>
                <c:pt idx="8">
                  <c:v>9.3440302029259126</c:v>
                </c:pt>
                <c:pt idx="9">
                  <c:v>-13.120414328873542</c:v>
                </c:pt>
                <c:pt idx="10">
                  <c:v>-2.1857923497267784</c:v>
                </c:pt>
                <c:pt idx="11">
                  <c:v>-1.1173184357541888</c:v>
                </c:pt>
                <c:pt idx="12">
                  <c:v>-0.9244992295839749</c:v>
                </c:pt>
                <c:pt idx="13">
                  <c:v>2.7993779160186527</c:v>
                </c:pt>
                <c:pt idx="14">
                  <c:v>1.3111447302067702</c:v>
                </c:pt>
                <c:pt idx="15">
                  <c:v>2.6381284221005386</c:v>
                </c:pt>
                <c:pt idx="16">
                  <c:v>-9.6993210475260216E-2</c:v>
                </c:pt>
                <c:pt idx="17">
                  <c:v>0.87378640776698546</c:v>
                </c:pt>
                <c:pt idx="18">
                  <c:v>-0.96246390760347245</c:v>
                </c:pt>
                <c:pt idx="19">
                  <c:v>4.859086491739717E-2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7-448F-AF14-D050F04A183B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dep05_trim!$BT$103:$BT$122</c:f>
              <c:numCache>
                <c:formatCode>#\ ##0.0</c:formatCode>
                <c:ptCount val="20"/>
                <c:pt idx="0">
                  <c:v>0.7804370447450637</c:v>
                </c:pt>
                <c:pt idx="1">
                  <c:v>1.3939081053174984</c:v>
                </c:pt>
                <c:pt idx="2">
                  <c:v>-0.86558044806517298</c:v>
                </c:pt>
                <c:pt idx="3">
                  <c:v>-0.9244992295839749</c:v>
                </c:pt>
                <c:pt idx="4">
                  <c:v>-5.1840331778119086E-2</c:v>
                </c:pt>
                <c:pt idx="5">
                  <c:v>3.1639004149377481</c:v>
                </c:pt>
                <c:pt idx="6">
                  <c:v>4.9773755656108642</c:v>
                </c:pt>
                <c:pt idx="7">
                  <c:v>3.4482758620689724</c:v>
                </c:pt>
                <c:pt idx="8">
                  <c:v>6.5277777777777768</c:v>
                </c:pt>
                <c:pt idx="9">
                  <c:v>-2.5206431986092959</c:v>
                </c:pt>
                <c:pt idx="10">
                  <c:v>-4.0570664288898879</c:v>
                </c:pt>
                <c:pt idx="11">
                  <c:v>-2.8810408921932984</c:v>
                </c:pt>
                <c:pt idx="12">
                  <c:v>-4.6411483253588575</c:v>
                </c:pt>
                <c:pt idx="13">
                  <c:v>-3.8133467134972343</c:v>
                </c:pt>
                <c:pt idx="14">
                  <c:v>-3.234220135628596</c:v>
                </c:pt>
                <c:pt idx="15">
                  <c:v>-0.86253369272236702</c:v>
                </c:pt>
                <c:pt idx="16">
                  <c:v>-2.9907558455682381</c:v>
                </c:pt>
                <c:pt idx="17">
                  <c:v>-0.28026905829596771</c:v>
                </c:pt>
                <c:pt idx="18">
                  <c:v>-2.02360876897133</c:v>
                </c:pt>
                <c:pt idx="19">
                  <c:v>3.4997131382673574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7-448F-AF14-D050F04A1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054400"/>
        <c:axId val="172055936"/>
      </c:barChart>
      <c:catAx>
        <c:axId val="172054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055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055936"/>
        <c:scaling>
          <c:orientation val="minMax"/>
          <c:max val="12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05440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51529029070004206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(données)'!$AU$3:$AU$13</c:f>
              <c:numCache>
                <c:formatCode>0.0</c:formatCode>
                <c:ptCount val="11"/>
                <c:pt idx="0">
                  <c:v>6.2976130015236276</c:v>
                </c:pt>
                <c:pt idx="1">
                  <c:v>3.9178213091256575</c:v>
                </c:pt>
                <c:pt idx="2">
                  <c:v>2.2528735632183938</c:v>
                </c:pt>
                <c:pt idx="3">
                  <c:v>0.22482014388489624</c:v>
                </c:pt>
                <c:pt idx="4">
                  <c:v>-0.71781067743382776</c:v>
                </c:pt>
                <c:pt idx="5">
                  <c:v>-2.4401265250790782</c:v>
                </c:pt>
                <c:pt idx="6">
                  <c:v>-1.2505789717461746</c:v>
                </c:pt>
                <c:pt idx="7">
                  <c:v>-0.60975609756098725</c:v>
                </c:pt>
                <c:pt idx="8">
                  <c:v>-8.1170363378952342</c:v>
                </c:pt>
                <c:pt idx="9">
                  <c:v>5.906522855675389</c:v>
                </c:pt>
                <c:pt idx="10">
                  <c:v>-0.14548981571289588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2-4960-BE85-70DF66BFD650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'GRAPHIQUES ANN (données)'!$B$3:$B$13</c:f>
              <c:strCache>
                <c:ptCount val="11"/>
                <c:pt idx="0">
                  <c:v>T4 2013</c:v>
                </c:pt>
                <c:pt idx="1">
                  <c:v>T4 2014</c:v>
                </c:pt>
                <c:pt idx="2">
                  <c:v>T4 2015</c:v>
                </c:pt>
                <c:pt idx="3">
                  <c:v>T4 2016</c:v>
                </c:pt>
                <c:pt idx="4">
                  <c:v>T4 2017</c:v>
                </c:pt>
                <c:pt idx="5">
                  <c:v>T4 2018</c:v>
                </c:pt>
                <c:pt idx="6">
                  <c:v>T4 2019</c:v>
                </c:pt>
                <c:pt idx="7">
                  <c:v>T4 2020</c:v>
                </c:pt>
                <c:pt idx="8">
                  <c:v>T4 2021</c:v>
                </c:pt>
                <c:pt idx="9">
                  <c:v>T4 2022</c:v>
                </c:pt>
                <c:pt idx="10">
                  <c:v>T4 2023</c:v>
                </c:pt>
              </c:strCache>
            </c:strRef>
          </c:cat>
          <c:val>
            <c:numRef>
              <c:f>'GRAPHIQUES ANN (données)'!$BB$3:$BB$13</c:f>
              <c:numCache>
                <c:formatCode>0.0</c:formatCode>
                <c:ptCount val="11"/>
                <c:pt idx="0">
                  <c:v>12.003968253968257</c:v>
                </c:pt>
                <c:pt idx="1">
                  <c:v>12.931798051372901</c:v>
                </c:pt>
                <c:pt idx="2">
                  <c:v>17.254901960784295</c:v>
                </c:pt>
                <c:pt idx="3">
                  <c:v>6.1538461538461542</c:v>
                </c:pt>
                <c:pt idx="4">
                  <c:v>12.854442344045358</c:v>
                </c:pt>
                <c:pt idx="5">
                  <c:v>7.3143495254048174</c:v>
                </c:pt>
                <c:pt idx="6">
                  <c:v>0.36420395421434826</c:v>
                </c:pt>
                <c:pt idx="7">
                  <c:v>11.975116640746508</c:v>
                </c:pt>
                <c:pt idx="8">
                  <c:v>-3.2407407407407329</c:v>
                </c:pt>
                <c:pt idx="9">
                  <c:v>-12.009569377990436</c:v>
                </c:pt>
                <c:pt idx="10">
                  <c:v>-1.9032082653616111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02-4960-BE85-70DF66BFD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45664"/>
        <c:axId val="173747200"/>
      </c:barChart>
      <c:catAx>
        <c:axId val="17374566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37472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3747200"/>
        <c:scaling>
          <c:orientation val="minMax"/>
          <c:max val="18"/>
          <c:min val="-1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3745664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35516154389330773"/>
          <c:y val="0.20758483033932135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RSA!$AS$40:$AS$86</c:f>
              <c:numCache>
                <c:formatCode>0.0</c:formatCode>
                <c:ptCount val="47"/>
                <c:pt idx="0">
                  <c:v>100</c:v>
                </c:pt>
                <c:pt idx="1">
                  <c:v>101.00671140939596</c:v>
                </c:pt>
                <c:pt idx="2">
                  <c:v>103.69127516778522</c:v>
                </c:pt>
                <c:pt idx="3">
                  <c:v>106.37583892617451</c:v>
                </c:pt>
                <c:pt idx="4">
                  <c:v>110.06711409395973</c:v>
                </c:pt>
                <c:pt idx="5">
                  <c:v>111.40939597315436</c:v>
                </c:pt>
                <c:pt idx="6">
                  <c:v>112.75167785234899</c:v>
                </c:pt>
                <c:pt idx="7">
                  <c:v>112.41610738255035</c:v>
                </c:pt>
                <c:pt idx="8">
                  <c:v>113.42281879194631</c:v>
                </c:pt>
                <c:pt idx="9">
                  <c:v>114.76510067114094</c:v>
                </c:pt>
                <c:pt idx="10">
                  <c:v>114.42953020134227</c:v>
                </c:pt>
                <c:pt idx="11">
                  <c:v>115.43624161073826</c:v>
                </c:pt>
                <c:pt idx="12">
                  <c:v>114.42953020134227</c:v>
                </c:pt>
                <c:pt idx="13">
                  <c:v>111.74496644295301</c:v>
                </c:pt>
                <c:pt idx="14">
                  <c:v>112.08053691275168</c:v>
                </c:pt>
                <c:pt idx="15">
                  <c:v>110.73825503355705</c:v>
                </c:pt>
                <c:pt idx="16">
                  <c:v>108.38926174496643</c:v>
                </c:pt>
                <c:pt idx="17">
                  <c:v>108.7248322147651</c:v>
                </c:pt>
                <c:pt idx="18">
                  <c:v>108.38926174496643</c:v>
                </c:pt>
                <c:pt idx="19">
                  <c:v>108.7248322147651</c:v>
                </c:pt>
                <c:pt idx="20">
                  <c:v>109.06040268456377</c:v>
                </c:pt>
                <c:pt idx="21">
                  <c:v>109.39597315436242</c:v>
                </c:pt>
                <c:pt idx="22">
                  <c:v>108.38926174496643</c:v>
                </c:pt>
                <c:pt idx="23">
                  <c:v>107.38255033557047</c:v>
                </c:pt>
                <c:pt idx="24">
                  <c:v>106.71140939597315</c:v>
                </c:pt>
                <c:pt idx="25">
                  <c:v>105.36912751677852</c:v>
                </c:pt>
                <c:pt idx="26">
                  <c:v>106.37583892617451</c:v>
                </c:pt>
                <c:pt idx="27">
                  <c:v>106.71140939597315</c:v>
                </c:pt>
                <c:pt idx="28">
                  <c:v>105.03355704697988</c:v>
                </c:pt>
                <c:pt idx="29">
                  <c:v>104.36241610738254</c:v>
                </c:pt>
                <c:pt idx="30">
                  <c:v>102.68456375838926</c:v>
                </c:pt>
                <c:pt idx="31">
                  <c:v>104.36241610738254</c:v>
                </c:pt>
                <c:pt idx="32">
                  <c:v>105.03355704697988</c:v>
                </c:pt>
                <c:pt idx="33">
                  <c:v>106.37583892617451</c:v>
                </c:pt>
                <c:pt idx="34">
                  <c:v>106.37583892617451</c:v>
                </c:pt>
                <c:pt idx="35">
                  <c:v>105.70469798657717</c:v>
                </c:pt>
                <c:pt idx="36">
                  <c:v>104.02684563758389</c:v>
                </c:pt>
                <c:pt idx="37">
                  <c:v>102.34899328859059</c:v>
                </c:pt>
                <c:pt idx="38">
                  <c:v>102.68456375838926</c:v>
                </c:pt>
                <c:pt idx="39">
                  <c:v>103.69127516778522</c:v>
                </c:pt>
                <c:pt idx="40">
                  <c:v>104.36241610738254</c:v>
                </c:pt>
                <c:pt idx="41">
                  <c:v>101.6778523489933</c:v>
                </c:pt>
                <c:pt idx="42">
                  <c:v>99.328859060402692</c:v>
                </c:pt>
                <c:pt idx="43">
                  <c:v>100.67114093959732</c:v>
                </c:pt>
                <c:pt idx="44">
                  <c:v>100.33557046979867</c:v>
                </c:pt>
                <c:pt idx="45">
                  <c:v>100.33557046979867</c:v>
                </c:pt>
                <c:pt idx="46">
                  <c:v>100.33557046979867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B3-407E-954F-6D0EE8D66DC4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ASS!$AS$40:$AS$85</c:f>
              <c:numCache>
                <c:formatCode>0.0</c:formatCode>
                <c:ptCount val="46"/>
                <c:pt idx="0">
                  <c:v>100</c:v>
                </c:pt>
                <c:pt idx="1">
                  <c:v>96.296296296296291</c:v>
                </c:pt>
                <c:pt idx="2">
                  <c:v>98.148148148148152</c:v>
                </c:pt>
                <c:pt idx="3">
                  <c:v>98.148148148148152</c:v>
                </c:pt>
                <c:pt idx="4">
                  <c:v>109.25925925925925</c:v>
                </c:pt>
                <c:pt idx="5">
                  <c:v>109.25925925925925</c:v>
                </c:pt>
                <c:pt idx="6">
                  <c:v>111.11111111111111</c:v>
                </c:pt>
                <c:pt idx="7">
                  <c:v>111.11111111111111</c:v>
                </c:pt>
                <c:pt idx="8">
                  <c:v>109.25925925925925</c:v>
                </c:pt>
                <c:pt idx="9">
                  <c:v>107.40740740740742</c:v>
                </c:pt>
                <c:pt idx="10">
                  <c:v>100</c:v>
                </c:pt>
                <c:pt idx="11">
                  <c:v>96.296296296296291</c:v>
                </c:pt>
                <c:pt idx="12">
                  <c:v>94.444444444444443</c:v>
                </c:pt>
                <c:pt idx="13">
                  <c:v>90.740740740740748</c:v>
                </c:pt>
                <c:pt idx="14">
                  <c:v>87.037037037037038</c:v>
                </c:pt>
                <c:pt idx="15">
                  <c:v>85.18518518518519</c:v>
                </c:pt>
                <c:pt idx="16">
                  <c:v>83.333333333333343</c:v>
                </c:pt>
                <c:pt idx="17">
                  <c:v>109.25925925925925</c:v>
                </c:pt>
                <c:pt idx="18">
                  <c:v>103.7037037037037</c:v>
                </c:pt>
                <c:pt idx="19">
                  <c:v>103.7037037037037</c:v>
                </c:pt>
                <c:pt idx="20">
                  <c:v>96.296296296296291</c:v>
                </c:pt>
                <c:pt idx="21">
                  <c:v>96.296296296296291</c:v>
                </c:pt>
                <c:pt idx="22">
                  <c:v>94.444444444444443</c:v>
                </c:pt>
                <c:pt idx="23">
                  <c:v>94.444444444444443</c:v>
                </c:pt>
                <c:pt idx="24">
                  <c:v>92.592592592592595</c:v>
                </c:pt>
                <c:pt idx="25">
                  <c:v>87.037037037037038</c:v>
                </c:pt>
                <c:pt idx="26">
                  <c:v>85.18518518518519</c:v>
                </c:pt>
                <c:pt idx="27">
                  <c:v>85.18518518518519</c:v>
                </c:pt>
                <c:pt idx="28">
                  <c:v>79.629629629629633</c:v>
                </c:pt>
                <c:pt idx="29">
                  <c:v>79.629629629629633</c:v>
                </c:pt>
                <c:pt idx="30">
                  <c:v>77.777777777777786</c:v>
                </c:pt>
                <c:pt idx="31">
                  <c:v>77.777777777777786</c:v>
                </c:pt>
                <c:pt idx="32">
                  <c:v>74.074074074074076</c:v>
                </c:pt>
                <c:pt idx="33">
                  <c:v>74.074074074074076</c:v>
                </c:pt>
                <c:pt idx="34">
                  <c:v>75.925925925925924</c:v>
                </c:pt>
                <c:pt idx="35">
                  <c:v>72.222222222222214</c:v>
                </c:pt>
                <c:pt idx="36">
                  <c:v>70.370370370370367</c:v>
                </c:pt>
                <c:pt idx="37">
                  <c:v>70.370370370370367</c:v>
                </c:pt>
                <c:pt idx="38">
                  <c:v>70.370370370370367</c:v>
                </c:pt>
                <c:pt idx="39">
                  <c:v>66.666666666666657</c:v>
                </c:pt>
                <c:pt idx="40">
                  <c:v>64.81481481481481</c:v>
                </c:pt>
                <c:pt idx="41">
                  <c:v>68.518518518518519</c:v>
                </c:pt>
                <c:pt idx="42">
                  <c:v>66.666666666666657</c:v>
                </c:pt>
                <c:pt idx="43">
                  <c:v>64.81481481481481</c:v>
                </c:pt>
                <c:pt idx="44">
                  <c:v>66.666666666666657</c:v>
                </c:pt>
                <c:pt idx="45">
                  <c:v>68.518518518518519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B3-407E-954F-6D0EE8D66DC4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AAH!$AS$40:$AS$86</c:f>
              <c:numCache>
                <c:formatCode>0.0</c:formatCode>
                <c:ptCount val="47"/>
                <c:pt idx="0">
                  <c:v>100</c:v>
                </c:pt>
                <c:pt idx="1">
                  <c:v>101.09090909090909</c:v>
                </c:pt>
                <c:pt idx="2">
                  <c:v>102.54545454545453</c:v>
                </c:pt>
                <c:pt idx="3">
                  <c:v>102.90909090909091</c:v>
                </c:pt>
                <c:pt idx="4">
                  <c:v>103.27272727272727</c:v>
                </c:pt>
                <c:pt idx="5">
                  <c:v>103.27272727272727</c:v>
                </c:pt>
                <c:pt idx="6">
                  <c:v>104</c:v>
                </c:pt>
                <c:pt idx="7">
                  <c:v>103.63636363636364</c:v>
                </c:pt>
                <c:pt idx="8">
                  <c:v>103.63636363636364</c:v>
                </c:pt>
                <c:pt idx="9">
                  <c:v>104</c:v>
                </c:pt>
                <c:pt idx="10">
                  <c:v>104.36363636363637</c:v>
                </c:pt>
                <c:pt idx="11">
                  <c:v>102.90909090909091</c:v>
                </c:pt>
                <c:pt idx="12">
                  <c:v>102.90909090909091</c:v>
                </c:pt>
                <c:pt idx="13">
                  <c:v>104</c:v>
                </c:pt>
                <c:pt idx="14">
                  <c:v>104.72727272727273</c:v>
                </c:pt>
                <c:pt idx="15">
                  <c:v>105.09090909090911</c:v>
                </c:pt>
                <c:pt idx="16">
                  <c:v>105.09090909090911</c:v>
                </c:pt>
                <c:pt idx="17">
                  <c:v>104.72727272727273</c:v>
                </c:pt>
                <c:pt idx="18">
                  <c:v>105.45454545454544</c:v>
                </c:pt>
                <c:pt idx="19">
                  <c:v>105.09090909090911</c:v>
                </c:pt>
                <c:pt idx="20">
                  <c:v>105.09090909090911</c:v>
                </c:pt>
                <c:pt idx="21">
                  <c:v>104.36363636363637</c:v>
                </c:pt>
                <c:pt idx="22">
                  <c:v>104.72727272727273</c:v>
                </c:pt>
                <c:pt idx="23">
                  <c:v>104</c:v>
                </c:pt>
                <c:pt idx="24">
                  <c:v>104.36363636363637</c:v>
                </c:pt>
                <c:pt idx="25">
                  <c:v>104</c:v>
                </c:pt>
                <c:pt idx="26">
                  <c:v>104.36363636363637</c:v>
                </c:pt>
                <c:pt idx="27">
                  <c:v>104.72727272727273</c:v>
                </c:pt>
                <c:pt idx="28">
                  <c:v>105.81818181818181</c:v>
                </c:pt>
                <c:pt idx="29">
                  <c:v>106.18181818181817</c:v>
                </c:pt>
                <c:pt idx="30">
                  <c:v>106.90909090909091</c:v>
                </c:pt>
                <c:pt idx="31">
                  <c:v>106.90909090909091</c:v>
                </c:pt>
                <c:pt idx="32">
                  <c:v>106.90909090909091</c:v>
                </c:pt>
                <c:pt idx="33">
                  <c:v>107.63636363636364</c:v>
                </c:pt>
                <c:pt idx="34">
                  <c:v>107.63636363636364</c:v>
                </c:pt>
                <c:pt idx="35">
                  <c:v>106.18181818181817</c:v>
                </c:pt>
                <c:pt idx="36">
                  <c:v>106.54545454545455</c:v>
                </c:pt>
                <c:pt idx="37">
                  <c:v>107.27272727272728</c:v>
                </c:pt>
                <c:pt idx="38">
                  <c:v>109.09090909090908</c:v>
                </c:pt>
                <c:pt idx="39">
                  <c:v>110.18181818181819</c:v>
                </c:pt>
                <c:pt idx="40">
                  <c:v>111.27272727272728</c:v>
                </c:pt>
                <c:pt idx="41">
                  <c:v>112.36363636363636</c:v>
                </c:pt>
                <c:pt idx="42">
                  <c:v>112.00000000000001</c:v>
                </c:pt>
                <c:pt idx="43">
                  <c:v>113.81818181818181</c:v>
                </c:pt>
                <c:pt idx="44">
                  <c:v>115.63636363636363</c:v>
                </c:pt>
                <c:pt idx="45">
                  <c:v>116.72727272727272</c:v>
                </c:pt>
                <c:pt idx="46">
                  <c:v>116.72727272727272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DB3-407E-954F-6D0EE8D66DC4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  <c:pt idx="41">
                  <c:v>45108</c:v>
                </c:pt>
                <c:pt idx="42">
                  <c:v>45139</c:v>
                </c:pt>
                <c:pt idx="43">
                  <c:v>45170</c:v>
                </c:pt>
                <c:pt idx="44">
                  <c:v>45200</c:v>
                </c:pt>
                <c:pt idx="45">
                  <c:v>45231</c:v>
                </c:pt>
                <c:pt idx="46">
                  <c:v>45261</c:v>
                </c:pt>
              </c:numCache>
            </c:numRef>
          </c:cat>
          <c:val>
            <c:numRef>
              <c:f>PA!$AS$40:$AS$86</c:f>
              <c:numCache>
                <c:formatCode>0.0</c:formatCode>
                <c:ptCount val="47"/>
                <c:pt idx="0">
                  <c:v>100</c:v>
                </c:pt>
                <c:pt idx="1">
                  <c:v>101.37120470127326</c:v>
                </c:pt>
                <c:pt idx="2">
                  <c:v>103.72184133202742</c:v>
                </c:pt>
                <c:pt idx="3">
                  <c:v>105.68070519098922</c:v>
                </c:pt>
                <c:pt idx="4">
                  <c:v>105.48481880509304</c:v>
                </c:pt>
                <c:pt idx="5">
                  <c:v>101.37120470127326</c:v>
                </c:pt>
                <c:pt idx="6">
                  <c:v>99.804113614103812</c:v>
                </c:pt>
                <c:pt idx="7">
                  <c:v>99.314397649363372</c:v>
                </c:pt>
                <c:pt idx="8">
                  <c:v>101.86092066601371</c:v>
                </c:pt>
                <c:pt idx="9">
                  <c:v>105.19098922624876</c:v>
                </c:pt>
                <c:pt idx="10">
                  <c:v>105.58276199804114</c:v>
                </c:pt>
                <c:pt idx="11">
                  <c:v>103.03623898139081</c:v>
                </c:pt>
                <c:pt idx="12">
                  <c:v>101.17531831537707</c:v>
                </c:pt>
                <c:pt idx="13">
                  <c:v>100.48971596474045</c:v>
                </c:pt>
                <c:pt idx="14">
                  <c:v>99.902056807051906</c:v>
                </c:pt>
                <c:pt idx="15">
                  <c:v>100.29382957884427</c:v>
                </c:pt>
                <c:pt idx="16">
                  <c:v>100.48971596474045</c:v>
                </c:pt>
                <c:pt idx="17">
                  <c:v>99.020568070519104</c:v>
                </c:pt>
                <c:pt idx="18">
                  <c:v>99.216454456415278</c:v>
                </c:pt>
                <c:pt idx="19">
                  <c:v>100.68560235063664</c:v>
                </c:pt>
                <c:pt idx="20">
                  <c:v>102.64446620959843</c:v>
                </c:pt>
                <c:pt idx="21">
                  <c:v>104.01567091087169</c:v>
                </c:pt>
                <c:pt idx="22">
                  <c:v>104.11361410381978</c:v>
                </c:pt>
                <c:pt idx="23">
                  <c:v>102.35063663075417</c:v>
                </c:pt>
                <c:pt idx="24">
                  <c:v>101.56709108716943</c:v>
                </c:pt>
                <c:pt idx="25">
                  <c:v>102.44857982370226</c:v>
                </c:pt>
                <c:pt idx="26">
                  <c:v>103.62389813907933</c:v>
                </c:pt>
                <c:pt idx="27">
                  <c:v>104.30950048971597</c:v>
                </c:pt>
                <c:pt idx="28">
                  <c:v>104.89715964740452</c:v>
                </c:pt>
                <c:pt idx="29">
                  <c:v>104.40744368266405</c:v>
                </c:pt>
                <c:pt idx="30">
                  <c:v>104.70127326150833</c:v>
                </c:pt>
                <c:pt idx="31">
                  <c:v>106.07247796278159</c:v>
                </c:pt>
                <c:pt idx="32">
                  <c:v>107.14985308521057</c:v>
                </c:pt>
                <c:pt idx="33">
                  <c:v>107.63956904995102</c:v>
                </c:pt>
                <c:pt idx="34">
                  <c:v>106.85602350636631</c:v>
                </c:pt>
                <c:pt idx="35">
                  <c:v>104.21155729676788</c:v>
                </c:pt>
                <c:pt idx="36">
                  <c:v>103.03623898139081</c:v>
                </c:pt>
                <c:pt idx="37">
                  <c:v>103.13418217433887</c:v>
                </c:pt>
                <c:pt idx="38">
                  <c:v>102.84035259549462</c:v>
                </c:pt>
                <c:pt idx="39">
                  <c:v>104.21155729676788</c:v>
                </c:pt>
                <c:pt idx="40">
                  <c:v>104.30950048971597</c:v>
                </c:pt>
                <c:pt idx="41">
                  <c:v>103.62389813907933</c:v>
                </c:pt>
                <c:pt idx="42">
                  <c:v>103.23212536728697</c:v>
                </c:pt>
                <c:pt idx="43">
                  <c:v>104.01567091087169</c:v>
                </c:pt>
                <c:pt idx="44">
                  <c:v>104.11361410381978</c:v>
                </c:pt>
                <c:pt idx="45">
                  <c:v>103.81978452497552</c:v>
                </c:pt>
                <c:pt idx="46">
                  <c:v>103.81978452497552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DB3-407E-954F-6D0EE8D66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dateAx>
        <c:axId val="230537856"/>
        <c:scaling>
          <c:orientation val="minMax"/>
          <c:max val="45261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680" baseline="0"/>
            </a:pPr>
            <a:endParaRPr lang="fr-FR"/>
          </a:p>
        </c:txPr>
        <c:crossAx val="230547840"/>
        <c:crossesAt val="100"/>
        <c:auto val="1"/>
        <c:lblOffset val="100"/>
        <c:baseTimeUnit val="months"/>
      </c:dateAx>
      <c:valAx>
        <c:axId val="230547840"/>
        <c:scaling>
          <c:orientation val="minMax"/>
          <c:max val="120"/>
          <c:min val="64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30537856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7256257601949"/>
          <c:y val="0.6758788348177788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Graph3'!$J$10:$J$53</c:f>
              <c:numCache>
                <c:formatCode>#,##0</c:formatCode>
                <c:ptCount val="44"/>
                <c:pt idx="0">
                  <c:v>255.87365330777538</c:v>
                </c:pt>
                <c:pt idx="1">
                  <c:v>-656.92265136692731</c:v>
                </c:pt>
                <c:pt idx="2">
                  <c:v>419.03204039383127</c:v>
                </c:pt>
                <c:pt idx="3">
                  <c:v>348.34608359614504</c:v>
                </c:pt>
                <c:pt idx="4">
                  <c:v>91.711705594942032</c:v>
                </c:pt>
                <c:pt idx="5">
                  <c:v>-572.7257341020304</c:v>
                </c:pt>
                <c:pt idx="6">
                  <c:v>-132.5797253583878</c:v>
                </c:pt>
                <c:pt idx="7">
                  <c:v>248.06998848294461</c:v>
                </c:pt>
                <c:pt idx="8">
                  <c:v>-388.70148354001867</c:v>
                </c:pt>
                <c:pt idx="9">
                  <c:v>-87.99382267670444</c:v>
                </c:pt>
                <c:pt idx="10">
                  <c:v>-191.3564053574737</c:v>
                </c:pt>
                <c:pt idx="11">
                  <c:v>193.30633065900474</c:v>
                </c:pt>
                <c:pt idx="12">
                  <c:v>194.92225506473915</c:v>
                </c:pt>
                <c:pt idx="13">
                  <c:v>-159.11089454845933</c:v>
                </c:pt>
                <c:pt idx="14">
                  <c:v>-47.657041149497672</c:v>
                </c:pt>
                <c:pt idx="15">
                  <c:v>-106.13830895898718</c:v>
                </c:pt>
                <c:pt idx="16">
                  <c:v>165.84685940725467</c:v>
                </c:pt>
                <c:pt idx="17">
                  <c:v>465.77864453665097</c:v>
                </c:pt>
                <c:pt idx="18">
                  <c:v>-259.46493745932094</c:v>
                </c:pt>
                <c:pt idx="19">
                  <c:v>322.82822008402582</c:v>
                </c:pt>
                <c:pt idx="20">
                  <c:v>41.349546655343147</c:v>
                </c:pt>
                <c:pt idx="21">
                  <c:v>-197.30341828973178</c:v>
                </c:pt>
                <c:pt idx="22">
                  <c:v>-388.74010920352885</c:v>
                </c:pt>
                <c:pt idx="23">
                  <c:v>536.70234785795765</c:v>
                </c:pt>
                <c:pt idx="24">
                  <c:v>115.88854306560825</c:v>
                </c:pt>
                <c:pt idx="25">
                  <c:v>-545.24776430696511</c:v>
                </c:pt>
                <c:pt idx="26">
                  <c:v>64.108473742955539</c:v>
                </c:pt>
                <c:pt idx="27">
                  <c:v>549.83015106226958</c:v>
                </c:pt>
                <c:pt idx="28">
                  <c:v>-904.32513931616268</c:v>
                </c:pt>
                <c:pt idx="29">
                  <c:v>-1265.2389626405638</c:v>
                </c:pt>
                <c:pt idx="30">
                  <c:v>1663.9507650895539</c:v>
                </c:pt>
                <c:pt idx="31">
                  <c:v>-2870.3779475010597</c:v>
                </c:pt>
                <c:pt idx="32">
                  <c:v>1487.1140398971474</c:v>
                </c:pt>
                <c:pt idx="33">
                  <c:v>2310.9364862968141</c:v>
                </c:pt>
                <c:pt idx="34">
                  <c:v>381.6305630035713</c:v>
                </c:pt>
                <c:pt idx="35">
                  <c:v>283.27249080974434</c:v>
                </c:pt>
                <c:pt idx="36">
                  <c:v>174.89770296068309</c:v>
                </c:pt>
                <c:pt idx="37">
                  <c:v>50.42689554226672</c:v>
                </c:pt>
                <c:pt idx="38">
                  <c:v>-68.487541181428242</c:v>
                </c:pt>
                <c:pt idx="39">
                  <c:v>260.70553670672234</c:v>
                </c:pt>
                <c:pt idx="40">
                  <c:v>-309.79612684965832</c:v>
                </c:pt>
                <c:pt idx="41">
                  <c:v>124.11668048288266</c:v>
                </c:pt>
                <c:pt idx="42">
                  <c:v>312.83756416285178</c:v>
                </c:pt>
                <c:pt idx="43">
                  <c:v>-153.21154708753602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97-4559-97AF-7F90973833B5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</c:lvl>
              </c:multiLvlStrCache>
            </c:multiLvlStrRef>
          </c:cat>
          <c:val>
            <c:numRef>
              <c:f>'Données Graph3'!$K$10:$K$53</c:f>
              <c:numCache>
                <c:formatCode>#,##0</c:formatCode>
                <c:ptCount val="44"/>
                <c:pt idx="0">
                  <c:v>-18.846223069000075</c:v>
                </c:pt>
                <c:pt idx="1">
                  <c:v>-53.369341964999933</c:v>
                </c:pt>
                <c:pt idx="2">
                  <c:v>21.295759439000051</c:v>
                </c:pt>
                <c:pt idx="3">
                  <c:v>-21.299480574999961</c:v>
                </c:pt>
                <c:pt idx="4">
                  <c:v>37.434905270999934</c:v>
                </c:pt>
                <c:pt idx="5">
                  <c:v>-67.284938025000031</c:v>
                </c:pt>
                <c:pt idx="6">
                  <c:v>108.46112282599989</c:v>
                </c:pt>
                <c:pt idx="7">
                  <c:v>1.0935919820001345</c:v>
                </c:pt>
                <c:pt idx="8">
                  <c:v>-17.176069290999976</c:v>
                </c:pt>
                <c:pt idx="9">
                  <c:v>40.967327679999926</c:v>
                </c:pt>
                <c:pt idx="10">
                  <c:v>2.2823747600001525</c:v>
                </c:pt>
                <c:pt idx="11">
                  <c:v>38.541328936999776</c:v>
                </c:pt>
                <c:pt idx="12">
                  <c:v>-16.031455822999988</c:v>
                </c:pt>
                <c:pt idx="13">
                  <c:v>67.879393223000193</c:v>
                </c:pt>
                <c:pt idx="14">
                  <c:v>-39.911931959000185</c:v>
                </c:pt>
                <c:pt idx="15">
                  <c:v>22.311069085000099</c:v>
                </c:pt>
                <c:pt idx="16">
                  <c:v>42.30808180300005</c:v>
                </c:pt>
                <c:pt idx="17">
                  <c:v>-0.83647456500011685</c:v>
                </c:pt>
                <c:pt idx="18">
                  <c:v>62.417257826999958</c:v>
                </c:pt>
                <c:pt idx="19">
                  <c:v>42.848148258000151</c:v>
                </c:pt>
                <c:pt idx="20">
                  <c:v>4.53574034199994</c:v>
                </c:pt>
                <c:pt idx="21">
                  <c:v>15.532752276999986</c:v>
                </c:pt>
                <c:pt idx="22">
                  <c:v>75.007629736000013</c:v>
                </c:pt>
                <c:pt idx="23">
                  <c:v>-63.168321731999981</c:v>
                </c:pt>
                <c:pt idx="24">
                  <c:v>50.323621480999918</c:v>
                </c:pt>
                <c:pt idx="25">
                  <c:v>4.0017521839999972</c:v>
                </c:pt>
                <c:pt idx="26">
                  <c:v>41.346638026000164</c:v>
                </c:pt>
                <c:pt idx="27">
                  <c:v>-54.755945889000145</c:v>
                </c:pt>
                <c:pt idx="28">
                  <c:v>-343.44089041699988</c:v>
                </c:pt>
                <c:pt idx="29">
                  <c:v>293.56526293199988</c:v>
                </c:pt>
                <c:pt idx="30">
                  <c:v>45.875961552000035</c:v>
                </c:pt>
                <c:pt idx="31">
                  <c:v>48.998667848999958</c:v>
                </c:pt>
                <c:pt idx="32">
                  <c:v>13.559156951000205</c:v>
                </c:pt>
                <c:pt idx="33">
                  <c:v>115.9970427789998</c:v>
                </c:pt>
                <c:pt idx="34">
                  <c:v>-53.161283993999859</c:v>
                </c:pt>
                <c:pt idx="35">
                  <c:v>-18.978899674000218</c:v>
                </c:pt>
                <c:pt idx="36">
                  <c:v>53.705351124000231</c:v>
                </c:pt>
                <c:pt idx="37">
                  <c:v>5.7611106049998853</c:v>
                </c:pt>
                <c:pt idx="38">
                  <c:v>25.373869868999918</c:v>
                </c:pt>
                <c:pt idx="39">
                  <c:v>51.188720901999886</c:v>
                </c:pt>
                <c:pt idx="40">
                  <c:v>-53.027848425000002</c:v>
                </c:pt>
                <c:pt idx="41">
                  <c:v>-59.468214440999645</c:v>
                </c:pt>
                <c:pt idx="42">
                  <c:v>38.195532165999794</c:v>
                </c:pt>
                <c:pt idx="43">
                  <c:v>106.09126203100004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97-4559-97AF-7F909738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Graph3'!$F$7:$F$8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Graph3'!$I$10:$I$53</c:f>
              <c:numCache>
                <c:formatCode>#,##0</c:formatCode>
                <c:ptCount val="44"/>
                <c:pt idx="0">
                  <c:v>237.02743023877701</c:v>
                </c:pt>
                <c:pt idx="1">
                  <c:v>-710.2919933319281</c:v>
                </c:pt>
                <c:pt idx="2">
                  <c:v>440.32779983282671</c:v>
                </c:pt>
                <c:pt idx="3">
                  <c:v>327.04660302114644</c:v>
                </c:pt>
                <c:pt idx="4">
                  <c:v>129.14661086594424</c:v>
                </c:pt>
                <c:pt idx="5">
                  <c:v>-640.01067212703492</c:v>
                </c:pt>
                <c:pt idx="6">
                  <c:v>-24.118602532384102</c:v>
                </c:pt>
                <c:pt idx="7">
                  <c:v>249.16358046494133</c:v>
                </c:pt>
                <c:pt idx="8">
                  <c:v>-405.87755283101433</c:v>
                </c:pt>
                <c:pt idx="9">
                  <c:v>-47.026494996709516</c:v>
                </c:pt>
                <c:pt idx="10">
                  <c:v>-189.07403059746866</c:v>
                </c:pt>
                <c:pt idx="11">
                  <c:v>231.8476595960019</c:v>
                </c:pt>
                <c:pt idx="12">
                  <c:v>178.89079924173711</c:v>
                </c:pt>
                <c:pt idx="13">
                  <c:v>-91.231501325455611</c:v>
                </c:pt>
                <c:pt idx="14">
                  <c:v>-87.568973108500359</c:v>
                </c:pt>
                <c:pt idx="15">
                  <c:v>-83.8272398739864</c:v>
                </c:pt>
                <c:pt idx="16">
                  <c:v>208.15494121025404</c:v>
                </c:pt>
                <c:pt idx="17">
                  <c:v>464.94216997165495</c:v>
                </c:pt>
                <c:pt idx="18">
                  <c:v>-197.04767963232007</c:v>
                </c:pt>
                <c:pt idx="19">
                  <c:v>365.67636834202131</c:v>
                </c:pt>
                <c:pt idx="20">
                  <c:v>45.885286997341609</c:v>
                </c:pt>
                <c:pt idx="21">
                  <c:v>-181.77066601272963</c:v>
                </c:pt>
                <c:pt idx="22">
                  <c:v>-313.73247946752963</c:v>
                </c:pt>
                <c:pt idx="23">
                  <c:v>473.53402612596255</c:v>
                </c:pt>
                <c:pt idx="24">
                  <c:v>166.21216454660316</c:v>
                </c:pt>
                <c:pt idx="25">
                  <c:v>-541.24601212296693</c:v>
                </c:pt>
                <c:pt idx="26">
                  <c:v>105.45511176896252</c:v>
                </c:pt>
                <c:pt idx="27">
                  <c:v>495.07420517326682</c:v>
                </c:pt>
                <c:pt idx="28">
                  <c:v>-1247.7660297331604</c:v>
                </c:pt>
                <c:pt idx="29">
                  <c:v>-971.67369970856817</c:v>
                </c:pt>
                <c:pt idx="30">
                  <c:v>1709.8267266415569</c:v>
                </c:pt>
                <c:pt idx="31">
                  <c:v>-2821.3792796520647</c:v>
                </c:pt>
                <c:pt idx="32">
                  <c:v>1500.6731968481545</c:v>
                </c:pt>
                <c:pt idx="33">
                  <c:v>2426.9335290758099</c:v>
                </c:pt>
                <c:pt idx="34">
                  <c:v>328.46927900957235</c:v>
                </c:pt>
                <c:pt idx="35">
                  <c:v>264.29359113574174</c:v>
                </c:pt>
                <c:pt idx="36">
                  <c:v>228.60305408468412</c:v>
                </c:pt>
                <c:pt idx="37">
                  <c:v>56.188006147269334</c:v>
                </c:pt>
                <c:pt idx="38">
                  <c:v>-43.113671312428778</c:v>
                </c:pt>
                <c:pt idx="39">
                  <c:v>311.89425760872109</c:v>
                </c:pt>
                <c:pt idx="40">
                  <c:v>-362.82397527465946</c:v>
                </c:pt>
                <c:pt idx="41">
                  <c:v>64.648466041886422</c:v>
                </c:pt>
                <c:pt idx="42">
                  <c:v>351.03309632885066</c:v>
                </c:pt>
                <c:pt idx="43">
                  <c:v>-47.120285056538705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97-4559-97AF-7F9097383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25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2'!$Y$10:$Y$53</c:f>
              <c:numCache>
                <c:formatCode>#\ ##0.0</c:formatCode>
                <c:ptCount val="44"/>
                <c:pt idx="0">
                  <c:v>100</c:v>
                </c:pt>
                <c:pt idx="1">
                  <c:v>99.863141035039789</c:v>
                </c:pt>
                <c:pt idx="2">
                  <c:v>100.25430686875032</c:v>
                </c:pt>
                <c:pt idx="3">
                  <c:v>98.743392480472906</c:v>
                </c:pt>
                <c:pt idx="4">
                  <c:v>99.525533778784393</c:v>
                </c:pt>
                <c:pt idx="5">
                  <c:v>96.446481651351405</c:v>
                </c:pt>
                <c:pt idx="6">
                  <c:v>97.303183801786588</c:v>
                </c:pt>
                <c:pt idx="7">
                  <c:v>97.047462884470661</c:v>
                </c:pt>
                <c:pt idx="8">
                  <c:v>94.569904100566916</c:v>
                </c:pt>
                <c:pt idx="9">
                  <c:v>94.785048257896108</c:v>
                </c:pt>
                <c:pt idx="10">
                  <c:v>94.119895567790394</c:v>
                </c:pt>
                <c:pt idx="11">
                  <c:v>94.903468767552482</c:v>
                </c:pt>
                <c:pt idx="12">
                  <c:v>93.439935783909576</c:v>
                </c:pt>
                <c:pt idx="13">
                  <c:v>94.321766018476723</c:v>
                </c:pt>
                <c:pt idx="14">
                  <c:v>93.625607247426785</c:v>
                </c:pt>
                <c:pt idx="15">
                  <c:v>93.169332220322985</c:v>
                </c:pt>
                <c:pt idx="16">
                  <c:v>94.990819300335474</c:v>
                </c:pt>
                <c:pt idx="17">
                  <c:v>95.129642113441321</c:v>
                </c:pt>
                <c:pt idx="18">
                  <c:v>96.138655621571985</c:v>
                </c:pt>
                <c:pt idx="19">
                  <c:v>98.058963763901403</c:v>
                </c:pt>
                <c:pt idx="20">
                  <c:v>97.615465921378913</c:v>
                </c:pt>
                <c:pt idx="21">
                  <c:v>99.680744009674655</c:v>
                </c:pt>
                <c:pt idx="22">
                  <c:v>100.427077438097</c:v>
                </c:pt>
                <c:pt idx="23">
                  <c:v>99.366486549560136</c:v>
                </c:pt>
                <c:pt idx="24">
                  <c:v>98.641935790275497</c:v>
                </c:pt>
                <c:pt idx="25">
                  <c:v>98.941461521972613</c:v>
                </c:pt>
                <c:pt idx="26">
                  <c:v>99.268297022432179</c:v>
                </c:pt>
                <c:pt idx="27">
                  <c:v>97.974538527139885</c:v>
                </c:pt>
                <c:pt idx="28">
                  <c:v>93.047932288321718</c:v>
                </c:pt>
                <c:pt idx="29">
                  <c:v>96.835040194627354</c:v>
                </c:pt>
                <c:pt idx="30">
                  <c:v>98.305255833901612</c:v>
                </c:pt>
                <c:pt idx="31">
                  <c:v>100.24238948716598</c:v>
                </c:pt>
                <c:pt idx="32">
                  <c:v>103.23639968247753</c:v>
                </c:pt>
                <c:pt idx="33">
                  <c:v>101.23295521664073</c:v>
                </c:pt>
                <c:pt idx="34">
                  <c:v>103.74776719867434</c:v>
                </c:pt>
                <c:pt idx="35">
                  <c:v>104.01173600859896</c:v>
                </c:pt>
                <c:pt idx="36">
                  <c:v>104.62045468868131</c:v>
                </c:pt>
                <c:pt idx="37">
                  <c:v>105.20072224064474</c:v>
                </c:pt>
                <c:pt idx="38">
                  <c:v>103.92788453671749</c:v>
                </c:pt>
                <c:pt idx="39">
                  <c:v>106.16751453736177</c:v>
                </c:pt>
                <c:pt idx="40">
                  <c:v>104.37292059352481</c:v>
                </c:pt>
                <c:pt idx="41">
                  <c:v>103.11398805013367</c:v>
                </c:pt>
                <c:pt idx="42">
                  <c:v>104.45410748636388</c:v>
                </c:pt>
                <c:pt idx="43">
                  <c:v>106.60298522471629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1-413C-AADB-F966F8BB1564}"/>
            </c:ext>
          </c:extLst>
        </c:ser>
        <c:ser>
          <c:idx val="1"/>
          <c:order val="1"/>
          <c:tx>
            <c:strRef>
              <c:f>'Données graph 1 et 2'!$X$8:$X$9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2'!$X$10:$X$53</c:f>
              <c:numCache>
                <c:formatCode>#\ ##0.0</c:formatCode>
                <c:ptCount val="44"/>
                <c:pt idx="0">
                  <c:v>100</c:v>
                </c:pt>
                <c:pt idx="1">
                  <c:v>99.114086060739908</c:v>
                </c:pt>
                <c:pt idx="2">
                  <c:v>97.664975364673083</c:v>
                </c:pt>
                <c:pt idx="3">
                  <c:v>98.316494005312634</c:v>
                </c:pt>
                <c:pt idx="4">
                  <c:v>97.177214021056272</c:v>
                </c:pt>
                <c:pt idx="5">
                  <c:v>96.934248177191193</c:v>
                </c:pt>
                <c:pt idx="6">
                  <c:v>97.810386199934499</c:v>
                </c:pt>
                <c:pt idx="7">
                  <c:v>97.680274486160812</c:v>
                </c:pt>
                <c:pt idx="8">
                  <c:v>99.098391804934067</c:v>
                </c:pt>
                <c:pt idx="9">
                  <c:v>99.922311130474924</c:v>
                </c:pt>
                <c:pt idx="10">
                  <c:v>100.09132407828703</c:v>
                </c:pt>
                <c:pt idx="11">
                  <c:v>101.88125194301223</c:v>
                </c:pt>
                <c:pt idx="12">
                  <c:v>100.3061117616831</c:v>
                </c:pt>
                <c:pt idx="13">
                  <c:v>101.99276702615781</c:v>
                </c:pt>
                <c:pt idx="14">
                  <c:v>102.74594462881525</c:v>
                </c:pt>
                <c:pt idx="15">
                  <c:v>102.22761919180208</c:v>
                </c:pt>
                <c:pt idx="16">
                  <c:v>103.81534786598942</c:v>
                </c:pt>
                <c:pt idx="17">
                  <c:v>104.68944055096028</c:v>
                </c:pt>
                <c:pt idx="18">
                  <c:v>102.82103172244253</c:v>
                </c:pt>
                <c:pt idx="19">
                  <c:v>106.19727832009001</c:v>
                </c:pt>
                <c:pt idx="20">
                  <c:v>103.83444934983758</c:v>
                </c:pt>
                <c:pt idx="21">
                  <c:v>104.4663060989438</c:v>
                </c:pt>
                <c:pt idx="22">
                  <c:v>103.44027076738101</c:v>
                </c:pt>
                <c:pt idx="23">
                  <c:v>107.64810130894449</c:v>
                </c:pt>
                <c:pt idx="24">
                  <c:v>106.32964638765152</c:v>
                </c:pt>
                <c:pt idx="25">
                  <c:v>104.6523614501244</c:v>
                </c:pt>
                <c:pt idx="26">
                  <c:v>103.36360656375501</c:v>
                </c:pt>
                <c:pt idx="27">
                  <c:v>108.63605560526797</c:v>
                </c:pt>
                <c:pt idx="28">
                  <c:v>103.92097117450922</c:v>
                </c:pt>
                <c:pt idx="29">
                  <c:v>105.50693410508951</c:v>
                </c:pt>
                <c:pt idx="30">
                  <c:v>105.33324968507576</c:v>
                </c:pt>
                <c:pt idx="31">
                  <c:v>109.1052450297143</c:v>
                </c:pt>
                <c:pt idx="32">
                  <c:v>109.75138769204953</c:v>
                </c:pt>
                <c:pt idx="33">
                  <c:v>114.61349006411193</c:v>
                </c:pt>
                <c:pt idx="34">
                  <c:v>112.25079933755504</c:v>
                </c:pt>
                <c:pt idx="35">
                  <c:v>117.66812153084632</c:v>
                </c:pt>
                <c:pt idx="36">
                  <c:v>118.67122651188807</c:v>
                </c:pt>
                <c:pt idx="37">
                  <c:v>117.99840277799791</c:v>
                </c:pt>
                <c:pt idx="38">
                  <c:v>119.61365152382079</c:v>
                </c:pt>
                <c:pt idx="39">
                  <c:v>120.97292480038921</c:v>
                </c:pt>
                <c:pt idx="40">
                  <c:v>121.01190179563066</c:v>
                </c:pt>
                <c:pt idx="41">
                  <c:v>121.10978622292407</c:v>
                </c:pt>
                <c:pt idx="42">
                  <c:v>121.34219783830076</c:v>
                </c:pt>
                <c:pt idx="43">
                  <c:v>121.71572353578985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71-413C-AADB-F966F8BB1564}"/>
            </c:ext>
          </c:extLst>
        </c:ser>
        <c:ser>
          <c:idx val="2"/>
          <c:order val="2"/>
          <c:tx>
            <c:strRef>
              <c:f>'Données graph 1 et 2'!$Z$8:$Z$9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2'!$Z$10:$Z$53</c:f>
              <c:numCache>
                <c:formatCode>#\ ##0.0</c:formatCode>
                <c:ptCount val="44"/>
                <c:pt idx="0">
                  <c:v>100</c:v>
                </c:pt>
                <c:pt idx="1">
                  <c:v>96.80282458429221</c:v>
                </c:pt>
                <c:pt idx="2">
                  <c:v>97.568595236616702</c:v>
                </c:pt>
                <c:pt idx="3">
                  <c:v>99.470894357746133</c:v>
                </c:pt>
                <c:pt idx="4">
                  <c:v>98.848299058918244</c:v>
                </c:pt>
                <c:pt idx="5">
                  <c:v>97.133220788842763</c:v>
                </c:pt>
                <c:pt idx="6">
                  <c:v>96.993452233668336</c:v>
                </c:pt>
                <c:pt idx="7">
                  <c:v>98.851023109027665</c:v>
                </c:pt>
                <c:pt idx="8">
                  <c:v>97.996819231912241</c:v>
                </c:pt>
                <c:pt idx="9">
                  <c:v>96.605512238627554</c:v>
                </c:pt>
                <c:pt idx="10">
                  <c:v>96.355662483225359</c:v>
                </c:pt>
                <c:pt idx="11">
                  <c:v>97.010871065987871</c:v>
                </c:pt>
                <c:pt idx="12">
                  <c:v>98.290174219780951</c:v>
                </c:pt>
                <c:pt idx="13">
                  <c:v>97.517003381170227</c:v>
                </c:pt>
                <c:pt idx="14">
                  <c:v>96.37770755709802</c:v>
                </c:pt>
                <c:pt idx="15">
                  <c:v>97.405515658050518</c:v>
                </c:pt>
                <c:pt idx="16">
                  <c:v>97.083634656378393</c:v>
                </c:pt>
                <c:pt idx="17">
                  <c:v>98.310925906028615</c:v>
                </c:pt>
                <c:pt idx="18">
                  <c:v>98.062503523503082</c:v>
                </c:pt>
                <c:pt idx="19">
                  <c:v>99.465995717652802</c:v>
                </c:pt>
                <c:pt idx="20">
                  <c:v>99.837824694468807</c:v>
                </c:pt>
                <c:pt idx="21">
                  <c:v>99.63394480232931</c:v>
                </c:pt>
                <c:pt idx="22">
                  <c:v>98.89425477871238</c:v>
                </c:pt>
                <c:pt idx="23">
                  <c:v>99.601812559921939</c:v>
                </c:pt>
                <c:pt idx="24">
                  <c:v>101.60902922014408</c:v>
                </c:pt>
                <c:pt idx="25">
                  <c:v>98.2420720707252</c:v>
                </c:pt>
                <c:pt idx="26">
                  <c:v>98.547994325007494</c:v>
                </c:pt>
                <c:pt idx="27">
                  <c:v>100.62492352817623</c:v>
                </c:pt>
                <c:pt idx="28">
                  <c:v>95.939929598042625</c:v>
                </c:pt>
                <c:pt idx="29">
                  <c:v>92.157612265889199</c:v>
                </c:pt>
                <c:pt idx="30">
                  <c:v>98.69595264248025</c:v>
                </c:pt>
                <c:pt idx="31">
                  <c:v>83.911708894412911</c:v>
                </c:pt>
                <c:pt idx="32">
                  <c:v>90.121050367416558</c:v>
                </c:pt>
                <c:pt idx="33">
                  <c:v>101.41348722364285</c:v>
                </c:pt>
                <c:pt idx="34">
                  <c:v>102.59764568757394</c:v>
                </c:pt>
                <c:pt idx="35">
                  <c:v>102.89542894606234</c:v>
                </c:pt>
                <c:pt idx="36">
                  <c:v>103.42861988009695</c:v>
                </c:pt>
                <c:pt idx="37">
                  <c:v>103.71678792834589</c:v>
                </c:pt>
                <c:pt idx="38">
                  <c:v>103.50356159136813</c:v>
                </c:pt>
                <c:pt idx="39">
                  <c:v>104.50898703441625</c:v>
                </c:pt>
                <c:pt idx="40">
                  <c:v>104.05776326266</c:v>
                </c:pt>
                <c:pt idx="41">
                  <c:v>103.71598699716324</c:v>
                </c:pt>
                <c:pt idx="42">
                  <c:v>105.39095275002354</c:v>
                </c:pt>
                <c:pt idx="43">
                  <c:v>103.74242068055067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71-413C-AADB-F966F8BB1564}"/>
            </c:ext>
          </c:extLst>
        </c:ser>
        <c:ser>
          <c:idx val="3"/>
          <c:order val="3"/>
          <c:tx>
            <c:strRef>
              <c:f>'Données graph 1 et 2'!$AA$8:$AA$9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2'!$AA$10:$AA$53</c:f>
              <c:numCache>
                <c:formatCode>#\ ##0.0</c:formatCode>
                <c:ptCount val="44"/>
                <c:pt idx="0">
                  <c:v>100</c:v>
                </c:pt>
                <c:pt idx="1">
                  <c:v>100.46479589775548</c:v>
                </c:pt>
                <c:pt idx="2">
                  <c:v>101.61784889576786</c:v>
                </c:pt>
                <c:pt idx="3">
                  <c:v>100.70481570948913</c:v>
                </c:pt>
                <c:pt idx="4">
                  <c:v>101.64114532784387</c:v>
                </c:pt>
                <c:pt idx="5">
                  <c:v>100.08415012955018</c:v>
                </c:pt>
                <c:pt idx="6">
                  <c:v>100.65785672800298</c:v>
                </c:pt>
                <c:pt idx="7">
                  <c:v>100.58362031703136</c:v>
                </c:pt>
                <c:pt idx="8">
                  <c:v>100.71560754363871</c:v>
                </c:pt>
                <c:pt idx="9">
                  <c:v>100.48808326130492</c:v>
                </c:pt>
                <c:pt idx="10">
                  <c:v>100.00920956021484</c:v>
                </c:pt>
                <c:pt idx="11">
                  <c:v>100.59109017135223</c:v>
                </c:pt>
                <c:pt idx="12">
                  <c:v>100.51774133564859</c:v>
                </c:pt>
                <c:pt idx="13">
                  <c:v>100.61081902836611</c:v>
                </c:pt>
                <c:pt idx="14">
                  <c:v>101.24553610691638</c:v>
                </c:pt>
                <c:pt idx="15">
                  <c:v>101.0347467940876</c:v>
                </c:pt>
                <c:pt idx="16">
                  <c:v>100.86616276574097</c:v>
                </c:pt>
                <c:pt idx="17">
                  <c:v>102.01827796127827</c:v>
                </c:pt>
                <c:pt idx="18">
                  <c:v>101.19362004105099</c:v>
                </c:pt>
                <c:pt idx="19">
                  <c:v>100.8165195788572</c:v>
                </c:pt>
                <c:pt idx="20">
                  <c:v>101.25847170415017</c:v>
                </c:pt>
                <c:pt idx="21">
                  <c:v>100.44279652514032</c:v>
                </c:pt>
                <c:pt idx="22">
                  <c:v>99.585657139633668</c:v>
                </c:pt>
                <c:pt idx="23">
                  <c:v>100.80820986100802</c:v>
                </c:pt>
                <c:pt idx="24">
                  <c:v>100.38426218708625</c:v>
                </c:pt>
                <c:pt idx="25">
                  <c:v>101.03018932145453</c:v>
                </c:pt>
                <c:pt idx="26">
                  <c:v>100.87321720107849</c:v>
                </c:pt>
                <c:pt idx="27">
                  <c:v>101.15778110238629</c:v>
                </c:pt>
                <c:pt idx="28">
                  <c:v>101.27019612638594</c:v>
                </c:pt>
                <c:pt idx="29">
                  <c:v>99.718502544891024</c:v>
                </c:pt>
                <c:pt idx="30">
                  <c:v>101.57290212710764</c:v>
                </c:pt>
                <c:pt idx="31">
                  <c:v>101.80797819494333</c:v>
                </c:pt>
                <c:pt idx="32">
                  <c:v>102.21429714631229</c:v>
                </c:pt>
                <c:pt idx="33">
                  <c:v>102.58203372664963</c:v>
                </c:pt>
                <c:pt idx="34">
                  <c:v>102.84267609111058</c:v>
                </c:pt>
                <c:pt idx="35">
                  <c:v>102.22364850343195</c:v>
                </c:pt>
                <c:pt idx="36">
                  <c:v>102.22658281430942</c:v>
                </c:pt>
                <c:pt idx="37">
                  <c:v>102.23199218796341</c:v>
                </c:pt>
                <c:pt idx="38">
                  <c:v>102.17654796074524</c:v>
                </c:pt>
                <c:pt idx="39">
                  <c:v>102.21148781371032</c:v>
                </c:pt>
                <c:pt idx="40">
                  <c:v>101.35309920980995</c:v>
                </c:pt>
                <c:pt idx="41">
                  <c:v>102.52465696194146</c:v>
                </c:pt>
                <c:pt idx="42">
                  <c:v>102.44532365144757</c:v>
                </c:pt>
                <c:pt idx="43">
                  <c:v>103.32449093895866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71-413C-AADB-F966F8BB1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25"/>
          <c:min val="8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889693064940975E-2"/>
          <c:y val="0.23445594663962158"/>
          <c:w val="0.90516390406154157"/>
          <c:h val="0.51446426230666154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BF-409B-9901-9CE557254E7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F-409B-9901-9CE557254E7A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BF-409B-9901-9CE557254E7A}"/>
                </c:ext>
              </c:extLst>
            </c:dLbl>
            <c:dLbl>
              <c:idx val="3"/>
              <c:layout>
                <c:manualLayout>
                  <c:x val="0"/>
                  <c:y val="1.306992622705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F-409B-9901-9CE557254E7A}"/>
                </c:ext>
              </c:extLst>
            </c:dLbl>
            <c:dLbl>
              <c:idx val="4"/>
              <c:layout>
                <c:manualLayout>
                  <c:x val="-1.3012598072280255E-16"/>
                  <c:y val="-2.39992512610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F-409B-9901-9CE557254E7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annuel'!$AQ$60:$AU$60</c:f>
              <c:numCache>
                <c:formatCode>#,##0</c:formatCode>
                <c:ptCount val="5"/>
                <c:pt idx="0">
                  <c:v>-30</c:v>
                </c:pt>
                <c:pt idx="1">
                  <c:v>-190</c:v>
                </c:pt>
                <c:pt idx="2">
                  <c:v>240</c:v>
                </c:pt>
                <c:pt idx="3">
                  <c:v>30</c:v>
                </c:pt>
                <c:pt idx="4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BF-409B-9901-9CE557254E7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2BF-409B-9901-9CE557254E7A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1.936152539506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BF-409B-9901-9CE557254E7A}"/>
                </c:ext>
              </c:extLst>
            </c:dLbl>
            <c:dLbl>
              <c:idx val="1"/>
              <c:layout>
                <c:manualLayout>
                  <c:x val="1.7053034448107638E-3"/>
                  <c:y val="-1.0272763985280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BF-409B-9901-9CE557254E7A}"/>
                </c:ext>
              </c:extLst>
            </c:dLbl>
            <c:dLbl>
              <c:idx val="2"/>
              <c:layout>
                <c:manualLayout>
                  <c:x val="1.8658201850303164E-3"/>
                  <c:y val="-1.1500412378462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BF-409B-9901-9CE557254E7A}"/>
                </c:ext>
              </c:extLst>
            </c:dLbl>
            <c:dLbl>
              <c:idx val="3"/>
              <c:layout>
                <c:manualLayout>
                  <c:x val="-1.7744656902168538E-3"/>
                  <c:y val="-2.7276162779047287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BF-409B-9901-9CE557254E7A}"/>
                </c:ext>
              </c:extLst>
            </c:dLbl>
            <c:dLbl>
              <c:idx val="4"/>
              <c:layout>
                <c:manualLayout>
                  <c:x val="-1.3012598072280255E-16"/>
                  <c:y val="-6.9020243533463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BF-409B-9901-9CE557254E7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annuel'!$AW$60:$BA$60</c:f>
              <c:numCache>
                <c:formatCode>#,##0</c:formatCode>
                <c:ptCount val="5"/>
                <c:pt idx="0">
                  <c:v>30</c:v>
                </c:pt>
                <c:pt idx="1">
                  <c:v>30</c:v>
                </c:pt>
                <c:pt idx="2">
                  <c:v>-20</c:v>
                </c:pt>
                <c:pt idx="3">
                  <c:v>-20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BF-409B-9901-9CE557254E7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211634794282E-3"/>
                  <c:y val="-4.22085063436528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BF-409B-9901-9CE557254E7A}"/>
                </c:ext>
              </c:extLst>
            </c:dLbl>
            <c:dLbl>
              <c:idx val="1"/>
              <c:layout>
                <c:manualLayout>
                  <c:x val="1.6347439823256977E-3"/>
                  <c:y val="6.211798343108655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BF-409B-9901-9CE557254E7A}"/>
                </c:ext>
              </c:extLst>
            </c:dLbl>
            <c:dLbl>
              <c:idx val="2"/>
              <c:layout>
                <c:manualLayout>
                  <c:x val="-3.8693132566280436E-3"/>
                  <c:y val="7.82757504539936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BF-409B-9901-9CE557254E7A}"/>
                </c:ext>
              </c:extLst>
            </c:dLbl>
            <c:dLbl>
              <c:idx val="3"/>
              <c:layout>
                <c:manualLayout>
                  <c:x val="4.12179038278718E-5"/>
                  <c:y val="-8.82550068968389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BF-409B-9901-9CE557254E7A}"/>
                </c:ext>
              </c:extLst>
            </c:dLbl>
            <c:dLbl>
              <c:idx val="4"/>
              <c:layout>
                <c:manualLayout>
                  <c:x val="-1.7744656902168538E-3"/>
                  <c:y val="-9.077987900888278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BF-409B-9901-9CE557254E7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 annuel'!$B$8:$F$8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annuel'!$AK$60:$AO$60</c:f>
              <c:numCache>
                <c:formatCode>#,##0</c:formatCode>
                <c:ptCount val="5"/>
                <c:pt idx="0">
                  <c:v>10</c:v>
                </c:pt>
                <c:pt idx="1">
                  <c:v>-160</c:v>
                </c:pt>
                <c:pt idx="2">
                  <c:v>220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2BF-409B-9901-9CE557254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233088"/>
        <c:axId val="134255360"/>
      </c:barChart>
      <c:catAx>
        <c:axId val="13423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134255360"/>
        <c:crosses val="autoZero"/>
        <c:auto val="1"/>
        <c:lblAlgn val="ctr"/>
        <c:lblOffset val="100"/>
        <c:noMultiLvlLbl val="0"/>
      </c:catAx>
      <c:valAx>
        <c:axId val="134255360"/>
        <c:scaling>
          <c:orientation val="minMax"/>
          <c:max val="300"/>
          <c:min val="-2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34233088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18602177844"/>
          <c:y val="0.17535310259609391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Hautes-Alpes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8854444996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GRAPHIQUE_stocks_bénéf'!$Y$2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GRAPHIQUE_stocks_bénéf'!$W$3:$X$58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GRAPHIQUE_stocks_bénéf'!$Y$3:$Y$58</c:f>
              <c:numCache>
                <c:formatCode>#,##0</c:formatCode>
                <c:ptCount val="56"/>
                <c:pt idx="0">
                  <c:v>173</c:v>
                </c:pt>
                <c:pt idx="1">
                  <c:v>365</c:v>
                </c:pt>
                <c:pt idx="2">
                  <c:v>497</c:v>
                </c:pt>
                <c:pt idx="3">
                  <c:v>526</c:v>
                </c:pt>
                <c:pt idx="4">
                  <c:v>500</c:v>
                </c:pt>
                <c:pt idx="5">
                  <c:v>455</c:v>
                </c:pt>
                <c:pt idx="6">
                  <c:v>397</c:v>
                </c:pt>
                <c:pt idx="7">
                  <c:v>501</c:v>
                </c:pt>
                <c:pt idx="8">
                  <c:v>650</c:v>
                </c:pt>
                <c:pt idx="9">
                  <c:v>640</c:v>
                </c:pt>
                <c:pt idx="10">
                  <c:v>563</c:v>
                </c:pt>
                <c:pt idx="11">
                  <c:v>479</c:v>
                </c:pt>
                <c:pt idx="12">
                  <c:v>456</c:v>
                </c:pt>
                <c:pt idx="13">
                  <c:v>484</c:v>
                </c:pt>
                <c:pt idx="14">
                  <c:v>466</c:v>
                </c:pt>
                <c:pt idx="15">
                  <c:v>563</c:v>
                </c:pt>
                <c:pt idx="16">
                  <c:v>584</c:v>
                </c:pt>
                <c:pt idx="17">
                  <c:v>599</c:v>
                </c:pt>
                <c:pt idx="18">
                  <c:v>501</c:v>
                </c:pt>
                <c:pt idx="19">
                  <c:v>432</c:v>
                </c:pt>
                <c:pt idx="20">
                  <c:v>453</c:v>
                </c:pt>
                <c:pt idx="21">
                  <c:v>465</c:v>
                </c:pt>
                <c:pt idx="22">
                  <c:v>484</c:v>
                </c:pt>
                <c:pt idx="23">
                  <c:v>484</c:v>
                </c:pt>
                <c:pt idx="24">
                  <c:v>500</c:v>
                </c:pt>
                <c:pt idx="25">
                  <c:v>516</c:v>
                </c:pt>
                <c:pt idx="26">
                  <c:v>523</c:v>
                </c:pt>
                <c:pt idx="27">
                  <c:v>487</c:v>
                </c:pt>
                <c:pt idx="28">
                  <c:v>460</c:v>
                </c:pt>
                <c:pt idx="29">
                  <c:v>454</c:v>
                </c:pt>
                <c:pt idx="30">
                  <c:v>374</c:v>
                </c:pt>
                <c:pt idx="31">
                  <c:v>312</c:v>
                </c:pt>
                <c:pt idx="32">
                  <c:v>261</c:v>
                </c:pt>
                <c:pt idx="33">
                  <c:v>177</c:v>
                </c:pt>
                <c:pt idx="34">
                  <c:v>159</c:v>
                </c:pt>
                <c:pt idx="35">
                  <c:v>232</c:v>
                </c:pt>
                <c:pt idx="36">
                  <c:v>243</c:v>
                </c:pt>
                <c:pt idx="37">
                  <c:v>256</c:v>
                </c:pt>
                <c:pt idx="38">
                  <c:v>224</c:v>
                </c:pt>
                <c:pt idx="39">
                  <c:v>192</c:v>
                </c:pt>
                <c:pt idx="40">
                  <c:v>131</c:v>
                </c:pt>
                <c:pt idx="41">
                  <c:v>104</c:v>
                </c:pt>
                <c:pt idx="42">
                  <c:v>105</c:v>
                </c:pt>
                <c:pt idx="43">
                  <c:v>111</c:v>
                </c:pt>
                <c:pt idx="44">
                  <c:v>129</c:v>
                </c:pt>
                <c:pt idx="45">
                  <c:v>138</c:v>
                </c:pt>
                <c:pt idx="46">
                  <c:v>163</c:v>
                </c:pt>
                <c:pt idx="47">
                  <c:v>178</c:v>
                </c:pt>
                <c:pt idx="48">
                  <c:v>197</c:v>
                </c:pt>
                <c:pt idx="49">
                  <c:v>205</c:v>
                </c:pt>
                <c:pt idx="50">
                  <c:v>165</c:v>
                </c:pt>
                <c:pt idx="51">
                  <c:v>149</c:v>
                </c:pt>
                <c:pt idx="52">
                  <c:v>123</c:v>
                </c:pt>
                <c:pt idx="53">
                  <c:v>113</c:v>
                </c:pt>
                <c:pt idx="54">
                  <c:v>102</c:v>
                </c:pt>
                <c:pt idx="55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5-4D73-8B0E-436F57753DD3}"/>
            </c:ext>
          </c:extLst>
        </c:ser>
        <c:ser>
          <c:idx val="3"/>
          <c:order val="1"/>
          <c:tx>
            <c:strRef>
              <c:f>'Données GRAPHIQUE_stocks_bénéf'!$AB$2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GRAPHIQUE_stocks_bénéf'!$W$3:$X$58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GRAPHIQUE_stocks_bénéf'!$AB$3:$AB$58</c:f>
              <c:numCache>
                <c:formatCode>#,##0</c:formatCode>
                <c:ptCount val="56"/>
                <c:pt idx="0">
                  <c:v>58</c:v>
                </c:pt>
                <c:pt idx="1">
                  <c:v>117</c:v>
                </c:pt>
                <c:pt idx="2">
                  <c:v>107</c:v>
                </c:pt>
                <c:pt idx="3">
                  <c:v>80</c:v>
                </c:pt>
                <c:pt idx="4">
                  <c:v>74</c:v>
                </c:pt>
                <c:pt idx="5">
                  <c:v>62</c:v>
                </c:pt>
                <c:pt idx="6">
                  <c:v>55</c:v>
                </c:pt>
                <c:pt idx="7">
                  <c:v>68</c:v>
                </c:pt>
                <c:pt idx="8">
                  <c:v>92</c:v>
                </c:pt>
                <c:pt idx="9">
                  <c:v>92</c:v>
                </c:pt>
                <c:pt idx="10">
                  <c:v>75</c:v>
                </c:pt>
                <c:pt idx="11">
                  <c:v>65</c:v>
                </c:pt>
                <c:pt idx="12">
                  <c:v>46</c:v>
                </c:pt>
                <c:pt idx="13">
                  <c:v>46</c:v>
                </c:pt>
                <c:pt idx="14">
                  <c:v>42</c:v>
                </c:pt>
                <c:pt idx="15">
                  <c:v>52</c:v>
                </c:pt>
                <c:pt idx="16">
                  <c:v>59</c:v>
                </c:pt>
                <c:pt idx="17">
                  <c:v>49</c:v>
                </c:pt>
                <c:pt idx="18">
                  <c:v>39</c:v>
                </c:pt>
                <c:pt idx="19">
                  <c:v>42</c:v>
                </c:pt>
                <c:pt idx="20">
                  <c:v>50</c:v>
                </c:pt>
                <c:pt idx="21">
                  <c:v>69</c:v>
                </c:pt>
                <c:pt idx="22">
                  <c:v>94</c:v>
                </c:pt>
                <c:pt idx="23">
                  <c:v>111</c:v>
                </c:pt>
                <c:pt idx="24">
                  <c:v>132</c:v>
                </c:pt>
                <c:pt idx="25">
                  <c:v>107</c:v>
                </c:pt>
                <c:pt idx="26">
                  <c:v>70</c:v>
                </c:pt>
                <c:pt idx="27">
                  <c:v>42</c:v>
                </c:pt>
                <c:pt idx="28">
                  <c:v>30</c:v>
                </c:pt>
                <c:pt idx="29">
                  <c:v>32</c:v>
                </c:pt>
                <c:pt idx="30">
                  <c:v>29</c:v>
                </c:pt>
                <c:pt idx="31">
                  <c:v>20</c:v>
                </c:pt>
                <c:pt idx="32">
                  <c:v>11</c:v>
                </c:pt>
                <c:pt idx="33">
                  <c:v>3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4</c:v>
                </c:pt>
                <c:pt idx="43">
                  <c:v>7</c:v>
                </c:pt>
                <c:pt idx="44">
                  <c:v>17</c:v>
                </c:pt>
                <c:pt idx="45">
                  <c:v>42</c:v>
                </c:pt>
                <c:pt idx="46">
                  <c:v>70</c:v>
                </c:pt>
                <c:pt idx="47">
                  <c:v>102</c:v>
                </c:pt>
                <c:pt idx="48">
                  <c:v>120</c:v>
                </c:pt>
                <c:pt idx="49">
                  <c:v>99</c:v>
                </c:pt>
                <c:pt idx="50">
                  <c:v>55</c:v>
                </c:pt>
                <c:pt idx="51">
                  <c:v>43</c:v>
                </c:pt>
                <c:pt idx="52">
                  <c:v>24</c:v>
                </c:pt>
                <c:pt idx="53">
                  <c:v>21</c:v>
                </c:pt>
                <c:pt idx="54">
                  <c:v>20</c:v>
                </c:pt>
                <c:pt idx="5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5-4D73-8B0E-436F57753DD3}"/>
            </c:ext>
          </c:extLst>
        </c:ser>
        <c:ser>
          <c:idx val="2"/>
          <c:order val="2"/>
          <c:tx>
            <c:strRef>
              <c:f>'Données GRAPHIQUE_stocks_bénéf'!$AE$2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GRAPHIQUE_stocks_bénéf'!$AE$3:$AE$58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</c:v>
                </c:pt>
                <c:pt idx="13">
                  <c:v>81</c:v>
                </c:pt>
                <c:pt idx="14">
                  <c:v>143</c:v>
                </c:pt>
                <c:pt idx="15">
                  <c:v>197</c:v>
                </c:pt>
                <c:pt idx="16">
                  <c:v>236</c:v>
                </c:pt>
                <c:pt idx="17">
                  <c:v>255</c:v>
                </c:pt>
                <c:pt idx="18">
                  <c:v>270</c:v>
                </c:pt>
                <c:pt idx="19">
                  <c:v>287</c:v>
                </c:pt>
                <c:pt idx="20">
                  <c:v>305</c:v>
                </c:pt>
                <c:pt idx="21">
                  <c:v>316</c:v>
                </c:pt>
                <c:pt idx="22">
                  <c:v>310</c:v>
                </c:pt>
                <c:pt idx="23">
                  <c:v>321</c:v>
                </c:pt>
                <c:pt idx="24">
                  <c:v>325</c:v>
                </c:pt>
                <c:pt idx="25">
                  <c:v>322</c:v>
                </c:pt>
                <c:pt idx="26">
                  <c:v>301</c:v>
                </c:pt>
                <c:pt idx="27">
                  <c:v>295</c:v>
                </c:pt>
                <c:pt idx="28">
                  <c:v>277</c:v>
                </c:pt>
                <c:pt idx="29">
                  <c:v>268</c:v>
                </c:pt>
                <c:pt idx="30">
                  <c:v>225</c:v>
                </c:pt>
                <c:pt idx="31">
                  <c:v>191</c:v>
                </c:pt>
                <c:pt idx="32">
                  <c:v>165</c:v>
                </c:pt>
                <c:pt idx="33">
                  <c:v>135</c:v>
                </c:pt>
                <c:pt idx="34">
                  <c:v>112</c:v>
                </c:pt>
                <c:pt idx="35">
                  <c:v>89</c:v>
                </c:pt>
                <c:pt idx="36">
                  <c:v>64</c:v>
                </c:pt>
                <c:pt idx="37">
                  <c:v>51</c:v>
                </c:pt>
                <c:pt idx="38">
                  <c:v>30</c:v>
                </c:pt>
                <c:pt idx="39">
                  <c:v>19</c:v>
                </c:pt>
                <c:pt idx="40">
                  <c:v>10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95-4D73-8B0E-436F57753DD3}"/>
            </c:ext>
          </c:extLst>
        </c:ser>
        <c:ser>
          <c:idx val="0"/>
          <c:order val="3"/>
          <c:tx>
            <c:strRef>
              <c:f>'Données GRAPHIQUE_stocks_bénéf'!$AF$2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GRAPHIQUE_stocks_bénéf'!$W$3:$X$58</c:f>
              <c:multiLvlStrCache>
                <c:ptCount val="5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GRAPHIQUE_stocks_bénéf'!$AF$3:$AF$58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122</c:v>
                </c:pt>
                <c:pt idx="19">
                  <c:v>230</c:v>
                </c:pt>
                <c:pt idx="20">
                  <c:v>234</c:v>
                </c:pt>
                <c:pt idx="21">
                  <c:v>240</c:v>
                </c:pt>
                <c:pt idx="22">
                  <c:v>242</c:v>
                </c:pt>
                <c:pt idx="23">
                  <c:v>258</c:v>
                </c:pt>
                <c:pt idx="24">
                  <c:v>241</c:v>
                </c:pt>
                <c:pt idx="25">
                  <c:v>230</c:v>
                </c:pt>
                <c:pt idx="26">
                  <c:v>239</c:v>
                </c:pt>
                <c:pt idx="27">
                  <c:v>249</c:v>
                </c:pt>
                <c:pt idx="28">
                  <c:v>234</c:v>
                </c:pt>
                <c:pt idx="29">
                  <c:v>240</c:v>
                </c:pt>
                <c:pt idx="30">
                  <c:v>247</c:v>
                </c:pt>
                <c:pt idx="31">
                  <c:v>267</c:v>
                </c:pt>
                <c:pt idx="32">
                  <c:v>240</c:v>
                </c:pt>
                <c:pt idx="33">
                  <c:v>253</c:v>
                </c:pt>
                <c:pt idx="34">
                  <c:v>257</c:v>
                </c:pt>
                <c:pt idx="35">
                  <c:v>255</c:v>
                </c:pt>
                <c:pt idx="36">
                  <c:v>243</c:v>
                </c:pt>
                <c:pt idx="37">
                  <c:v>261</c:v>
                </c:pt>
                <c:pt idx="38">
                  <c:v>245</c:v>
                </c:pt>
                <c:pt idx="39">
                  <c:v>246</c:v>
                </c:pt>
                <c:pt idx="40">
                  <c:v>240</c:v>
                </c:pt>
                <c:pt idx="41">
                  <c:v>245</c:v>
                </c:pt>
                <c:pt idx="42">
                  <c:v>255</c:v>
                </c:pt>
                <c:pt idx="43">
                  <c:v>263</c:v>
                </c:pt>
                <c:pt idx="44">
                  <c:v>289</c:v>
                </c:pt>
                <c:pt idx="45">
                  <c:v>283</c:v>
                </c:pt>
                <c:pt idx="46">
                  <c:v>257</c:v>
                </c:pt>
                <c:pt idx="47">
                  <c:v>280</c:v>
                </c:pt>
                <c:pt idx="48">
                  <c:v>287</c:v>
                </c:pt>
                <c:pt idx="49">
                  <c:v>304</c:v>
                </c:pt>
                <c:pt idx="50">
                  <c:v>285</c:v>
                </c:pt>
                <c:pt idx="51">
                  <c:v>287</c:v>
                </c:pt>
                <c:pt idx="52">
                  <c:v>299</c:v>
                </c:pt>
                <c:pt idx="53">
                  <c:v>300</c:v>
                </c:pt>
                <c:pt idx="54">
                  <c:v>287</c:v>
                </c:pt>
                <c:pt idx="55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95-4D73-8B0E-436F57753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698848"/>
        <c:axId val="1"/>
      </c:areaChart>
      <c:catAx>
        <c:axId val="85269884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25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852698848"/>
        <c:crosses val="autoZero"/>
        <c:crossBetween val="between"/>
        <c:majorUnit val="250"/>
      </c:valAx>
    </c:plotArea>
    <c:legend>
      <c:legendPos val="b"/>
      <c:layout>
        <c:manualLayout>
          <c:xMode val="edge"/>
          <c:yMode val="edge"/>
          <c:x val="0.2819825920551472"/>
          <c:y val="0.11515531279310807"/>
          <c:w val="0.44412250583480695"/>
          <c:h val="2.727357278538379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Hautes-Alpes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7244660076554524"/>
          <c:y val="1.56046655743654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appr'!$K$2:$K$25</c:f>
              <c:numCache>
                <c:formatCode>#,##0</c:formatCode>
                <c:ptCount val="24"/>
                <c:pt idx="0">
                  <c:v>697</c:v>
                </c:pt>
                <c:pt idx="1">
                  <c:v>671</c:v>
                </c:pt>
                <c:pt idx="2">
                  <c:v>716</c:v>
                </c:pt>
                <c:pt idx="3">
                  <c:v>731</c:v>
                </c:pt>
                <c:pt idx="4">
                  <c:v>715</c:v>
                </c:pt>
                <c:pt idx="5">
                  <c:v>677</c:v>
                </c:pt>
                <c:pt idx="6">
                  <c:v>745</c:v>
                </c:pt>
                <c:pt idx="7">
                  <c:v>831</c:v>
                </c:pt>
                <c:pt idx="8">
                  <c:v>817</c:v>
                </c:pt>
                <c:pt idx="9">
                  <c:v>779</c:v>
                </c:pt>
                <c:pt idx="10">
                  <c:v>916</c:v>
                </c:pt>
                <c:pt idx="11">
                  <c:v>1046</c:v>
                </c:pt>
                <c:pt idx="12">
                  <c:v>1089</c:v>
                </c:pt>
                <c:pt idx="13">
                  <c:v>1079</c:v>
                </c:pt>
                <c:pt idx="14">
                  <c:v>1245</c:v>
                </c:pt>
                <c:pt idx="15">
                  <c:v>1333</c:v>
                </c:pt>
                <c:pt idx="16">
                  <c:v>1277</c:v>
                </c:pt>
                <c:pt idx="17">
                  <c:v>1238</c:v>
                </c:pt>
                <c:pt idx="18">
                  <c:v>1252</c:v>
                </c:pt>
                <c:pt idx="19">
                  <c:v>1335</c:v>
                </c:pt>
                <c:pt idx="20">
                  <c:v>1280</c:v>
                </c:pt>
                <c:pt idx="21">
                  <c:v>1234</c:v>
                </c:pt>
                <c:pt idx="22">
                  <c:v>1303</c:v>
                </c:pt>
                <c:pt idx="23">
                  <c:v>1378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A-4654-A5A8-26D6EEBAAEA7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appr'!$A$2:$B$25</c:f>
              <c:multiLvlStrCache>
                <c:ptCount val="2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appr'!$L$2:$L$25</c:f>
              <c:numCache>
                <c:formatCode>#,##0</c:formatCode>
                <c:ptCount val="24"/>
                <c:pt idx="0">
                  <c:v>31</c:v>
                </c:pt>
                <c:pt idx="1">
                  <c:v>32</c:v>
                </c:pt>
                <c:pt idx="2">
                  <c:v>26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23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23</c:v>
                </c:pt>
                <c:pt idx="11">
                  <c:v>31</c:v>
                </c:pt>
                <c:pt idx="12">
                  <c:v>33</c:v>
                </c:pt>
                <c:pt idx="13">
                  <c:v>33</c:v>
                </c:pt>
                <c:pt idx="14">
                  <c:v>38</c:v>
                </c:pt>
                <c:pt idx="15">
                  <c:v>37</c:v>
                </c:pt>
                <c:pt idx="16">
                  <c:v>39</c:v>
                </c:pt>
                <c:pt idx="17">
                  <c:v>38</c:v>
                </c:pt>
                <c:pt idx="18">
                  <c:v>43</c:v>
                </c:pt>
                <c:pt idx="19">
                  <c:v>50</c:v>
                </c:pt>
                <c:pt idx="20">
                  <c:v>50</c:v>
                </c:pt>
                <c:pt idx="21">
                  <c:v>52</c:v>
                </c:pt>
                <c:pt idx="22">
                  <c:v>45</c:v>
                </c:pt>
                <c:pt idx="2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6A-4654-A5A8-26D6EEBAAE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8402288"/>
        <c:axId val="1"/>
      </c:areaChart>
      <c:catAx>
        <c:axId val="24840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16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48402288"/>
        <c:crosses val="autoZero"/>
        <c:crossBetween val="between"/>
        <c:majorUnit val="200"/>
      </c:valAx>
    </c:plotArea>
    <c:legend>
      <c:legendPos val="b"/>
      <c:layout>
        <c:manualLayout>
          <c:xMode val="edge"/>
          <c:yMode val="edge"/>
          <c:x val="0.35597693556901017"/>
          <c:y val="0.1163120111416247"/>
          <c:w val="0.2578932217225634"/>
          <c:h val="3.70954704281596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Données!$C$136:$C$176</c:f>
              <c:numCache>
                <c:formatCode>#\ ##0.0</c:formatCode>
                <c:ptCount val="41"/>
                <c:pt idx="0">
                  <c:v>11.2</c:v>
                </c:pt>
                <c:pt idx="1">
                  <c:v>11.2</c:v>
                </c:pt>
                <c:pt idx="2">
                  <c:v>11.2</c:v>
                </c:pt>
                <c:pt idx="3">
                  <c:v>11.4</c:v>
                </c:pt>
                <c:pt idx="4">
                  <c:v>11.6</c:v>
                </c:pt>
                <c:pt idx="5">
                  <c:v>11.4</c:v>
                </c:pt>
                <c:pt idx="6">
                  <c:v>11.7</c:v>
                </c:pt>
                <c:pt idx="7">
                  <c:v>11.5</c:v>
                </c:pt>
                <c:pt idx="8">
                  <c:v>11.4</c:v>
                </c:pt>
                <c:pt idx="9">
                  <c:v>11.3</c:v>
                </c:pt>
                <c:pt idx="10">
                  <c:v>11.1</c:v>
                </c:pt>
                <c:pt idx="11">
                  <c:v>11</c:v>
                </c:pt>
                <c:pt idx="12">
                  <c:v>11.4</c:v>
                </c:pt>
                <c:pt idx="13">
                  <c:v>10.9</c:v>
                </c:pt>
                <c:pt idx="14">
                  <c:v>10.8</c:v>
                </c:pt>
                <c:pt idx="15">
                  <c:v>10.8</c:v>
                </c:pt>
                <c:pt idx="16">
                  <c:v>10.3</c:v>
                </c:pt>
                <c:pt idx="17">
                  <c:v>10.6</c:v>
                </c:pt>
                <c:pt idx="18">
                  <c:v>10.4</c:v>
                </c:pt>
                <c:pt idx="19">
                  <c:v>10.199999999999999</c:v>
                </c:pt>
                <c:pt idx="20">
                  <c:v>10</c:v>
                </c:pt>
                <c:pt idx="21">
                  <c:v>10.1</c:v>
                </c:pt>
                <c:pt idx="22">
                  <c:v>9.6</c:v>
                </c:pt>
                <c:pt idx="23">
                  <c:v>9.5</c:v>
                </c:pt>
                <c:pt idx="24">
                  <c:v>9.3000000000000007</c:v>
                </c:pt>
                <c:pt idx="25">
                  <c:v>8.9</c:v>
                </c:pt>
                <c:pt idx="26">
                  <c:v>8.1999999999999993</c:v>
                </c:pt>
                <c:pt idx="27">
                  <c:v>10.1</c:v>
                </c:pt>
                <c:pt idx="28">
                  <c:v>9.1</c:v>
                </c:pt>
                <c:pt idx="29">
                  <c:v>9.3000000000000007</c:v>
                </c:pt>
                <c:pt idx="30">
                  <c:v>9.1</c:v>
                </c:pt>
                <c:pt idx="31">
                  <c:v>8.9</c:v>
                </c:pt>
                <c:pt idx="32">
                  <c:v>8.3000000000000007</c:v>
                </c:pt>
                <c:pt idx="33">
                  <c:v>8.3000000000000007</c:v>
                </c:pt>
                <c:pt idx="34">
                  <c:v>8.1999999999999993</c:v>
                </c:pt>
                <c:pt idx="35">
                  <c:v>8.1999999999999993</c:v>
                </c:pt>
                <c:pt idx="36">
                  <c:v>8</c:v>
                </c:pt>
                <c:pt idx="37">
                  <c:v>8</c:v>
                </c:pt>
                <c:pt idx="38">
                  <c:v>7.9</c:v>
                </c:pt>
                <c:pt idx="39">
                  <c:v>8.1999999999999993</c:v>
                </c:pt>
                <c:pt idx="4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62-4FC4-9F88-D71588C3F1F0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Données!$B$136:$B$176</c:f>
              <c:numCache>
                <c:formatCode>#\ ##0.0</c:formatCode>
                <c:ptCount val="41"/>
                <c:pt idx="0">
                  <c:v>9.8000000000000007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9.9</c:v>
                </c:pt>
                <c:pt idx="4">
                  <c:v>10.1</c:v>
                </c:pt>
                <c:pt idx="5">
                  <c:v>10</c:v>
                </c:pt>
                <c:pt idx="6">
                  <c:v>10.199999999999999</c:v>
                </c:pt>
                <c:pt idx="7">
                  <c:v>10</c:v>
                </c:pt>
                <c:pt idx="8">
                  <c:v>9.9</c:v>
                </c:pt>
                <c:pt idx="9">
                  <c:v>9.9</c:v>
                </c:pt>
                <c:pt idx="10">
                  <c:v>9.6999999999999993</c:v>
                </c:pt>
                <c:pt idx="11">
                  <c:v>9.6</c:v>
                </c:pt>
                <c:pt idx="12">
                  <c:v>9.8000000000000007</c:v>
                </c:pt>
                <c:pt idx="13">
                  <c:v>9.3000000000000007</c:v>
                </c:pt>
                <c:pt idx="14">
                  <c:v>9.1999999999999993</c:v>
                </c:pt>
                <c:pt idx="15">
                  <c:v>9.1999999999999993</c:v>
                </c:pt>
                <c:pt idx="16">
                  <c:v>8.6999999999999993</c:v>
                </c:pt>
                <c:pt idx="17">
                  <c:v>9</c:v>
                </c:pt>
                <c:pt idx="18">
                  <c:v>8.8000000000000007</c:v>
                </c:pt>
                <c:pt idx="19">
                  <c:v>8.6</c:v>
                </c:pt>
                <c:pt idx="20">
                  <c:v>8.4</c:v>
                </c:pt>
                <c:pt idx="21">
                  <c:v>8.5</c:v>
                </c:pt>
                <c:pt idx="22">
                  <c:v>8.1999999999999993</c:v>
                </c:pt>
                <c:pt idx="23">
                  <c:v>8.1</c:v>
                </c:pt>
                <c:pt idx="24">
                  <c:v>7.9</c:v>
                </c:pt>
                <c:pt idx="25">
                  <c:v>7.7</c:v>
                </c:pt>
                <c:pt idx="26">
                  <c:v>7.1</c:v>
                </c:pt>
                <c:pt idx="27">
                  <c:v>8.8000000000000007</c:v>
                </c:pt>
                <c:pt idx="28">
                  <c:v>7.9</c:v>
                </c:pt>
                <c:pt idx="29">
                  <c:v>8</c:v>
                </c:pt>
                <c:pt idx="30">
                  <c:v>7.7</c:v>
                </c:pt>
                <c:pt idx="31">
                  <c:v>7.7</c:v>
                </c:pt>
                <c:pt idx="32">
                  <c:v>7.2</c:v>
                </c:pt>
                <c:pt idx="33">
                  <c:v>7.2</c:v>
                </c:pt>
                <c:pt idx="34">
                  <c:v>7.2</c:v>
                </c:pt>
                <c:pt idx="35">
                  <c:v>7.1</c:v>
                </c:pt>
                <c:pt idx="36">
                  <c:v>6.9</c:v>
                </c:pt>
                <c:pt idx="37">
                  <c:v>6.9</c:v>
                </c:pt>
                <c:pt idx="38">
                  <c:v>7</c:v>
                </c:pt>
                <c:pt idx="39">
                  <c:v>7.2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62-4FC4-9F88-D71588C3F1F0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trim'!$B$128:$C$300</c:f>
              <c:multiLvlStrCache>
                <c:ptCount val="57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  <c:pt idx="52">
                    <c:v>T4</c:v>
                  </c:pt>
                  <c:pt idx="53">
                    <c:v>T1</c:v>
                  </c:pt>
                  <c:pt idx="54">
                    <c:v>T2</c:v>
                  </c:pt>
                  <c:pt idx="55">
                    <c:v>T3</c:v>
                  </c:pt>
                  <c:pt idx="56">
                    <c:v>T4</c:v>
                  </c:pt>
                </c:lvl>
                <c:lvl>
                  <c:pt idx="1">
                    <c:v>2014</c:v>
                  </c:pt>
                  <c:pt idx="5">
                    <c:v>2015</c:v>
                  </c:pt>
                  <c:pt idx="9">
                    <c:v>2016</c:v>
                  </c:pt>
                  <c:pt idx="13">
                    <c:v>2017</c:v>
                  </c:pt>
                  <c:pt idx="17">
                    <c:v>2018</c:v>
                  </c:pt>
                  <c:pt idx="21">
                    <c:v>2019</c:v>
                  </c:pt>
                  <c:pt idx="25">
                    <c:v>2020</c:v>
                  </c:pt>
                  <c:pt idx="29">
                    <c:v>2021</c:v>
                  </c:pt>
                  <c:pt idx="33">
                    <c:v>2022</c:v>
                  </c:pt>
                  <c:pt idx="37">
                    <c:v>2023</c:v>
                  </c:pt>
                  <c:pt idx="41">
                    <c:v>2024</c:v>
                  </c:pt>
                  <c:pt idx="45">
                    <c:v>2025</c:v>
                  </c:pt>
                  <c:pt idx="49">
                    <c:v>2026</c:v>
                  </c:pt>
                  <c:pt idx="53">
                    <c:v>2027</c:v>
                  </c:pt>
                </c:lvl>
              </c:multiLvlStrCache>
            </c:multiLvlStrRef>
          </c:cat>
          <c:val>
            <c:numRef>
              <c:f>Données!$E$136:$E$176</c:f>
              <c:numCache>
                <c:formatCode>#\ ##0.0</c:formatCode>
                <c:ptCount val="41"/>
                <c:pt idx="0">
                  <c:v>9.1</c:v>
                </c:pt>
                <c:pt idx="1">
                  <c:v>9.1</c:v>
                </c:pt>
                <c:pt idx="2">
                  <c:v>9.1999999999999993</c:v>
                </c:pt>
                <c:pt idx="3">
                  <c:v>9.3000000000000007</c:v>
                </c:pt>
                <c:pt idx="4">
                  <c:v>9.3000000000000007</c:v>
                </c:pt>
                <c:pt idx="5">
                  <c:v>9.3000000000000007</c:v>
                </c:pt>
                <c:pt idx="6">
                  <c:v>9.6</c:v>
                </c:pt>
                <c:pt idx="7">
                  <c:v>9.5</c:v>
                </c:pt>
                <c:pt idx="8">
                  <c:v>9.4</c:v>
                </c:pt>
                <c:pt idx="9">
                  <c:v>9.4</c:v>
                </c:pt>
                <c:pt idx="10">
                  <c:v>9.1999999999999993</c:v>
                </c:pt>
                <c:pt idx="11">
                  <c:v>9.1</c:v>
                </c:pt>
                <c:pt idx="12">
                  <c:v>9.3000000000000007</c:v>
                </c:pt>
                <c:pt idx="13">
                  <c:v>8.9</c:v>
                </c:pt>
                <c:pt idx="14">
                  <c:v>8.6999999999999993</c:v>
                </c:pt>
                <c:pt idx="15">
                  <c:v>8.6999999999999993</c:v>
                </c:pt>
                <c:pt idx="16">
                  <c:v>8.5</c:v>
                </c:pt>
                <c:pt idx="17">
                  <c:v>8.5</c:v>
                </c:pt>
                <c:pt idx="18">
                  <c:v>8.5</c:v>
                </c:pt>
                <c:pt idx="19">
                  <c:v>8.5</c:v>
                </c:pt>
                <c:pt idx="20">
                  <c:v>8.3000000000000007</c:v>
                </c:pt>
                <c:pt idx="21">
                  <c:v>8.1999999999999993</c:v>
                </c:pt>
                <c:pt idx="22">
                  <c:v>8</c:v>
                </c:pt>
                <c:pt idx="23">
                  <c:v>7.9</c:v>
                </c:pt>
                <c:pt idx="24">
                  <c:v>7.8</c:v>
                </c:pt>
                <c:pt idx="25">
                  <c:v>7.4</c:v>
                </c:pt>
                <c:pt idx="26">
                  <c:v>7.1</c:v>
                </c:pt>
                <c:pt idx="27">
                  <c:v>8.5</c:v>
                </c:pt>
                <c:pt idx="28">
                  <c:v>7.8</c:v>
                </c:pt>
                <c:pt idx="29">
                  <c:v>9.5</c:v>
                </c:pt>
                <c:pt idx="30">
                  <c:v>8</c:v>
                </c:pt>
                <c:pt idx="31">
                  <c:v>7.3</c:v>
                </c:pt>
                <c:pt idx="32">
                  <c:v>6.9</c:v>
                </c:pt>
                <c:pt idx="33">
                  <c:v>6.9</c:v>
                </c:pt>
                <c:pt idx="34">
                  <c:v>6.8</c:v>
                </c:pt>
                <c:pt idx="35">
                  <c:v>6.8</c:v>
                </c:pt>
                <c:pt idx="36">
                  <c:v>6.6</c:v>
                </c:pt>
                <c:pt idx="37">
                  <c:v>6.6</c:v>
                </c:pt>
                <c:pt idx="38">
                  <c:v>6.5</c:v>
                </c:pt>
                <c:pt idx="39">
                  <c:v>6.7</c:v>
                </c:pt>
                <c:pt idx="4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62-4FC4-9F88-D71588C3F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7793073321E-2"/>
          <c:y val="0.16126445390357844"/>
          <c:w val="0.87735585029537844"/>
          <c:h val="0.43525475141291209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97-48B1-912E-1A0D2FDEFFF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A397-48B1-912E-1A0D2FDEFF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397-48B1-912E-1A0D2FDEFF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397-48B1-912E-1A0D2FDEFFF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A397-48B1-912E-1A0D2FDEFFF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A397-48B1-912E-1A0D2FDEFF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A397-48B1-912E-1A0D2FDEFFF7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97-48B1-912E-1A0D2FDEFFF7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97-48B1-912E-1A0D2FDEFFF7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97-48B1-912E-1A0D2FDEFFF7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97-48B1-912E-1A0D2FDEFFF7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97-48B1-912E-1A0D2FDEFFF7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97-48B1-912E-1A0D2FDEFFF7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97-48B1-912E-1A0D2FDEFFF7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97-48B1-912E-1A0D2FDEFFF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graphiques_ann'!$G$23:$G$33</c:f>
              <c:strCache>
                <c:ptCount val="11"/>
                <c:pt idx="0">
                  <c:v>Ariège</c:v>
                </c:pt>
                <c:pt idx="1">
                  <c:v>Territoire de Belfort</c:v>
                </c:pt>
                <c:pt idx="2">
                  <c:v>Alpes-de-Haute-Provence</c:v>
                </c:pt>
                <c:pt idx="3">
                  <c:v>Paca</c:v>
                </c:pt>
                <c:pt idx="4">
                  <c:v>Meuse</c:v>
                </c:pt>
                <c:pt idx="5">
                  <c:v>Lot</c:v>
                </c:pt>
                <c:pt idx="6">
                  <c:v>France métro.</c:v>
                </c:pt>
                <c:pt idx="7">
                  <c:v>Hautes-Alpes</c:v>
                </c:pt>
                <c:pt idx="8">
                  <c:v>Haute-Marne</c:v>
                </c:pt>
                <c:pt idx="9">
                  <c:v>Corse-du-Sud</c:v>
                </c:pt>
                <c:pt idx="10">
                  <c:v>Cantal</c:v>
                </c:pt>
              </c:strCache>
            </c:strRef>
          </c:cat>
          <c:val>
            <c:numRef>
              <c:f>'données graphiques_ann'!$H$23:$H$33</c:f>
              <c:numCache>
                <c:formatCode>#\ ##0.0</c:formatCode>
                <c:ptCount val="11"/>
                <c:pt idx="0">
                  <c:v>9.6</c:v>
                </c:pt>
                <c:pt idx="1">
                  <c:v>8.6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7.5</c:v>
                </c:pt>
                <c:pt idx="5">
                  <c:v>7.5</c:v>
                </c:pt>
                <c:pt idx="6">
                  <c:v>7.3</c:v>
                </c:pt>
                <c:pt idx="7">
                  <c:v>6.6</c:v>
                </c:pt>
                <c:pt idx="8">
                  <c:v>6.5</c:v>
                </c:pt>
                <c:pt idx="9">
                  <c:v>6.1</c:v>
                </c:pt>
                <c:pt idx="1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397-48B1-912E-1A0D2FDE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7342400"/>
        <c:axId val="1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graphiques_ann'!$J$23:$J$33</c:f>
              <c:numCache>
                <c:formatCode>#\ ##0.0</c:formatCode>
                <c:ptCount val="11"/>
                <c:pt idx="0">
                  <c:v>0.29999999999999893</c:v>
                </c:pt>
                <c:pt idx="1">
                  <c:v>0.5</c:v>
                </c:pt>
                <c:pt idx="2">
                  <c:v>9.9999999999999645E-2</c:v>
                </c:pt>
                <c:pt idx="3">
                  <c:v>0.19999999999999929</c:v>
                </c:pt>
                <c:pt idx="4">
                  <c:v>0.29999999999999982</c:v>
                </c:pt>
                <c:pt idx="5">
                  <c:v>0.20000000000000018</c:v>
                </c:pt>
                <c:pt idx="6">
                  <c:v>0.39999999999999947</c:v>
                </c:pt>
                <c:pt idx="7">
                  <c:v>0</c:v>
                </c:pt>
                <c:pt idx="8">
                  <c:v>0.20000000000000018</c:v>
                </c:pt>
                <c:pt idx="9">
                  <c:v>0.39999999999999947</c:v>
                </c:pt>
                <c:pt idx="10">
                  <c:v>0.29999999999999982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A397-48B1-912E-1A0D2FDEF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977342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977342400"/>
        <c:crosses val="autoZero"/>
        <c:crossBetween val="between"/>
        <c:majorUnit val="2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5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357943464014E-2"/>
          <c:y val="0.10664335764531288"/>
          <c:w val="0.90099175654738484"/>
          <c:h val="5.2315609410908209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dep05_trim!$BG$79:$BG$122</c:f>
              <c:numCache>
                <c:formatCode>#\ ##0.0</c:formatCode>
                <c:ptCount val="44"/>
                <c:pt idx="0">
                  <c:v>3.5606315082297391</c:v>
                </c:pt>
                <c:pt idx="1">
                  <c:v>2.5948751216347876</c:v>
                </c:pt>
                <c:pt idx="2">
                  <c:v>0.7903888713246765</c:v>
                </c:pt>
                <c:pt idx="3">
                  <c:v>1.0664993726474226</c:v>
                </c:pt>
                <c:pt idx="4">
                  <c:v>1.0242085661080091</c:v>
                </c:pt>
                <c:pt idx="5">
                  <c:v>1.7511520737327091</c:v>
                </c:pt>
                <c:pt idx="6">
                  <c:v>1.9927536231884035</c:v>
                </c:pt>
                <c:pt idx="7">
                  <c:v>2.1314387211367691</c:v>
                </c:pt>
                <c:pt idx="8">
                  <c:v>3.7391304347826004</c:v>
                </c:pt>
                <c:pt idx="9">
                  <c:v>1.4808605755797677</c:v>
                </c:pt>
                <c:pt idx="10">
                  <c:v>0.88105726872247381</c:v>
                </c:pt>
                <c:pt idx="11">
                  <c:v>1.5010917030567672</c:v>
                </c:pt>
                <c:pt idx="12">
                  <c:v>1.3444474321054223</c:v>
                </c:pt>
                <c:pt idx="13">
                  <c:v>-1.0612894667020423</c:v>
                </c:pt>
                <c:pt idx="14">
                  <c:v>1.3408420488066453</c:v>
                </c:pt>
                <c:pt idx="15">
                  <c:v>0.97909499867689931</c:v>
                </c:pt>
                <c:pt idx="16">
                  <c:v>1.2316561844863738</c:v>
                </c:pt>
                <c:pt idx="17">
                  <c:v>0.56950556562258559</c:v>
                </c:pt>
                <c:pt idx="18">
                  <c:v>1.8790218790218916</c:v>
                </c:pt>
                <c:pt idx="19">
                  <c:v>1.1622031328953897</c:v>
                </c:pt>
                <c:pt idx="20">
                  <c:v>0.14985014985013922</c:v>
                </c:pt>
                <c:pt idx="21">
                  <c:v>0.47381546134663832</c:v>
                </c:pt>
                <c:pt idx="22">
                  <c:v>1.4395631670389708</c:v>
                </c:pt>
                <c:pt idx="23">
                  <c:v>-0.14680694886224366</c:v>
                </c:pt>
                <c:pt idx="24">
                  <c:v>0.41656456750795989</c:v>
                </c:pt>
                <c:pt idx="25">
                  <c:v>-2.4402147388979945E-2</c:v>
                </c:pt>
                <c:pt idx="26">
                  <c:v>-0.5857944837686091</c:v>
                </c:pt>
                <c:pt idx="27">
                  <c:v>-0.29462312791553869</c:v>
                </c:pt>
                <c:pt idx="28">
                  <c:v>0.71410982516622035</c:v>
                </c:pt>
                <c:pt idx="29">
                  <c:v>3.9853300733496244</c:v>
                </c:pt>
                <c:pt idx="30">
                  <c:v>0.188102515871158</c:v>
                </c:pt>
                <c:pt idx="31">
                  <c:v>0.42243604787608469</c:v>
                </c:pt>
                <c:pt idx="32">
                  <c:v>7.9224117784529202</c:v>
                </c:pt>
                <c:pt idx="33">
                  <c:v>-7.8388912949328819</c:v>
                </c:pt>
                <c:pt idx="34">
                  <c:v>-3.171992481203012</c:v>
                </c:pt>
                <c:pt idx="35">
                  <c:v>-2.0383402086872171</c:v>
                </c:pt>
                <c:pt idx="36">
                  <c:v>-2.8486499876145599</c:v>
                </c:pt>
                <c:pt idx="37">
                  <c:v>-0.56093829678736107</c:v>
                </c:pt>
                <c:pt idx="38">
                  <c:v>-0.92307692307692646</c:v>
                </c:pt>
                <c:pt idx="39">
                  <c:v>0.95755693581780488</c:v>
                </c:pt>
                <c:pt idx="40">
                  <c:v>-1.4611638041527764</c:v>
                </c:pt>
                <c:pt idx="41">
                  <c:v>0.33818938605618687</c:v>
                </c:pt>
                <c:pt idx="42">
                  <c:v>-1.4519056261342977</c:v>
                </c:pt>
                <c:pt idx="43">
                  <c:v>1.6311496974480422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30-48F4-912A-BA84AAD21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803008"/>
        <c:axId val="151804544"/>
      </c:barChart>
      <c:catAx>
        <c:axId val="151803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804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804544"/>
        <c:scaling>
          <c:orientation val="minMax"/>
          <c:max val="8"/>
          <c:min val="-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803008"/>
        <c:crosses val="autoZero"/>
        <c:crossBetween val="between"/>
        <c:majorUnit val="2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0.95258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4051935"/>
          <a:ext cx="7362791" cy="4847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0.83087</cdr:y>
    </cdr:from>
    <cdr:to>
      <cdr:x>1</cdr:x>
      <cdr:y>0.96497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57018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 dirty="0">
            <a:effectLst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0.01559</cdr:x>
      <cdr:y>0.00998</cdr:y>
    </cdr:from>
    <cdr:to>
      <cdr:x>0.97456</cdr:x>
      <cdr:y>0.19851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17018" y="47625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2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0.82753</cdr:y>
    </cdr:from>
    <cdr:to>
      <cdr:x>1</cdr:x>
      <cdr:y>0.96163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41112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Hautes-Alpes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0.92376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19572"/>
          <a:ext cx="7362791" cy="3361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i="1">
            <a:effectLst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0.02701</cdr:x>
      <cdr:y>0</cdr:y>
    </cdr:from>
    <cdr:to>
      <cdr:x>0.98598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02758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0.82753</cdr:y>
    </cdr:from>
    <cdr:to>
      <cdr:x>1</cdr:x>
      <cdr:y>0.96163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909" y="3941112"/>
          <a:ext cx="7362791" cy="6386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endParaRPr lang="fr-FR" sz="1000" b="0" dirty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endParaRPr lang="fr-FR" sz="1000" dirty="0"/>
        </a:p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Travail, Dares (STMT) - Calculs des CVS-CJO : Dares</a:t>
          </a:r>
          <a:endParaRPr lang="fr-FR" sz="1000" dirty="0"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0.72131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352801"/>
          <a:ext cx="6115059" cy="1295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 dirty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 dirty="0">
              <a:effectLst/>
              <a:latin typeface="+mn-lt"/>
              <a:ea typeface="+mn-ea"/>
              <a:cs typeface="+mn-cs"/>
            </a:rPr>
            <a:t>** Données à fin novembre</a:t>
          </a:r>
          <a:endParaRPr lang="fr-FR" sz="1000" dirty="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 dirty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 dirty="0">
              <a:effectLst/>
              <a:latin typeface="+mn-lt"/>
              <a:ea typeface="+mn-ea"/>
              <a:cs typeface="+mn-cs"/>
            </a:rPr>
            <a:t>er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 dirty="0">
            <a:effectLst/>
          </a:endParaRPr>
        </a:p>
        <a:p xmlns:a="http://schemas.openxmlformats.org/drawingml/2006/main">
          <a:r>
            <a:rPr lang="fr-FR" sz="1000" b="1" i="1" dirty="0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Cnaf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, </a:t>
          </a:r>
          <a:r>
            <a:rPr lang="fr-FR" sz="1000" i="1" dirty="0" err="1">
              <a:effectLst/>
              <a:latin typeface="+mn-lt"/>
              <a:ea typeface="+mn-ea"/>
              <a:cs typeface="+mn-cs"/>
            </a:rPr>
            <a:t>Allstat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 FR6 et FR2 ; MSA ;  France Travail, FNA - </a:t>
          </a:r>
          <a:r>
            <a:rPr lang="fr-FR" sz="10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Drees</a:t>
          </a:r>
          <a:endParaRPr lang="fr-FR" sz="1000" dirty="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0.11732</cdr:x>
      <cdr:y>0</cdr:y>
    </cdr:from>
    <cdr:to>
      <cdr:x>0.95873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39649" y="0"/>
          <a:ext cx="6022042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fin 2022 et fin 2023)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0.2683</cdr:x>
      <cdr:y>0.23533</cdr:y>
    </cdr:from>
    <cdr:to>
      <cdr:x>0.26994</cdr:x>
      <cdr:y>0.75507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E2944DE9-0329-3017-A691-39534780994A}"/>
            </a:ext>
          </a:extLst>
        </cdr:cNvPr>
        <cdr:cNvCxnSpPr/>
      </cdr:nvCxnSpPr>
      <cdr:spPr>
        <a:xfrm xmlns:a="http://schemas.openxmlformats.org/drawingml/2006/main" flipH="1" flipV="1">
          <a:off x="1920240" y="998220"/>
          <a:ext cx="11739" cy="2204649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0.87525</cdr:y>
    </cdr:from>
    <cdr:to>
      <cdr:x>0</cdr:x>
      <cdr:y>0.87574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0" y="5470525"/>
          <a:ext cx="945832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</cdr:x>
      <cdr:y>0.86246</cdr:y>
    </cdr:from>
    <cdr:to>
      <cdr:x>1</cdr:x>
      <cdr:y>0.92953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5466443"/>
          <a:ext cx="9458325" cy="4251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0" i="0" baseline="0">
              <a:effectLst/>
              <a:latin typeface="+mn-lt"/>
              <a:ea typeface="+mn-ea"/>
              <a:cs typeface="+mn-cs"/>
            </a:rPr>
            <a:t>* M</a:t>
          </a:r>
          <a:r>
            <a:rPr lang="fr-FR" sz="90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90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>
            <a:effectLst/>
          </a:endParaRPr>
        </a:p>
        <a:p xmlns:a="http://schemas.openxmlformats.org/drawingml/2006/main">
          <a:r>
            <a:rPr lang="fr-FR" sz="900" b="1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>
            <a:effectLst/>
          </a:endParaRPr>
        </a:p>
        <a:p xmlns:a="http://schemas.openxmlformats.org/drawingml/2006/main">
          <a:r>
            <a:rPr lang="fr-FR" sz="900" b="1" i="1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>
              <a:effectLst/>
              <a:latin typeface="+mn-lt"/>
              <a:ea typeface="+mn-ea"/>
              <a:cs typeface="+mn-cs"/>
            </a:rPr>
            <a:t>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0.86434</cdr:y>
    </cdr:from>
    <cdr:to>
      <cdr:x>1</cdr:x>
      <cdr:y>0.95812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0.839</cdr:y>
    </cdr:from>
    <cdr:to>
      <cdr:x>0</cdr:x>
      <cdr:y>0.83924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0.00171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2022</a:t>
          </a:r>
          <a:endParaRPr lang="fr-FR" sz="1100"/>
        </a:p>
      </cdr:txBody>
    </cdr:sp>
  </cdr:relSizeAnchor>
  <cdr:relSizeAnchor xmlns:cdr="http://schemas.openxmlformats.org/drawingml/2006/chartDrawing">
    <cdr:from>
      <cdr:x>0.0055</cdr:x>
      <cdr:y>0.01064</cdr:y>
    </cdr:from>
    <cdr:to>
      <cdr:x>1</cdr:x>
      <cdr:y>0.0896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9747" cy="3827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T4 2023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0.82446</cdr:y>
    </cdr:from>
    <cdr:to>
      <cdr:x>1</cdr:x>
      <cdr:y>0.98927</cdr:y>
    </cdr:to>
    <cdr:sp macro="" textlink="">
      <cdr:nvSpPr>
        <cdr:cNvPr id="5" name="Text Box 1">
          <a:extLst xmlns:a="http://schemas.openxmlformats.org/drawingml/2006/main">
            <a:ext uri="{FF2B5EF4-FFF2-40B4-BE49-F238E27FC236}">
              <a16:creationId xmlns:a16="http://schemas.microsoft.com/office/drawing/2014/main" id="{85139DCD-7DE4-DE53-D958-B1BAE4B8F47F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782359"/>
          <a:ext cx="6924675" cy="7560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Hautes-Alpes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1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 dirty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 dirty="0">
            <a:effectLst/>
          </a:endParaRPr>
        </a:p>
        <a:p xmlns:a="http://schemas.openxmlformats.org/drawingml/2006/main">
          <a:pPr rtl="0"/>
          <a:r>
            <a:rPr lang="fr-FR" sz="1000" b="1" i="1" dirty="0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 dirty="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France Travail</a:t>
          </a:r>
          <a:r>
            <a:rPr lang="fr-FR" sz="1000" i="1" dirty="0"/>
            <a:t> (ex-Pôle emploi), </a:t>
          </a:r>
          <a:r>
            <a:rPr lang="fr-FR" sz="1000" i="1" dirty="0">
              <a:effectLst/>
              <a:latin typeface="+mn-lt"/>
              <a:ea typeface="+mn-ea"/>
              <a:cs typeface="+mn-cs"/>
            </a:rPr>
            <a:t>Dares (STMT) - Calculs des CVS-CJO : Dares</a:t>
          </a:r>
          <a:endParaRPr lang="fr-FR" sz="1000" i="1" dirty="0">
            <a:effectLst/>
          </a:endParaRPr>
        </a:p>
      </cdr:txBody>
    </cdr:sp>
  </cdr:relSizeAnchor>
  <cdr:relSizeAnchor xmlns:cdr="http://schemas.openxmlformats.org/drawingml/2006/chartDrawing">
    <cdr:from>
      <cdr:x>0.27435</cdr:x>
      <cdr:y>0.17432</cdr:y>
    </cdr:from>
    <cdr:to>
      <cdr:x>0.61261</cdr:x>
      <cdr:y>0.33733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059176" y="830199"/>
          <a:ext cx="2538878" cy="776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12 900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T4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565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105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521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12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mars 2024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4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l’un des plus bas parmi les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AFC5C64F-6A75-79DD-03B8-B7DB994DD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2198182"/>
              </p:ext>
            </p:extLst>
          </p:nvPr>
        </p:nvGraphicFramePr>
        <p:xfrm>
          <a:off x="461554" y="1135155"/>
          <a:ext cx="7689669" cy="528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3350" y="36621"/>
            <a:ext cx="901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Fin 2023, la demande d’emploi rebondit en rythme trimestriel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D9C3014-4BC5-4A8F-9751-BB99C8C0DD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026472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30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669" y="1049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Sur un an, la demande d’emploi continue de baisser, mais  beaucoup moins vite qu’au cours des deux années précédentes</a:t>
            </a:r>
            <a:endParaRPr lang="fr-FR" sz="26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3350" y="934741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981040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9614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7" y="0"/>
            <a:ext cx="89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L’augmentation trimestrielle est plus marquée pour les hommes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DDB37CED-D1B3-4B70-B0CD-0EC55DD730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106964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011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2186" y="257280"/>
            <a:ext cx="8997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recul sur un an est un peu plus fort chez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88552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08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seniors sont les plus touchés par l’élévation trimestrielle de la demande d’emploi…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790E1B2-360F-47CD-8502-43454EC2B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898244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2415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5" y="0"/>
            <a:ext cx="899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alors que les jeunes de moins de 25 ans sont les seuls concernés par l’augmentation annuelle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02135" y="6568767"/>
            <a:ext cx="495591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824347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777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accent1">
                    <a:lumMod val="75000"/>
                  </a:schemeClr>
                </a:solidFill>
              </a:rPr>
              <a:t>Le nombre de demandeurs d’emploi de longue durée repart à la hausse fin 2023, après deux ans et demi de repli ininterrompu…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B154C298-AA53-4A57-B720-2F29CF7B2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688975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5251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369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si bien que leur baisse annuelle ralentit franchement par rapport à 2022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489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488094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9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360497"/>
              </p:ext>
            </p:extLst>
          </p:nvPr>
        </p:nvGraphicFramePr>
        <p:xfrm>
          <a:off x="819150" y="1047750"/>
          <a:ext cx="75057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4805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 et de la PA, plus prononcée pour l’ASS ; forte </a:t>
            </a:r>
            <a:r>
              <a:rPr lang="fr-FR" sz="2400" b="1">
                <a:solidFill>
                  <a:srgbClr val="376092"/>
                </a:solidFill>
              </a:rPr>
              <a:t>hausse pour l’AAH</a:t>
            </a:r>
            <a:endParaRPr lang="fr-FR" sz="2400" b="1" dirty="0">
              <a:solidFill>
                <a:srgbClr val="376092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908535"/>
              </p:ext>
            </p:extLst>
          </p:nvPr>
        </p:nvGraphicFramePr>
        <p:xfrm>
          <a:off x="266330" y="1196339"/>
          <a:ext cx="8291744" cy="516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32075"/>
            <a:ext cx="8564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une nette augmentation au 3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trimestre, l’emploi salarié diminue légèrement en fin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974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0,0 %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96851" y="3381003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034994"/>
              </p:ext>
            </p:extLst>
          </p:nvPr>
        </p:nvGraphicFramePr>
        <p:xfrm>
          <a:off x="435006" y="1393794"/>
          <a:ext cx="7785716" cy="468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</a:t>
            </a:r>
            <a:r>
              <a:rPr lang="fr-FR" sz="2800" b="1">
                <a:solidFill>
                  <a:srgbClr val="376092"/>
                </a:solidFill>
              </a:rPr>
              <a:t>RSA plus </a:t>
            </a:r>
            <a:r>
              <a:rPr lang="fr-FR" sz="2800" b="1" dirty="0">
                <a:solidFill>
                  <a:srgbClr val="376092"/>
                </a:solidFill>
              </a:rPr>
              <a:t>marqué qu’au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0B577C8B-DBE6-FA0D-90A5-C34DD00BA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253"/>
            <a:ext cx="9144000" cy="35254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402" y="3246119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551" y="73001"/>
            <a:ext cx="893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hausse de l’emploi intérimaire ne suffit pas à compenser la baisse de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+110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-150 emplois hors intérim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T4 2023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41618"/>
              </p:ext>
            </p:extLst>
          </p:nvPr>
        </p:nvGraphicFramePr>
        <p:xfrm>
          <a:off x="372862" y="1490453"/>
          <a:ext cx="7781925" cy="470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13211" y="135424"/>
            <a:ext cx="89282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Net recul dans le tertiaire marchand, hausse légère dans l’industrie et plus prononcée dans la construction et le tertiaire non marchand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799435"/>
              </p:ext>
            </p:extLst>
          </p:nvPr>
        </p:nvGraphicFramePr>
        <p:xfrm>
          <a:off x="745724" y="1224914"/>
          <a:ext cx="7781925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13645" y="355098"/>
            <a:ext cx="8939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l’emploi salarié se stabilise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45C1229-C160-6798-3D8A-43A9DADC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45" y="1686575"/>
            <a:ext cx="8778052" cy="348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27221" y="59772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recul annuel de l’emploi salarié dans le tertiaire marchand en huit ans (hors crise sanitaire)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1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680544"/>
              </p:ext>
            </p:extLst>
          </p:nvPr>
        </p:nvGraphicFramePr>
        <p:xfrm>
          <a:off x="639192" y="1308100"/>
          <a:ext cx="7803472" cy="497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6141" y="8883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64497CD-350A-7E15-BF30-7BE8C5B7A1F8}"/>
              </a:ext>
            </a:extLst>
          </p:cNvPr>
          <p:cNvSpPr txBox="1"/>
          <p:nvPr/>
        </p:nvSpPr>
        <p:spPr>
          <a:xfrm>
            <a:off x="101600" y="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du nombre de bénéficiaires de contrat aidé s’atténue légèrement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4931743-E33C-7D43-1081-9A0056ED2F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733417"/>
              </p:ext>
            </p:extLst>
          </p:nvPr>
        </p:nvGraphicFramePr>
        <p:xfrm>
          <a:off x="107716" y="954107"/>
          <a:ext cx="8956255" cy="5709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8480602" y="2946288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420</a:t>
            </a:r>
            <a:endParaRPr lang="fr-FR" sz="1100" b="1" dirty="0"/>
          </a:p>
        </p:txBody>
      </p:sp>
      <p:sp>
        <p:nvSpPr>
          <p:cNvPr id="14" name="Flèche vers le bas 13"/>
          <p:cNvSpPr/>
          <p:nvPr/>
        </p:nvSpPr>
        <p:spPr>
          <a:xfrm>
            <a:off x="8683211" y="328207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1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2314" y="6955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46208" y="58986"/>
            <a:ext cx="8827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de l’apprentissage s’accélère sur un an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1F56FAE-0BAB-6BBE-4377-7F7F6FBAF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3594"/>
              </p:ext>
            </p:extLst>
          </p:nvPr>
        </p:nvGraphicFramePr>
        <p:xfrm>
          <a:off x="273094" y="1041408"/>
          <a:ext cx="8667025" cy="52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287536" y="1436592"/>
            <a:ext cx="583370" cy="22174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1 400</a:t>
            </a:r>
            <a:endParaRPr lang="fr-FR" sz="11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8510008" y="1705806"/>
            <a:ext cx="138427" cy="46191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5699" y="8907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léger recul en fin d’année, le taux de chômage se stabilise sur un an…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mars 2024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74817" y="395254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(+0,4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271612"/>
            <a:ext cx="15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6,6 % (0,0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533381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8,2 % (+0,2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997001"/>
              </p:ext>
            </p:extLst>
          </p:nvPr>
        </p:nvGraphicFramePr>
        <p:xfrm>
          <a:off x="426719" y="947391"/>
          <a:ext cx="7907383" cy="544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9441</TotalTime>
  <Words>1919</Words>
  <Application>Microsoft Office PowerPoint</Application>
  <PresentationFormat>Affichage à l'écran (4:3)</PresentationFormat>
  <Paragraphs>284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878</cp:revision>
  <cp:lastPrinted>2018-10-09T12:30:48Z</cp:lastPrinted>
  <dcterms:created xsi:type="dcterms:W3CDTF">2018-05-30T13:27:07Z</dcterms:created>
  <dcterms:modified xsi:type="dcterms:W3CDTF">2024-03-28T09:21:42Z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