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07" r:id="rId15"/>
    <p:sldId id="320" r:id="rId16"/>
    <p:sldId id="308" r:id="rId17"/>
    <p:sldId id="321" r:id="rId18"/>
    <p:sldId id="309" r:id="rId19"/>
    <p:sldId id="322" r:id="rId20"/>
    <p:sldId id="310" r:id="rId21"/>
    <p:sldId id="323" r:id="rId22"/>
    <p:sldId id="318" r:id="rId23"/>
    <p:sldId id="319" r:id="rId24"/>
    <p:sldId id="324" r:id="rId25"/>
    <p:sldId id="325" r:id="rId26"/>
    <p:sldId id="316" r:id="rId2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83" d="100"/>
          <a:sy n="83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Prestations%20sociales\2024-T4%20-%20Prestations%20sociales_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4\2024-T4\01%20-%20Fichiers%20de%20travail\Cr&#233;ations_entreprises\Copie%20de%202024-T4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&#233;faillances_entreprises\2024-T4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4\01%20-%20Fichiers%20de%20travail\Apprentissage\2024_T4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2014)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99.925352763897436</c:v>
                </c:pt>
                <c:pt idx="2">
                  <c:v>99.958442658110258</c:v>
                </c:pt>
                <c:pt idx="3">
                  <c:v>100.14483792079609</c:v>
                </c:pt>
                <c:pt idx="4">
                  <c:v>100.06974502955259</c:v>
                </c:pt>
                <c:pt idx="5">
                  <c:v>100.44214560667604</c:v>
                </c:pt>
                <c:pt idx="6">
                  <c:v>100.36933669802981</c:v>
                </c:pt>
                <c:pt idx="7">
                  <c:v>100.81605026990002</c:v>
                </c:pt>
                <c:pt idx="8">
                  <c:v>101.19463431210349</c:v>
                </c:pt>
                <c:pt idx="9">
                  <c:v>101.59065461169516</c:v>
                </c:pt>
                <c:pt idx="10">
                  <c:v>101.77710558127377</c:v>
                </c:pt>
                <c:pt idx="11">
                  <c:v>101.85019302438295</c:v>
                </c:pt>
                <c:pt idx="12">
                  <c:v>102.29473402744145</c:v>
                </c:pt>
                <c:pt idx="13">
                  <c:v>102.7226186696081</c:v>
                </c:pt>
                <c:pt idx="14">
                  <c:v>102.83119140331256</c:v>
                </c:pt>
                <c:pt idx="15">
                  <c:v>103.17908094768578</c:v>
                </c:pt>
                <c:pt idx="16">
                  <c:v>103.70974480672498</c:v>
                </c:pt>
                <c:pt idx="17">
                  <c:v>103.61721565809347</c:v>
                </c:pt>
                <c:pt idx="18">
                  <c:v>103.82277409183847</c:v>
                </c:pt>
                <c:pt idx="19">
                  <c:v>103.97568951206341</c:v>
                </c:pt>
                <c:pt idx="20">
                  <c:v>104.63520341371853</c:v>
                </c:pt>
                <c:pt idx="21">
                  <c:v>104.90761011859995</c:v>
                </c:pt>
                <c:pt idx="22">
                  <c:v>105.29805972893035</c:v>
                </c:pt>
                <c:pt idx="23">
                  <c:v>105.77346235049671</c:v>
                </c:pt>
                <c:pt idx="24">
                  <c:v>103.6696358440431</c:v>
                </c:pt>
                <c:pt idx="25">
                  <c:v>102.55449526769966</c:v>
                </c:pt>
                <c:pt idx="26">
                  <c:v>105.22396956175403</c:v>
                </c:pt>
                <c:pt idx="27">
                  <c:v>105.64477942855885</c:v>
                </c:pt>
                <c:pt idx="28">
                  <c:v>106.3616714296061</c:v>
                </c:pt>
                <c:pt idx="29">
                  <c:v>107.76125139963585</c:v>
                </c:pt>
                <c:pt idx="30">
                  <c:v>108.78419706870339</c:v>
                </c:pt>
                <c:pt idx="31">
                  <c:v>109.80034649687227</c:v>
                </c:pt>
                <c:pt idx="32">
                  <c:v>110.37251199090869</c:v>
                </c:pt>
                <c:pt idx="33">
                  <c:v>110.75755803265557</c:v>
                </c:pt>
                <c:pt idx="34">
                  <c:v>110.86384678376284</c:v>
                </c:pt>
                <c:pt idx="35">
                  <c:v>111.42743341633665</c:v>
                </c:pt>
                <c:pt idx="36">
                  <c:v>111.7169421372507</c:v>
                </c:pt>
                <c:pt idx="37">
                  <c:v>112.00672939262788</c:v>
                </c:pt>
                <c:pt idx="38">
                  <c:v>112.16722095024822</c:v>
                </c:pt>
                <c:pt idx="39">
                  <c:v>112.42815203525147</c:v>
                </c:pt>
                <c:pt idx="40">
                  <c:v>112.77927257939633</c:v>
                </c:pt>
                <c:pt idx="41">
                  <c:v>112.855479608492</c:v>
                </c:pt>
                <c:pt idx="42">
                  <c:v>113.19144787784592</c:v>
                </c:pt>
                <c:pt idx="43">
                  <c:v>112.87792948621541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AF-400C-9A74-90CFE418B9E4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100.05257038581796</c:v>
                </c:pt>
                <c:pt idx="2">
                  <c:v>99.919934478990086</c:v>
                </c:pt>
                <c:pt idx="3">
                  <c:v>100.0167892501286</c:v>
                </c:pt>
                <c:pt idx="4">
                  <c:v>99.940724987039602</c:v>
                </c:pt>
                <c:pt idx="5">
                  <c:v>100.16716674756148</c:v>
                </c:pt>
                <c:pt idx="6">
                  <c:v>100.25967921789685</c:v>
                </c:pt>
                <c:pt idx="7">
                  <c:v>100.40712344734963</c:v>
                </c:pt>
                <c:pt idx="8">
                  <c:v>100.58924159721079</c:v>
                </c:pt>
                <c:pt idx="9">
                  <c:v>100.80593966695896</c:v>
                </c:pt>
                <c:pt idx="10">
                  <c:v>101.13865227268374</c:v>
                </c:pt>
                <c:pt idx="11">
                  <c:v>101.17899706444746</c:v>
                </c:pt>
                <c:pt idx="12">
                  <c:v>101.61602834010051</c:v>
                </c:pt>
                <c:pt idx="13">
                  <c:v>102.06031046387658</c:v>
                </c:pt>
                <c:pt idx="14">
                  <c:v>102.11120635279734</c:v>
                </c:pt>
                <c:pt idx="15">
                  <c:v>102.5098784241596</c:v>
                </c:pt>
                <c:pt idx="16">
                  <c:v>102.74319228330384</c:v>
                </c:pt>
                <c:pt idx="17">
                  <c:v>102.7718771813708</c:v>
                </c:pt>
                <c:pt idx="18">
                  <c:v>102.8714491985863</c:v>
                </c:pt>
                <c:pt idx="19">
                  <c:v>103.13937400350764</c:v>
                </c:pt>
                <c:pt idx="20">
                  <c:v>103.78958609942627</c:v>
                </c:pt>
                <c:pt idx="21">
                  <c:v>103.95178870584144</c:v>
                </c:pt>
                <c:pt idx="22">
                  <c:v>104.20804931642036</c:v>
                </c:pt>
                <c:pt idx="23">
                  <c:v>104.62627546600967</c:v>
                </c:pt>
                <c:pt idx="24">
                  <c:v>102.67005476549578</c:v>
                </c:pt>
                <c:pt idx="25">
                  <c:v>102.10282425497988</c:v>
                </c:pt>
                <c:pt idx="26">
                  <c:v>104.24772001512015</c:v>
                </c:pt>
                <c:pt idx="27">
                  <c:v>104.31453684341045</c:v>
                </c:pt>
                <c:pt idx="28">
                  <c:v>104.99112557457178</c:v>
                </c:pt>
                <c:pt idx="29">
                  <c:v>106.07454674372165</c:v>
                </c:pt>
                <c:pt idx="30">
                  <c:v>107.00401964694348</c:v>
                </c:pt>
                <c:pt idx="31">
                  <c:v>107.60179438362501</c:v>
                </c:pt>
                <c:pt idx="32">
                  <c:v>108.06079048628894</c:v>
                </c:pt>
                <c:pt idx="33">
                  <c:v>108.24196337452052</c:v>
                </c:pt>
                <c:pt idx="34">
                  <c:v>108.5130826802926</c:v>
                </c:pt>
                <c:pt idx="35">
                  <c:v>108.94539316629397</c:v>
                </c:pt>
                <c:pt idx="36">
                  <c:v>109.09765751217462</c:v>
                </c:pt>
                <c:pt idx="37">
                  <c:v>109.33373921600327</c:v>
                </c:pt>
                <c:pt idx="38">
                  <c:v>109.40806839975217</c:v>
                </c:pt>
                <c:pt idx="39">
                  <c:v>109.60754652533518</c:v>
                </c:pt>
                <c:pt idx="40">
                  <c:v>109.89424998967317</c:v>
                </c:pt>
                <c:pt idx="41">
                  <c:v>109.85468851766169</c:v>
                </c:pt>
                <c:pt idx="42">
                  <c:v>110.00088488957611</c:v>
                </c:pt>
                <c:pt idx="43">
                  <c:v>109.6268761562274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AF-400C-9A74-90CFE418B9E4}"/>
            </c:ext>
          </c:extLst>
        </c:ser>
        <c:ser>
          <c:idx val="2"/>
          <c:order val="2"/>
          <c:tx>
            <c:strRef>
              <c:f>'Données graph 1 et 3'!$H$8:$H$9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3'!$H$10:$H$53</c:f>
              <c:numCache>
                <c:formatCode>#\ ##0.0</c:formatCode>
                <c:ptCount val="44"/>
                <c:pt idx="0">
                  <c:v>100</c:v>
                </c:pt>
                <c:pt idx="1">
                  <c:v>98.687011024294137</c:v>
                </c:pt>
                <c:pt idx="2">
                  <c:v>98.647187913839801</c:v>
                </c:pt>
                <c:pt idx="3">
                  <c:v>99.165909810955569</c:v>
                </c:pt>
                <c:pt idx="4">
                  <c:v>98.317823671180165</c:v>
                </c:pt>
                <c:pt idx="5">
                  <c:v>98.235152805614277</c:v>
                </c:pt>
                <c:pt idx="6">
                  <c:v>97.857135634420814</c:v>
                </c:pt>
                <c:pt idx="7">
                  <c:v>98.339328339072296</c:v>
                </c:pt>
                <c:pt idx="8">
                  <c:v>98.677151621560711</c:v>
                </c:pt>
                <c:pt idx="9">
                  <c:v>98.501468445154046</c:v>
                </c:pt>
                <c:pt idx="10">
                  <c:v>98.321840028005468</c:v>
                </c:pt>
                <c:pt idx="11">
                  <c:v>98.150195265737324</c:v>
                </c:pt>
                <c:pt idx="12">
                  <c:v>98.496077689432425</c:v>
                </c:pt>
                <c:pt idx="13">
                  <c:v>99.436275516295737</c:v>
                </c:pt>
                <c:pt idx="14">
                  <c:v>99.100229138652537</c:v>
                </c:pt>
                <c:pt idx="15">
                  <c:v>99.876823260196502</c:v>
                </c:pt>
                <c:pt idx="16">
                  <c:v>99.889706474310586</c:v>
                </c:pt>
                <c:pt idx="17">
                  <c:v>99.473343584266587</c:v>
                </c:pt>
                <c:pt idx="18">
                  <c:v>99.042894471433414</c:v>
                </c:pt>
                <c:pt idx="19">
                  <c:v>99.95060522138283</c:v>
                </c:pt>
                <c:pt idx="20">
                  <c:v>100.61229042158398</c:v>
                </c:pt>
                <c:pt idx="21">
                  <c:v>99.359771140557356</c:v>
                </c:pt>
                <c:pt idx="22">
                  <c:v>99.430567079937958</c:v>
                </c:pt>
                <c:pt idx="23">
                  <c:v>100.41910987966412</c:v>
                </c:pt>
                <c:pt idx="24">
                  <c:v>97.892084986273048</c:v>
                </c:pt>
                <c:pt idx="25">
                  <c:v>95.72161962614345</c:v>
                </c:pt>
                <c:pt idx="26">
                  <c:v>99.230872402583458</c:v>
                </c:pt>
                <c:pt idx="27">
                  <c:v>93.61048132099458</c:v>
                </c:pt>
                <c:pt idx="28">
                  <c:v>96.533698494921893</c:v>
                </c:pt>
                <c:pt idx="29">
                  <c:v>101.21727236282464</c:v>
                </c:pt>
                <c:pt idx="30">
                  <c:v>102.21802451012923</c:v>
                </c:pt>
                <c:pt idx="31">
                  <c:v>102.84629764712348</c:v>
                </c:pt>
                <c:pt idx="32">
                  <c:v>104.31030808456639</c:v>
                </c:pt>
                <c:pt idx="33">
                  <c:v>103.54859598387721</c:v>
                </c:pt>
                <c:pt idx="34">
                  <c:v>103.56731121806213</c:v>
                </c:pt>
                <c:pt idx="35">
                  <c:v>104.54876045973369</c:v>
                </c:pt>
                <c:pt idx="36">
                  <c:v>104.00116796061876</c:v>
                </c:pt>
                <c:pt idx="37">
                  <c:v>104.58131556217376</c:v>
                </c:pt>
                <c:pt idx="38">
                  <c:v>105.08638065195215</c:v>
                </c:pt>
                <c:pt idx="39">
                  <c:v>104.70139500706506</c:v>
                </c:pt>
                <c:pt idx="40">
                  <c:v>105.76928045273711</c:v>
                </c:pt>
                <c:pt idx="41">
                  <c:v>105.15691740570968</c:v>
                </c:pt>
                <c:pt idx="42">
                  <c:v>105.99346039190058</c:v>
                </c:pt>
                <c:pt idx="43">
                  <c:v>106.64656737780929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AF-400C-9A74-90CFE418B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0656167979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dep05_trim!$BH$107:$BH$126</c:f>
              <c:numCache>
                <c:formatCode>#\ ##0.0</c:formatCode>
                <c:ptCount val="20"/>
                <c:pt idx="0">
                  <c:v>1.682814890362061</c:v>
                </c:pt>
                <c:pt idx="1">
                  <c:v>4.9147442326980872</c:v>
                </c:pt>
                <c:pt idx="2">
                  <c:v>0.66921606118546251</c:v>
                </c:pt>
                <c:pt idx="3">
                  <c:v>0.66476733143401301</c:v>
                </c:pt>
                <c:pt idx="4">
                  <c:v>8.7735849056603818</c:v>
                </c:pt>
                <c:pt idx="5">
                  <c:v>-9.3235039028621074</c:v>
                </c:pt>
                <c:pt idx="6">
                  <c:v>-3.2520325203252098</c:v>
                </c:pt>
                <c:pt idx="7">
                  <c:v>-2.3232822540780962</c:v>
                </c:pt>
                <c:pt idx="8">
                  <c:v>-3.4412955465587092</c:v>
                </c:pt>
                <c:pt idx="9">
                  <c:v>-0.78616352201258399</c:v>
                </c:pt>
                <c:pt idx="10">
                  <c:v>-0.68674062334918018</c:v>
                </c:pt>
                <c:pt idx="11">
                  <c:v>1.2234042553191493</c:v>
                </c:pt>
                <c:pt idx="12">
                  <c:v>-0.84077771939042867</c:v>
                </c:pt>
                <c:pt idx="13">
                  <c:v>-0.42395336512983661</c:v>
                </c:pt>
                <c:pt idx="14">
                  <c:v>-0.85151676423629308</c:v>
                </c:pt>
                <c:pt idx="15">
                  <c:v>1.180891035963505</c:v>
                </c:pt>
                <c:pt idx="16">
                  <c:v>0.10610079575597009</c:v>
                </c:pt>
                <c:pt idx="17">
                  <c:v>-1.8018018018017945</c:v>
                </c:pt>
                <c:pt idx="18">
                  <c:v>-1.4570966001079322</c:v>
                </c:pt>
                <c:pt idx="19">
                  <c:v>1.9167579408543078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1-4499-9ADA-7D9343AED235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dep05_trim!$BI$107:$BI$126</c:f>
              <c:numCache>
                <c:formatCode>#\ ##0.0</c:formatCode>
                <c:ptCount val="20"/>
                <c:pt idx="0">
                  <c:v>4.768717215068996E-2</c:v>
                </c:pt>
                <c:pt idx="1">
                  <c:v>2.3832221163012424</c:v>
                </c:pt>
                <c:pt idx="2">
                  <c:v>0.23277467411546571</c:v>
                </c:pt>
                <c:pt idx="3">
                  <c:v>0.13934045517882687</c:v>
                </c:pt>
                <c:pt idx="4">
                  <c:v>7.6066790352504521</c:v>
                </c:pt>
                <c:pt idx="5">
                  <c:v>-7.1120689655172376</c:v>
                </c:pt>
                <c:pt idx="6">
                  <c:v>-2.5522041763341052</c:v>
                </c:pt>
                <c:pt idx="7">
                  <c:v>-2.0000000000000018</c:v>
                </c:pt>
                <c:pt idx="8">
                  <c:v>-2.0408163265306145</c:v>
                </c:pt>
                <c:pt idx="9">
                  <c:v>-1.041666666666663</c:v>
                </c:pt>
                <c:pt idx="10">
                  <c:v>-0.40100250626566858</c:v>
                </c:pt>
                <c:pt idx="11">
                  <c:v>0</c:v>
                </c:pt>
                <c:pt idx="12">
                  <c:v>-1.1575239053849939</c:v>
                </c:pt>
                <c:pt idx="13">
                  <c:v>-0.20366598778005507</c:v>
                </c:pt>
                <c:pt idx="14">
                  <c:v>-0.45918367346938771</c:v>
                </c:pt>
                <c:pt idx="15">
                  <c:v>0.4100461301896452</c:v>
                </c:pt>
                <c:pt idx="16">
                  <c:v>-1.071975497702915</c:v>
                </c:pt>
                <c:pt idx="17">
                  <c:v>-1.3415892672858698</c:v>
                </c:pt>
                <c:pt idx="18">
                  <c:v>-1.0983263598326354</c:v>
                </c:pt>
                <c:pt idx="19">
                  <c:v>1.5335801163405716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1-4499-9ADA-7D9343AED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95616"/>
        <c:axId val="172497152"/>
      </c:barChart>
      <c:catAx>
        <c:axId val="172495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97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97152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9561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262431928513341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(données)'!$L$3:$L$13</c:f>
              <c:numCache>
                <c:formatCode>0.0</c:formatCode>
                <c:ptCount val="11"/>
                <c:pt idx="0">
                  <c:v>7.9545454545454586</c:v>
                </c:pt>
                <c:pt idx="1">
                  <c:v>8.713450292397674</c:v>
                </c:pt>
                <c:pt idx="2">
                  <c:v>0.64550833781602535</c:v>
                </c:pt>
                <c:pt idx="3">
                  <c:v>4.4361304115446254</c:v>
                </c:pt>
                <c:pt idx="4">
                  <c:v>0.46059365404298447</c:v>
                </c:pt>
                <c:pt idx="5">
                  <c:v>-0.10188487009678004</c:v>
                </c:pt>
                <c:pt idx="6">
                  <c:v>8.1081081081081141</c:v>
                </c:pt>
                <c:pt idx="7">
                  <c:v>-6.7924528301886777</c:v>
                </c:pt>
                <c:pt idx="8">
                  <c:v>-3.6943319838056765</c:v>
                </c:pt>
                <c:pt idx="9">
                  <c:v>-0.94587493431423919</c:v>
                </c:pt>
                <c:pt idx="10">
                  <c:v>-1.2732095490716189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0-49F1-A0F3-BBC3811D2489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(données)'!$S$3:$S$13</c:f>
              <c:numCache>
                <c:formatCode>0.0</c:formatCode>
                <c:ptCount val="11"/>
                <c:pt idx="0">
                  <c:v>6.4871481028151656</c:v>
                </c:pt>
                <c:pt idx="1">
                  <c:v>6.8965517241379226</c:v>
                </c:pt>
                <c:pt idx="2">
                  <c:v>4.4623655913978544</c:v>
                </c:pt>
                <c:pt idx="3">
                  <c:v>5.4554812146165643</c:v>
                </c:pt>
                <c:pt idx="4">
                  <c:v>3.5627135187896508</c:v>
                </c:pt>
                <c:pt idx="5">
                  <c:v>-1.1781338360037696</c:v>
                </c:pt>
                <c:pt idx="6">
                  <c:v>2.8135431568907965</c:v>
                </c:pt>
                <c:pt idx="7">
                  <c:v>-4.5454545454545521</c:v>
                </c:pt>
                <c:pt idx="8">
                  <c:v>-3.449951409135088</c:v>
                </c:pt>
                <c:pt idx="9">
                  <c:v>-1.4091595369904342</c:v>
                </c:pt>
                <c:pt idx="10">
                  <c:v>-1.9908116385911168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0-49F1-A0F3-BBC3811D2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44768"/>
        <c:axId val="176550656"/>
      </c:barChart>
      <c:catAx>
        <c:axId val="176544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550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550656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54476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4281133858267717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dep05_trim!$BJ$107:$BJ$126</c:f>
              <c:numCache>
                <c:formatCode>#\ ##0.0</c:formatCode>
                <c:ptCount val="20"/>
                <c:pt idx="0">
                  <c:v>-0.88691796008868451</c:v>
                </c:pt>
                <c:pt idx="1">
                  <c:v>6.9351230425055865</c:v>
                </c:pt>
                <c:pt idx="2">
                  <c:v>0.62761506276149959</c:v>
                </c:pt>
                <c:pt idx="3">
                  <c:v>-3.5343035343035289</c:v>
                </c:pt>
                <c:pt idx="4">
                  <c:v>15.301724137931028</c:v>
                </c:pt>
                <c:pt idx="5">
                  <c:v>-14.205607476635507</c:v>
                </c:pt>
                <c:pt idx="6">
                  <c:v>-5.2287581699346442</c:v>
                </c:pt>
                <c:pt idx="7">
                  <c:v>-6.2068965517241388</c:v>
                </c:pt>
                <c:pt idx="8">
                  <c:v>-7.8431372549019667</c:v>
                </c:pt>
                <c:pt idx="9">
                  <c:v>0.53191489361703592</c:v>
                </c:pt>
                <c:pt idx="10">
                  <c:v>-1.851851851851849</c:v>
                </c:pt>
                <c:pt idx="11">
                  <c:v>2.695417789757415</c:v>
                </c:pt>
                <c:pt idx="12">
                  <c:v>0.78740157480314821</c:v>
                </c:pt>
                <c:pt idx="13">
                  <c:v>-0.52083333333333703</c:v>
                </c:pt>
                <c:pt idx="14">
                  <c:v>2.0942408376963373</c:v>
                </c:pt>
                <c:pt idx="15">
                  <c:v>-0.7692307692307665</c:v>
                </c:pt>
                <c:pt idx="16">
                  <c:v>-0.77519379844961378</c:v>
                </c:pt>
                <c:pt idx="17">
                  <c:v>-2.34375</c:v>
                </c:pt>
                <c:pt idx="18">
                  <c:v>-4.5333333333333448</c:v>
                </c:pt>
                <c:pt idx="19">
                  <c:v>5.027932960893855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B-4AA0-829E-40E73D9B08BF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dep05_trim!$BK$107:$BK$126</c:f>
              <c:numCache>
                <c:formatCode>#\ ##0.0</c:formatCode>
                <c:ptCount val="20"/>
                <c:pt idx="0">
                  <c:v>1.3312451057165164</c:v>
                </c:pt>
                <c:pt idx="1">
                  <c:v>3.2071097372488477</c:v>
                </c:pt>
                <c:pt idx="2">
                  <c:v>0.59902658180455148</c:v>
                </c:pt>
                <c:pt idx="3">
                  <c:v>0.81875697804243419</c:v>
                </c:pt>
                <c:pt idx="4">
                  <c:v>7.7888519748984919</c:v>
                </c:pt>
                <c:pt idx="5">
                  <c:v>-9.178082191780824</c:v>
                </c:pt>
                <c:pt idx="6">
                  <c:v>-3.8461538461538436</c:v>
                </c:pt>
                <c:pt idx="7">
                  <c:v>-1.3333333333333419</c:v>
                </c:pt>
                <c:pt idx="8">
                  <c:v>-2.3052464228934699</c:v>
                </c:pt>
                <c:pt idx="9">
                  <c:v>-1.464605370219707</c:v>
                </c:pt>
                <c:pt idx="10">
                  <c:v>0.16515276630884035</c:v>
                </c:pt>
                <c:pt idx="11">
                  <c:v>-8.2440230832647732E-2</c:v>
                </c:pt>
                <c:pt idx="12">
                  <c:v>-1.0313531353135286</c:v>
                </c:pt>
                <c:pt idx="13">
                  <c:v>-0.5002084201750745</c:v>
                </c:pt>
                <c:pt idx="14">
                  <c:v>-0.87976539589442737</c:v>
                </c:pt>
                <c:pt idx="15">
                  <c:v>0.71851225697379117</c:v>
                </c:pt>
                <c:pt idx="16">
                  <c:v>-0.20981955518253326</c:v>
                </c:pt>
                <c:pt idx="17">
                  <c:v>-1.9343986543313818</c:v>
                </c:pt>
                <c:pt idx="18">
                  <c:v>-0.30017152658661228</c:v>
                </c:pt>
                <c:pt idx="19">
                  <c:v>1.5483870967741842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B-4AA0-829E-40E73D9B08BF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dep05_trim!$BL$107:$BL$126</c:f>
              <c:numCache>
                <c:formatCode>#\ ##0.0</c:formatCode>
                <c:ptCount val="20"/>
                <c:pt idx="0">
                  <c:v>0.37986704653372172</c:v>
                </c:pt>
                <c:pt idx="1">
                  <c:v>3.2166508987701015</c:v>
                </c:pt>
                <c:pt idx="2">
                  <c:v>0</c:v>
                </c:pt>
                <c:pt idx="3">
                  <c:v>1.0999083409715782</c:v>
                </c:pt>
                <c:pt idx="4">
                  <c:v>6.165004533091567</c:v>
                </c:pt>
                <c:pt idx="5">
                  <c:v>-3.0742954739538808</c:v>
                </c:pt>
                <c:pt idx="6">
                  <c:v>0.26431718061674658</c:v>
                </c:pt>
                <c:pt idx="7">
                  <c:v>-2.4604569420035194</c:v>
                </c:pt>
                <c:pt idx="8">
                  <c:v>-1.8018018018017945</c:v>
                </c:pt>
                <c:pt idx="9">
                  <c:v>-0.18348623853211565</c:v>
                </c:pt>
                <c:pt idx="10">
                  <c:v>-1.6544117647058876</c:v>
                </c:pt>
                <c:pt idx="11">
                  <c:v>1.4018691588784993</c:v>
                </c:pt>
                <c:pt idx="12">
                  <c:v>-1.5668202764976935</c:v>
                </c:pt>
                <c:pt idx="13">
                  <c:v>0.18726591760298561</c:v>
                </c:pt>
                <c:pt idx="14">
                  <c:v>-1.1214953271028061</c:v>
                </c:pt>
                <c:pt idx="15">
                  <c:v>1.5122873345935872</c:v>
                </c:pt>
                <c:pt idx="16">
                  <c:v>-1.024208566107998</c:v>
                </c:pt>
                <c:pt idx="17">
                  <c:v>-0.47036688617122513</c:v>
                </c:pt>
                <c:pt idx="18">
                  <c:v>-2.2684310018903586</c:v>
                </c:pt>
                <c:pt idx="19">
                  <c:v>0.96711798839459462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8B-4AA0-829E-40E73D9B0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75072"/>
        <c:axId val="171076608"/>
      </c:barChart>
      <c:catAx>
        <c:axId val="171075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076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076608"/>
        <c:scaling>
          <c:orientation val="minMax"/>
          <c:max val="16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07507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5418945862307404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(données)'!$Z$3:$Z$13</c:f>
              <c:numCache>
                <c:formatCode>0.0</c:formatCode>
                <c:ptCount val="11"/>
                <c:pt idx="0">
                  <c:v>3.5789473684210593</c:v>
                </c:pt>
                <c:pt idx="1">
                  <c:v>2.8455284552845628</c:v>
                </c:pt>
                <c:pt idx="2">
                  <c:v>-4.743083003952564</c:v>
                </c:pt>
                <c:pt idx="3">
                  <c:v>-1.0373443983402564</c:v>
                </c:pt>
                <c:pt idx="4">
                  <c:v>-2.9350104821803003</c:v>
                </c:pt>
                <c:pt idx="5">
                  <c:v>-2.5917926565874772</c:v>
                </c:pt>
                <c:pt idx="6">
                  <c:v>2.8824833702882691</c:v>
                </c:pt>
                <c:pt idx="7">
                  <c:v>-12.068965517241381</c:v>
                </c:pt>
                <c:pt idx="8">
                  <c:v>-6.6176470588235281</c:v>
                </c:pt>
                <c:pt idx="9">
                  <c:v>1.5748031496062964</c:v>
                </c:pt>
                <c:pt idx="10">
                  <c:v>-2.8423772609819209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F-48AC-8D8F-9F67AB25BDFD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(données)'!$AG$3:$AG$13</c:f>
              <c:numCache>
                <c:formatCode>0.0</c:formatCode>
                <c:ptCount val="11"/>
                <c:pt idx="0">
                  <c:v>6.9722086786933035</c:v>
                </c:pt>
                <c:pt idx="1">
                  <c:v>7.0191431175934405</c:v>
                </c:pt>
                <c:pt idx="2">
                  <c:v>2.8960817717206044</c:v>
                </c:pt>
                <c:pt idx="3">
                  <c:v>4.5529801324503349</c:v>
                </c:pt>
                <c:pt idx="4">
                  <c:v>1.9398258115597811</c:v>
                </c:pt>
                <c:pt idx="5">
                  <c:v>-0.81553398058252791</c:v>
                </c:pt>
                <c:pt idx="6">
                  <c:v>6.0689115113547354</c:v>
                </c:pt>
                <c:pt idx="7">
                  <c:v>-7.1244001476559742</c:v>
                </c:pt>
                <c:pt idx="8">
                  <c:v>-3.6565977742448297</c:v>
                </c:pt>
                <c:pt idx="9">
                  <c:v>-1.6914191419141966</c:v>
                </c:pt>
                <c:pt idx="10">
                  <c:v>-0.92320604280318186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F-48AC-8D8F-9F67AB25BDFD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(données)'!$AN$3:$AN$13</c:f>
              <c:numCache>
                <c:formatCode>0.0</c:formatCode>
                <c:ptCount val="11"/>
                <c:pt idx="0">
                  <c:v>10.404624277456653</c:v>
                </c:pt>
                <c:pt idx="1">
                  <c:v>13.219895287958128</c:v>
                </c:pt>
                <c:pt idx="2">
                  <c:v>5.895953757225425</c:v>
                </c:pt>
                <c:pt idx="3">
                  <c:v>9.1703056768559055</c:v>
                </c:pt>
                <c:pt idx="4">
                  <c:v>4.6999999999999931</c:v>
                </c:pt>
                <c:pt idx="5">
                  <c:v>0.57306590257879542</c:v>
                </c:pt>
                <c:pt idx="6">
                  <c:v>4.7483380816714105</c:v>
                </c:pt>
                <c:pt idx="7">
                  <c:v>0.6346328195829587</c:v>
                </c:pt>
                <c:pt idx="8">
                  <c:v>-2.2522522522522515</c:v>
                </c:pt>
                <c:pt idx="9">
                  <c:v>-1.0138248847926246</c:v>
                </c:pt>
                <c:pt idx="10">
                  <c:v>-2.7932960893854775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F-48AC-8D8F-9F67AB25B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93024"/>
        <c:axId val="173394560"/>
      </c:barChart>
      <c:catAx>
        <c:axId val="1733930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3945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394560"/>
        <c:scaling>
          <c:orientation val="minMax"/>
          <c:max val="15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39302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8132219513176E-2"/>
          <c:y val="0.26941417322834643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dep05_trim!$BS$107:$BS$126</c:f>
              <c:numCache>
                <c:formatCode>#\ ##0.0</c:formatCode>
                <c:ptCount val="20"/>
                <c:pt idx="0">
                  <c:v>1.1715089034676662</c:v>
                </c:pt>
                <c:pt idx="1">
                  <c:v>4.863362667901816</c:v>
                </c:pt>
                <c:pt idx="2">
                  <c:v>-4.1519434628975338</c:v>
                </c:pt>
                <c:pt idx="3">
                  <c:v>-2.2580645161290325</c:v>
                </c:pt>
                <c:pt idx="4">
                  <c:v>9.0051862329090007</c:v>
                </c:pt>
                <c:pt idx="5">
                  <c:v>-13.062283737024227</c:v>
                </c:pt>
                <c:pt idx="6">
                  <c:v>-1.8905472636815968</c:v>
                </c:pt>
                <c:pt idx="7">
                  <c:v>-1.2677484787018245</c:v>
                </c:pt>
                <c:pt idx="8">
                  <c:v>-1.2840267077555145</c:v>
                </c:pt>
                <c:pt idx="9">
                  <c:v>2.8616024973985299</c:v>
                </c:pt>
                <c:pt idx="10">
                  <c:v>1.5680323722812251</c:v>
                </c:pt>
                <c:pt idx="11">
                  <c:v>2.7390438247012039</c:v>
                </c:pt>
                <c:pt idx="12">
                  <c:v>-0.33931168201648543</c:v>
                </c:pt>
                <c:pt idx="13">
                  <c:v>0.72957198443579507</c:v>
                </c:pt>
                <c:pt idx="14">
                  <c:v>-0.14485755673587786</c:v>
                </c:pt>
                <c:pt idx="15">
                  <c:v>-0.82205029013538988</c:v>
                </c:pt>
                <c:pt idx="16">
                  <c:v>-0.43881033642125811</c:v>
                </c:pt>
                <c:pt idx="17">
                  <c:v>-1.7629774730656189</c:v>
                </c:pt>
                <c:pt idx="18">
                  <c:v>-1.2961116650049842</c:v>
                </c:pt>
                <c:pt idx="19">
                  <c:v>2.6767676767676774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2-4AFF-861F-46EC91EC8475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dep05_trim!$BT$107:$BT$126</c:f>
              <c:numCache>
                <c:formatCode>#\ ##0.0</c:formatCode>
                <c:ptCount val="20"/>
                <c:pt idx="0">
                  <c:v>0.46777546777547752</c:v>
                </c:pt>
                <c:pt idx="1">
                  <c:v>2.224521469218832</c:v>
                </c:pt>
                <c:pt idx="2">
                  <c:v>5.7186234817813597</c:v>
                </c:pt>
                <c:pt idx="3">
                  <c:v>3.1594064145524126</c:v>
                </c:pt>
                <c:pt idx="4">
                  <c:v>7.3781902552204182</c:v>
                </c:pt>
                <c:pt idx="5">
                  <c:v>-3.3707865168539297</c:v>
                </c:pt>
                <c:pt idx="6">
                  <c:v>-3.8014311270125223</c:v>
                </c:pt>
                <c:pt idx="7">
                  <c:v>-2.9753602975360227</c:v>
                </c:pt>
                <c:pt idx="8">
                  <c:v>-4.0728318160038413</c:v>
                </c:pt>
                <c:pt idx="9">
                  <c:v>-4.5454545454545414</c:v>
                </c:pt>
                <c:pt idx="10">
                  <c:v>-2.7210884353741416</c:v>
                </c:pt>
                <c:pt idx="11">
                  <c:v>-1.7213555675094194</c:v>
                </c:pt>
                <c:pt idx="12">
                  <c:v>-1.7515051997810671</c:v>
                </c:pt>
                <c:pt idx="13">
                  <c:v>-1.5041782729805053</c:v>
                </c:pt>
                <c:pt idx="14">
                  <c:v>-1.2443438914027105</c:v>
                </c:pt>
                <c:pt idx="15">
                  <c:v>2.6918671248568282</c:v>
                </c:pt>
                <c:pt idx="16">
                  <c:v>-0.55772448410486009</c:v>
                </c:pt>
                <c:pt idx="17">
                  <c:v>-1.346045989904654</c:v>
                </c:pt>
                <c:pt idx="18">
                  <c:v>-1.2507106310403637</c:v>
                </c:pt>
                <c:pt idx="19">
                  <c:v>0.63327576280944875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2-4AFF-861F-46EC91EC8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54400"/>
        <c:axId val="172055936"/>
      </c:barChart>
      <c:catAx>
        <c:axId val="172054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05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055936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0544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52902907000420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(données)'!$AU$3:$AU$13</c:f>
              <c:numCache>
                <c:formatCode>0.0</c:formatCode>
                <c:ptCount val="11"/>
                <c:pt idx="0">
                  <c:v>4.0114613180515679</c:v>
                </c:pt>
                <c:pt idx="1">
                  <c:v>2.2497704315886047</c:v>
                </c:pt>
                <c:pt idx="2">
                  <c:v>0.22451728783117186</c:v>
                </c:pt>
                <c:pt idx="3">
                  <c:v>-0.76164874551971629</c:v>
                </c:pt>
                <c:pt idx="4">
                  <c:v>-2.4830699774266329</c:v>
                </c:pt>
                <c:pt idx="5">
                  <c:v>-1.2037037037037068</c:v>
                </c:pt>
                <c:pt idx="6">
                  <c:v>-0.60918462980318333</c:v>
                </c:pt>
                <c:pt idx="7">
                  <c:v>-8.2036775106081983</c:v>
                </c:pt>
                <c:pt idx="8">
                  <c:v>5.9578839239856185</c:v>
                </c:pt>
                <c:pt idx="9">
                  <c:v>-0.58167716917111312</c:v>
                </c:pt>
                <c:pt idx="10">
                  <c:v>-0.87762067284251621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5-4377-A3A6-D837C9AF2A55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(données)'!$BB$3:$BB$13</c:f>
              <c:numCache>
                <c:formatCode>0.0</c:formatCode>
                <c:ptCount val="11"/>
                <c:pt idx="0">
                  <c:v>13.167259786476881</c:v>
                </c:pt>
                <c:pt idx="1">
                  <c:v>17.295597484276716</c:v>
                </c:pt>
                <c:pt idx="2">
                  <c:v>6.0321715817694299</c:v>
                </c:pt>
                <c:pt idx="3">
                  <c:v>13.02149178255374</c:v>
                </c:pt>
                <c:pt idx="4">
                  <c:v>7.6621923937360226</c:v>
                </c:pt>
                <c:pt idx="5">
                  <c:v>-5.1948051948058627E-2</c:v>
                </c:pt>
                <c:pt idx="6">
                  <c:v>12.006237006236997</c:v>
                </c:pt>
                <c:pt idx="7">
                  <c:v>-3.1554524361948832</c:v>
                </c:pt>
                <c:pt idx="8">
                  <c:v>-12.458073790129376</c:v>
                </c:pt>
                <c:pt idx="9">
                  <c:v>-1.8609742747673685</c:v>
                </c:pt>
                <c:pt idx="10">
                  <c:v>-2.5097601784718315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5-4377-A3A6-D837C9AF2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45664"/>
        <c:axId val="173747200"/>
      </c:barChart>
      <c:catAx>
        <c:axId val="1737456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747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747200"/>
        <c:scaling>
          <c:orientation val="minMax"/>
          <c:max val="18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74566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360348249151E-2"/>
          <c:y val="0.17825029043500709"/>
          <c:w val="0.88312922262587745"/>
          <c:h val="0.5091925906802633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RSA!$AS$40:$AS$98</c:f>
              <c:numCache>
                <c:formatCode>0.0</c:formatCode>
                <c:ptCount val="59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109.39597315436242</c:v>
                </c:pt>
                <c:pt idx="22">
                  <c:v>108.38926174496643</c:v>
                </c:pt>
                <c:pt idx="23">
                  <c:v>107.38255033557047</c:v>
                </c:pt>
                <c:pt idx="24">
                  <c:v>106.71140939597315</c:v>
                </c:pt>
                <c:pt idx="25">
                  <c:v>105.36912751677852</c:v>
                </c:pt>
                <c:pt idx="26">
                  <c:v>106.37583892617451</c:v>
                </c:pt>
                <c:pt idx="27">
                  <c:v>106.71140939597315</c:v>
                </c:pt>
                <c:pt idx="28">
                  <c:v>105.03355704697988</c:v>
                </c:pt>
                <c:pt idx="29">
                  <c:v>104.36241610738254</c:v>
                </c:pt>
                <c:pt idx="30">
                  <c:v>102.68456375838926</c:v>
                </c:pt>
                <c:pt idx="31">
                  <c:v>104.36241610738254</c:v>
                </c:pt>
                <c:pt idx="32">
                  <c:v>105.03355704697988</c:v>
                </c:pt>
                <c:pt idx="33">
                  <c:v>106.37583892617451</c:v>
                </c:pt>
                <c:pt idx="34">
                  <c:v>106.37583892617451</c:v>
                </c:pt>
                <c:pt idx="35">
                  <c:v>105.70469798657717</c:v>
                </c:pt>
                <c:pt idx="36">
                  <c:v>104.02684563758389</c:v>
                </c:pt>
                <c:pt idx="37">
                  <c:v>102.34899328859059</c:v>
                </c:pt>
                <c:pt idx="38">
                  <c:v>102.68456375838926</c:v>
                </c:pt>
                <c:pt idx="39">
                  <c:v>103.69127516778522</c:v>
                </c:pt>
                <c:pt idx="40">
                  <c:v>104.36241610738254</c:v>
                </c:pt>
                <c:pt idx="41">
                  <c:v>101.6778523489933</c:v>
                </c:pt>
                <c:pt idx="42">
                  <c:v>99.664429530201332</c:v>
                </c:pt>
                <c:pt idx="43">
                  <c:v>100.33557046979867</c:v>
                </c:pt>
                <c:pt idx="44">
                  <c:v>100.67114093959732</c:v>
                </c:pt>
                <c:pt idx="45">
                  <c:v>100.33557046979867</c:v>
                </c:pt>
                <c:pt idx="46">
                  <c:v>98.993288590604024</c:v>
                </c:pt>
                <c:pt idx="47">
                  <c:v>97.986577181208062</c:v>
                </c:pt>
                <c:pt idx="48">
                  <c:v>96.308724832214764</c:v>
                </c:pt>
                <c:pt idx="49">
                  <c:v>94.630872483221466</c:v>
                </c:pt>
                <c:pt idx="50">
                  <c:v>95.637583892617457</c:v>
                </c:pt>
                <c:pt idx="51">
                  <c:v>95.973154362416096</c:v>
                </c:pt>
                <c:pt idx="52">
                  <c:v>96.644295302013433</c:v>
                </c:pt>
                <c:pt idx="53">
                  <c:v>95.302013422818789</c:v>
                </c:pt>
                <c:pt idx="54">
                  <c:v>95.637583892617457</c:v>
                </c:pt>
                <c:pt idx="55">
                  <c:v>95.637583892617457</c:v>
                </c:pt>
                <c:pt idx="56">
                  <c:v>95.302013422818789</c:v>
                </c:pt>
                <c:pt idx="57">
                  <c:v>93.288590604026851</c:v>
                </c:pt>
                <c:pt idx="58">
                  <c:v>92.617449664429529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0-419C-8723-B9086D05D7FC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ASS!$AS$40:$AS$97</c:f>
              <c:numCache>
                <c:formatCode>0.0</c:formatCode>
                <c:ptCount val="58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94.444444444444443</c:v>
                </c:pt>
                <c:pt idx="23">
                  <c:v>94.444444444444443</c:v>
                </c:pt>
                <c:pt idx="24">
                  <c:v>92.592592592592595</c:v>
                </c:pt>
                <c:pt idx="25">
                  <c:v>87.037037037037038</c:v>
                </c:pt>
                <c:pt idx="26">
                  <c:v>85.18518518518519</c:v>
                </c:pt>
                <c:pt idx="27">
                  <c:v>85.18518518518519</c:v>
                </c:pt>
                <c:pt idx="28">
                  <c:v>79.629629629629633</c:v>
                </c:pt>
                <c:pt idx="29">
                  <c:v>79.629629629629633</c:v>
                </c:pt>
                <c:pt idx="30">
                  <c:v>77.777777777777786</c:v>
                </c:pt>
                <c:pt idx="31">
                  <c:v>77.777777777777786</c:v>
                </c:pt>
                <c:pt idx="32">
                  <c:v>74.074074074074076</c:v>
                </c:pt>
                <c:pt idx="33">
                  <c:v>74.074074074074076</c:v>
                </c:pt>
                <c:pt idx="34">
                  <c:v>75.925925925925924</c:v>
                </c:pt>
                <c:pt idx="35">
                  <c:v>72.222222222222214</c:v>
                </c:pt>
                <c:pt idx="36">
                  <c:v>70.370370370370367</c:v>
                </c:pt>
                <c:pt idx="37">
                  <c:v>70.370370370370367</c:v>
                </c:pt>
                <c:pt idx="38">
                  <c:v>70.370370370370367</c:v>
                </c:pt>
                <c:pt idx="39">
                  <c:v>66.666666666666657</c:v>
                </c:pt>
                <c:pt idx="40">
                  <c:v>64.81481481481481</c:v>
                </c:pt>
                <c:pt idx="41">
                  <c:v>66.666666666666657</c:v>
                </c:pt>
                <c:pt idx="42">
                  <c:v>66.666666666666657</c:v>
                </c:pt>
                <c:pt idx="43">
                  <c:v>64.81481481481481</c:v>
                </c:pt>
                <c:pt idx="44">
                  <c:v>66.666666666666657</c:v>
                </c:pt>
                <c:pt idx="45">
                  <c:v>68.518518518518519</c:v>
                </c:pt>
                <c:pt idx="46">
                  <c:v>68.518518518518519</c:v>
                </c:pt>
                <c:pt idx="47">
                  <c:v>66.666666666666657</c:v>
                </c:pt>
                <c:pt idx="48">
                  <c:v>64.81481481481481</c:v>
                </c:pt>
                <c:pt idx="49">
                  <c:v>62.962962962962962</c:v>
                </c:pt>
                <c:pt idx="50">
                  <c:v>59.259259259259252</c:v>
                </c:pt>
                <c:pt idx="51">
                  <c:v>61.111111111111114</c:v>
                </c:pt>
                <c:pt idx="52">
                  <c:v>61.111111111111114</c:v>
                </c:pt>
                <c:pt idx="53">
                  <c:v>64.81481481481481</c:v>
                </c:pt>
                <c:pt idx="54">
                  <c:v>62.962962962962962</c:v>
                </c:pt>
                <c:pt idx="55">
                  <c:v>62.962962962962962</c:v>
                </c:pt>
                <c:pt idx="56">
                  <c:v>61.111111111111114</c:v>
                </c:pt>
                <c:pt idx="57">
                  <c:v>62.962962962962962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0-419C-8723-B9086D05D7FC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PA!$AS$40:$AS$98</c:f>
              <c:numCache>
                <c:formatCode>0.0</c:formatCode>
                <c:ptCount val="59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104.01567091087169</c:v>
                </c:pt>
                <c:pt idx="22">
                  <c:v>104.11361410381978</c:v>
                </c:pt>
                <c:pt idx="23">
                  <c:v>102.35063663075417</c:v>
                </c:pt>
                <c:pt idx="24">
                  <c:v>101.56709108716943</c:v>
                </c:pt>
                <c:pt idx="25">
                  <c:v>102.44857982370226</c:v>
                </c:pt>
                <c:pt idx="26">
                  <c:v>103.62389813907933</c:v>
                </c:pt>
                <c:pt idx="27">
                  <c:v>104.30950048971597</c:v>
                </c:pt>
                <c:pt idx="28">
                  <c:v>104.89715964740452</c:v>
                </c:pt>
                <c:pt idx="29">
                  <c:v>104.40744368266405</c:v>
                </c:pt>
                <c:pt idx="30">
                  <c:v>104.70127326150833</c:v>
                </c:pt>
                <c:pt idx="31">
                  <c:v>106.07247796278159</c:v>
                </c:pt>
                <c:pt idx="32">
                  <c:v>107.14985308521057</c:v>
                </c:pt>
                <c:pt idx="33">
                  <c:v>107.63956904995102</c:v>
                </c:pt>
                <c:pt idx="34">
                  <c:v>106.85602350636631</c:v>
                </c:pt>
                <c:pt idx="35">
                  <c:v>104.21155729676788</c:v>
                </c:pt>
                <c:pt idx="36">
                  <c:v>103.03623898139081</c:v>
                </c:pt>
                <c:pt idx="37">
                  <c:v>103.13418217433887</c:v>
                </c:pt>
                <c:pt idx="38">
                  <c:v>102.84035259549462</c:v>
                </c:pt>
                <c:pt idx="39">
                  <c:v>104.21155729676788</c:v>
                </c:pt>
                <c:pt idx="40">
                  <c:v>104.30950048971597</c:v>
                </c:pt>
                <c:pt idx="41">
                  <c:v>103.62389813907933</c:v>
                </c:pt>
                <c:pt idx="42">
                  <c:v>102.84035259549462</c:v>
                </c:pt>
                <c:pt idx="43">
                  <c:v>103.03623898139081</c:v>
                </c:pt>
                <c:pt idx="44">
                  <c:v>103.03623898139081</c:v>
                </c:pt>
                <c:pt idx="45">
                  <c:v>102.93829578844272</c:v>
                </c:pt>
                <c:pt idx="46">
                  <c:v>102.84035259549462</c:v>
                </c:pt>
                <c:pt idx="47">
                  <c:v>99.706170421155733</c:v>
                </c:pt>
                <c:pt idx="48">
                  <c:v>98.92262487757101</c:v>
                </c:pt>
                <c:pt idx="49">
                  <c:v>97.943192948090115</c:v>
                </c:pt>
                <c:pt idx="50">
                  <c:v>98.530852105778649</c:v>
                </c:pt>
                <c:pt idx="51">
                  <c:v>98.92262487757101</c:v>
                </c:pt>
                <c:pt idx="52">
                  <c:v>100.19588638589619</c:v>
                </c:pt>
                <c:pt idx="53">
                  <c:v>101.56709108716943</c:v>
                </c:pt>
                <c:pt idx="54">
                  <c:v>101.17531831537707</c:v>
                </c:pt>
                <c:pt idx="55">
                  <c:v>102.64446620959843</c:v>
                </c:pt>
                <c:pt idx="56">
                  <c:v>102.84035259549462</c:v>
                </c:pt>
                <c:pt idx="57">
                  <c:v>103.42801175318314</c:v>
                </c:pt>
                <c:pt idx="58">
                  <c:v>102.84035259549462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60-419C-8723-B9086D05D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dateAx>
        <c:axId val="230537856"/>
        <c:scaling>
          <c:orientation val="minMax"/>
          <c:max val="45627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70" baseline="0"/>
            </a:pPr>
            <a:endParaRPr lang="fr-FR"/>
          </a:p>
        </c:txPr>
        <c:crossAx val="230547840"/>
        <c:crossesAt val="100"/>
        <c:auto val="1"/>
        <c:lblOffset val="100"/>
        <c:baseTimeUnit val="months"/>
      </c:dateAx>
      <c:valAx>
        <c:axId val="230547840"/>
        <c:scaling>
          <c:orientation val="minMax"/>
          <c:max val="116"/>
          <c:min val="5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3053785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50752192561297"/>
          <c:y val="0.75784604793253296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4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4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4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2014 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Hautes-Alpes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Feuil1!$X$10:$X$53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102.49999999999999</c:v>
                </c:pt>
                <c:pt idx="2">
                  <c:v>100.96153846153845</c:v>
                </c:pt>
                <c:pt idx="3">
                  <c:v>100.57692307692308</c:v>
                </c:pt>
                <c:pt idx="4">
                  <c:v>96.92307692307692</c:v>
                </c:pt>
                <c:pt idx="5">
                  <c:v>96.089743589743591</c:v>
                </c:pt>
                <c:pt idx="6">
                  <c:v>96.282051282051285</c:v>
                </c:pt>
                <c:pt idx="7">
                  <c:v>93.205128205128204</c:v>
                </c:pt>
                <c:pt idx="8">
                  <c:v>95.769230769230774</c:v>
                </c:pt>
                <c:pt idx="9">
                  <c:v>94.551282051282044</c:v>
                </c:pt>
                <c:pt idx="10">
                  <c:v>95</c:v>
                </c:pt>
                <c:pt idx="11">
                  <c:v>93.205128205128204</c:v>
                </c:pt>
                <c:pt idx="12">
                  <c:v>91.474358974358978</c:v>
                </c:pt>
                <c:pt idx="13">
                  <c:v>90.57692307692308</c:v>
                </c:pt>
                <c:pt idx="14">
                  <c:v>90.641025641025635</c:v>
                </c:pt>
                <c:pt idx="15">
                  <c:v>97.243589743589737</c:v>
                </c:pt>
                <c:pt idx="16">
                  <c:v>103.33333333333334</c:v>
                </c:pt>
                <c:pt idx="17">
                  <c:v>107.11538461538461</c:v>
                </c:pt>
                <c:pt idx="18">
                  <c:v>107.30769230769231</c:v>
                </c:pt>
                <c:pt idx="19">
                  <c:v>107.88461538461537</c:v>
                </c:pt>
                <c:pt idx="20">
                  <c:v>111.21794871794873</c:v>
                </c:pt>
                <c:pt idx="21">
                  <c:v>115.06410256410255</c:v>
                </c:pt>
                <c:pt idx="22">
                  <c:v>119.55128205128204</c:v>
                </c:pt>
                <c:pt idx="23">
                  <c:v>121.53846153846153</c:v>
                </c:pt>
                <c:pt idx="24">
                  <c:v>117.17948717948718</c:v>
                </c:pt>
                <c:pt idx="25">
                  <c:v>111.02564102564104</c:v>
                </c:pt>
                <c:pt idx="26">
                  <c:v>115.76923076923077</c:v>
                </c:pt>
                <c:pt idx="27">
                  <c:v>122.50000000000001</c:v>
                </c:pt>
                <c:pt idx="28">
                  <c:v>128.0128205128205</c:v>
                </c:pt>
                <c:pt idx="29">
                  <c:v>143.58974358974359</c:v>
                </c:pt>
                <c:pt idx="30">
                  <c:v>141.53846153846155</c:v>
                </c:pt>
                <c:pt idx="31">
                  <c:v>143.71794871794873</c:v>
                </c:pt>
                <c:pt idx="32">
                  <c:v>150</c:v>
                </c:pt>
                <c:pt idx="33">
                  <c:v>149.10256410256412</c:v>
                </c:pt>
                <c:pt idx="34">
                  <c:v>156.28205128205127</c:v>
                </c:pt>
                <c:pt idx="35">
                  <c:v>159.23076923076923</c:v>
                </c:pt>
                <c:pt idx="36">
                  <c:v>156.60256410256409</c:v>
                </c:pt>
                <c:pt idx="37">
                  <c:v>148.7820512820513</c:v>
                </c:pt>
                <c:pt idx="38">
                  <c:v>146.41025641025641</c:v>
                </c:pt>
                <c:pt idx="39">
                  <c:v>142.56410256410257</c:v>
                </c:pt>
                <c:pt idx="40">
                  <c:v>148.26923076923077</c:v>
                </c:pt>
                <c:pt idx="41">
                  <c:v>148.14102564102564</c:v>
                </c:pt>
                <c:pt idx="42">
                  <c:v>143.65384615384616</c:v>
                </c:pt>
                <c:pt idx="43">
                  <c:v>142.24358974358975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14-434F-AD1E-106586C0B204}"/>
            </c:ext>
          </c:extLst>
        </c:ser>
        <c:ser>
          <c:idx val="1"/>
          <c:order val="1"/>
          <c:tx>
            <c:v>Hautes-Alpes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Feuil1!$W$10:$W$53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100.1100110011001</c:v>
                </c:pt>
                <c:pt idx="2">
                  <c:v>94.499449944994495</c:v>
                </c:pt>
                <c:pt idx="3">
                  <c:v>96.479647964796484</c:v>
                </c:pt>
                <c:pt idx="4">
                  <c:v>90.539053905390546</c:v>
                </c:pt>
                <c:pt idx="5">
                  <c:v>88.338833883388332</c:v>
                </c:pt>
                <c:pt idx="6">
                  <c:v>88.228822882288227</c:v>
                </c:pt>
                <c:pt idx="7">
                  <c:v>83.278327832783276</c:v>
                </c:pt>
                <c:pt idx="8">
                  <c:v>86.468646864686477</c:v>
                </c:pt>
                <c:pt idx="9">
                  <c:v>87.348734873487345</c:v>
                </c:pt>
                <c:pt idx="10">
                  <c:v>85.808580858085804</c:v>
                </c:pt>
                <c:pt idx="11">
                  <c:v>85.36853685368537</c:v>
                </c:pt>
                <c:pt idx="12">
                  <c:v>79.757975797579761</c:v>
                </c:pt>
                <c:pt idx="13">
                  <c:v>76.567656765676574</c:v>
                </c:pt>
                <c:pt idx="14">
                  <c:v>77.777777777777786</c:v>
                </c:pt>
                <c:pt idx="15">
                  <c:v>83.388338833883395</c:v>
                </c:pt>
                <c:pt idx="16">
                  <c:v>88.448844884488452</c:v>
                </c:pt>
                <c:pt idx="17">
                  <c:v>93.399339933993403</c:v>
                </c:pt>
                <c:pt idx="18">
                  <c:v>93.619361936193627</c:v>
                </c:pt>
                <c:pt idx="19">
                  <c:v>90.97909790979098</c:v>
                </c:pt>
                <c:pt idx="20">
                  <c:v>95.929592959295931</c:v>
                </c:pt>
                <c:pt idx="21">
                  <c:v>102.97029702970298</c:v>
                </c:pt>
                <c:pt idx="22">
                  <c:v>109.46094609460945</c:v>
                </c:pt>
                <c:pt idx="23">
                  <c:v>105.28052805280528</c:v>
                </c:pt>
                <c:pt idx="24">
                  <c:v>97.909790979097906</c:v>
                </c:pt>
                <c:pt idx="25">
                  <c:v>87.018701870187016</c:v>
                </c:pt>
                <c:pt idx="26">
                  <c:v>83.608360836083605</c:v>
                </c:pt>
                <c:pt idx="27">
                  <c:v>88.778877887788781</c:v>
                </c:pt>
                <c:pt idx="28">
                  <c:v>88.778877887788781</c:v>
                </c:pt>
                <c:pt idx="29">
                  <c:v>97.469746974697472</c:v>
                </c:pt>
                <c:pt idx="30">
                  <c:v>95.489548954895483</c:v>
                </c:pt>
                <c:pt idx="31">
                  <c:v>97.249724972497248</c:v>
                </c:pt>
                <c:pt idx="32">
                  <c:v>100</c:v>
                </c:pt>
                <c:pt idx="33">
                  <c:v>93.069306930693074</c:v>
                </c:pt>
                <c:pt idx="34">
                  <c:v>93.179317931793179</c:v>
                </c:pt>
                <c:pt idx="35">
                  <c:v>93.289328932893284</c:v>
                </c:pt>
                <c:pt idx="36">
                  <c:v>90.869086908690861</c:v>
                </c:pt>
                <c:pt idx="37">
                  <c:v>86.358635863586358</c:v>
                </c:pt>
                <c:pt idx="38">
                  <c:v>87.458745874587464</c:v>
                </c:pt>
                <c:pt idx="39">
                  <c:v>82.728272827282723</c:v>
                </c:pt>
                <c:pt idx="40">
                  <c:v>87.018701870187016</c:v>
                </c:pt>
                <c:pt idx="41">
                  <c:v>87.458745874587464</c:v>
                </c:pt>
                <c:pt idx="42">
                  <c:v>82.728272827282723</c:v>
                </c:pt>
                <c:pt idx="43">
                  <c:v>84.598459845984593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14-434F-AD1E-106586C0B204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Feuil1!$T$10:$T$53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100.04844718421624</c:v>
                </c:pt>
                <c:pt idx="2">
                  <c:v>100.33913028951369</c:v>
                </c:pt>
                <c:pt idx="3">
                  <c:v>99.98830585208573</c:v>
                </c:pt>
                <c:pt idx="4">
                  <c:v>98.332748625937612</c:v>
                </c:pt>
                <c:pt idx="5">
                  <c:v>97.290298869008836</c:v>
                </c:pt>
                <c:pt idx="6">
                  <c:v>96.860956581299391</c:v>
                </c:pt>
                <c:pt idx="7">
                  <c:v>96.316343407006471</c:v>
                </c:pt>
                <c:pt idx="8">
                  <c:v>97.900065153109807</c:v>
                </c:pt>
                <c:pt idx="9">
                  <c:v>99.787834744984053</c:v>
                </c:pt>
                <c:pt idx="10">
                  <c:v>99.72936400541272</c:v>
                </c:pt>
                <c:pt idx="11">
                  <c:v>100.17040044103645</c:v>
                </c:pt>
                <c:pt idx="12">
                  <c:v>100.90044938939842</c:v>
                </c:pt>
                <c:pt idx="13">
                  <c:v>100.96727309176565</c:v>
                </c:pt>
                <c:pt idx="14">
                  <c:v>103.29273793414524</c:v>
                </c:pt>
                <c:pt idx="15">
                  <c:v>106.90790023221237</c:v>
                </c:pt>
                <c:pt idx="16">
                  <c:v>112.03996057401559</c:v>
                </c:pt>
                <c:pt idx="17">
                  <c:v>117.26557409913296</c:v>
                </c:pt>
                <c:pt idx="18">
                  <c:v>120.47812359043752</c:v>
                </c:pt>
                <c:pt idx="19">
                  <c:v>123.01408309527389</c:v>
                </c:pt>
                <c:pt idx="20">
                  <c:v>127.72849529728194</c:v>
                </c:pt>
                <c:pt idx="21">
                  <c:v>130.89760938204782</c:v>
                </c:pt>
                <c:pt idx="22">
                  <c:v>134.57124241968626</c:v>
                </c:pt>
                <c:pt idx="23">
                  <c:v>140.49516363454117</c:v>
                </c:pt>
                <c:pt idx="24">
                  <c:v>139.23052506724133</c:v>
                </c:pt>
                <c:pt idx="25">
                  <c:v>131.89328254731953</c:v>
                </c:pt>
                <c:pt idx="26">
                  <c:v>139.29400758449023</c:v>
                </c:pt>
                <c:pt idx="27">
                  <c:v>144.62988021851351</c:v>
                </c:pt>
                <c:pt idx="28">
                  <c:v>155.22143704371939</c:v>
                </c:pt>
                <c:pt idx="29">
                  <c:v>176.45800965602498</c:v>
                </c:pt>
                <c:pt idx="30">
                  <c:v>174.87261731736248</c:v>
                </c:pt>
                <c:pt idx="31">
                  <c:v>178.53455620708664</c:v>
                </c:pt>
                <c:pt idx="32">
                  <c:v>180.75811490335622</c:v>
                </c:pt>
                <c:pt idx="33">
                  <c:v>177.60904792930052</c:v>
                </c:pt>
                <c:pt idx="34">
                  <c:v>183.14706226298466</c:v>
                </c:pt>
                <c:pt idx="35">
                  <c:v>184.5587129754924</c:v>
                </c:pt>
                <c:pt idx="36">
                  <c:v>180.99700963931906</c:v>
                </c:pt>
                <c:pt idx="37">
                  <c:v>177.44700045105998</c:v>
                </c:pt>
                <c:pt idx="38">
                  <c:v>175.69287826392022</c:v>
                </c:pt>
                <c:pt idx="39">
                  <c:v>172.31661070181593</c:v>
                </c:pt>
                <c:pt idx="40">
                  <c:v>176.68186905895521</c:v>
                </c:pt>
                <c:pt idx="41">
                  <c:v>177.3166942314439</c:v>
                </c:pt>
                <c:pt idx="42">
                  <c:v>176.52483335839221</c:v>
                </c:pt>
                <c:pt idx="43">
                  <c:v>177.39354148916621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14-434F-AD1E-106586C0B204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Feuil1!$S$10:$S$53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100.13609608383518</c:v>
                </c:pt>
                <c:pt idx="2">
                  <c:v>99.35354360178286</c:v>
                </c:pt>
                <c:pt idx="3">
                  <c:v>99.125582661358919</c:v>
                </c:pt>
                <c:pt idx="4">
                  <c:v>97.482222449049033</c:v>
                </c:pt>
                <c:pt idx="5">
                  <c:v>96.213126467285903</c:v>
                </c:pt>
                <c:pt idx="6">
                  <c:v>96.461501820285122</c:v>
                </c:pt>
                <c:pt idx="7">
                  <c:v>96.73369398795549</c:v>
                </c:pt>
                <c:pt idx="8">
                  <c:v>100.22115613623217</c:v>
                </c:pt>
                <c:pt idx="9">
                  <c:v>103.92977442074105</c:v>
                </c:pt>
                <c:pt idx="10">
                  <c:v>105.13422476268246</c:v>
                </c:pt>
                <c:pt idx="11">
                  <c:v>107.37981014596305</c:v>
                </c:pt>
                <c:pt idx="12">
                  <c:v>108.82583103671193</c:v>
                </c:pt>
                <c:pt idx="13">
                  <c:v>109.04018236875234</c:v>
                </c:pt>
                <c:pt idx="14">
                  <c:v>111.18709809125242</c:v>
                </c:pt>
                <c:pt idx="15">
                  <c:v>113.24214895716376</c:v>
                </c:pt>
                <c:pt idx="16">
                  <c:v>114.3411248341329</c:v>
                </c:pt>
                <c:pt idx="17">
                  <c:v>117.85240379708073</c:v>
                </c:pt>
                <c:pt idx="18">
                  <c:v>119.00922050967984</c:v>
                </c:pt>
                <c:pt idx="19">
                  <c:v>118.19264400666871</c:v>
                </c:pt>
                <c:pt idx="20">
                  <c:v>121.69711816542478</c:v>
                </c:pt>
                <c:pt idx="21">
                  <c:v>122.6327787417917</c:v>
                </c:pt>
                <c:pt idx="22">
                  <c:v>122.50688986424416</c:v>
                </c:pt>
                <c:pt idx="23">
                  <c:v>120.9077608791807</c:v>
                </c:pt>
                <c:pt idx="24">
                  <c:v>113.4871219080671</c:v>
                </c:pt>
                <c:pt idx="25">
                  <c:v>100.42530026198494</c:v>
                </c:pt>
                <c:pt idx="26">
                  <c:v>101.51747133476235</c:v>
                </c:pt>
                <c:pt idx="27">
                  <c:v>105.47786737436631</c:v>
                </c:pt>
                <c:pt idx="28">
                  <c:v>110.75159062297983</c:v>
                </c:pt>
                <c:pt idx="29">
                  <c:v>125.32748120172843</c:v>
                </c:pt>
                <c:pt idx="30">
                  <c:v>126.31077540743765</c:v>
                </c:pt>
                <c:pt idx="31">
                  <c:v>126.5013099248069</c:v>
                </c:pt>
                <c:pt idx="32">
                  <c:v>126.70545405055968</c:v>
                </c:pt>
                <c:pt idx="33">
                  <c:v>125.12333707597566</c:v>
                </c:pt>
                <c:pt idx="34">
                  <c:v>125.76979347419277</c:v>
                </c:pt>
                <c:pt idx="35">
                  <c:v>127.60028580177605</c:v>
                </c:pt>
                <c:pt idx="36">
                  <c:v>125.0961178592086</c:v>
                </c:pt>
                <c:pt idx="37">
                  <c:v>122.41842740975129</c:v>
                </c:pt>
                <c:pt idx="38">
                  <c:v>121.67670375284952</c:v>
                </c:pt>
                <c:pt idx="39">
                  <c:v>120.33275492497704</c:v>
                </c:pt>
                <c:pt idx="40">
                  <c:v>124.82732809363411</c:v>
                </c:pt>
                <c:pt idx="41">
                  <c:v>125.22200673675614</c:v>
                </c:pt>
                <c:pt idx="42">
                  <c:v>123.75557143343201</c:v>
                </c:pt>
                <c:pt idx="43">
                  <c:v>122.71783879418869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14-434F-AD1E-106586C0B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2014)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Graphique!$A$10:$B$53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Graphique!$D$10:$D$53</c:f>
              <c:numCache>
                <c:formatCode>#\ ##0.0</c:formatCode>
                <c:ptCount val="44"/>
                <c:pt idx="0">
                  <c:v>100</c:v>
                </c:pt>
                <c:pt idx="1">
                  <c:v>99.131378935939196</c:v>
                </c:pt>
                <c:pt idx="2">
                  <c:v>100.07755545214829</c:v>
                </c:pt>
                <c:pt idx="3">
                  <c:v>98.83666821777571</c:v>
                </c:pt>
                <c:pt idx="4">
                  <c:v>102.43524119745618</c:v>
                </c:pt>
                <c:pt idx="5">
                  <c:v>102.171552660152</c:v>
                </c:pt>
                <c:pt idx="6">
                  <c:v>101.00822087792771</c:v>
                </c:pt>
                <c:pt idx="7">
                  <c:v>101.02373196835737</c:v>
                </c:pt>
                <c:pt idx="8">
                  <c:v>96.959826275787179</c:v>
                </c:pt>
                <c:pt idx="9">
                  <c:v>96.199782844733988</c:v>
                </c:pt>
                <c:pt idx="10">
                  <c:v>93.3302311152474</c:v>
                </c:pt>
                <c:pt idx="11">
                  <c:v>92.802854040639062</c:v>
                </c:pt>
                <c:pt idx="12">
                  <c:v>92.430587870327287</c:v>
                </c:pt>
                <c:pt idx="13">
                  <c:v>93.144098030091513</c:v>
                </c:pt>
                <c:pt idx="14">
                  <c:v>93.283697843958436</c:v>
                </c:pt>
                <c:pt idx="15">
                  <c:v>92.849387311928027</c:v>
                </c:pt>
                <c:pt idx="16">
                  <c:v>89.545525050411044</c:v>
                </c:pt>
                <c:pt idx="17">
                  <c:v>85.202419730107025</c:v>
                </c:pt>
                <c:pt idx="18">
                  <c:v>83.449666511555762</c:v>
                </c:pt>
                <c:pt idx="19">
                  <c:v>81.200558399255456</c:v>
                </c:pt>
                <c:pt idx="20">
                  <c:v>79.695982627578715</c:v>
                </c:pt>
                <c:pt idx="21">
                  <c:v>79.664960446719405</c:v>
                </c:pt>
                <c:pt idx="22">
                  <c:v>80.580114782069174</c:v>
                </c:pt>
                <c:pt idx="23">
                  <c:v>81.154025127966506</c:v>
                </c:pt>
                <c:pt idx="24">
                  <c:v>75.818210020164429</c:v>
                </c:pt>
                <c:pt idx="25">
                  <c:v>65.146579804560261</c:v>
                </c:pt>
                <c:pt idx="26">
                  <c:v>60.617341399100354</c:v>
                </c:pt>
                <c:pt idx="27">
                  <c:v>52.737707460834493</c:v>
                </c:pt>
                <c:pt idx="28">
                  <c:v>48.348068869241509</c:v>
                </c:pt>
                <c:pt idx="29">
                  <c:v>51.605397859469527</c:v>
                </c:pt>
                <c:pt idx="30">
                  <c:v>49.573445013184426</c:v>
                </c:pt>
                <c:pt idx="31">
                  <c:v>48.797890491701565</c:v>
                </c:pt>
                <c:pt idx="32">
                  <c:v>53.373662168450444</c:v>
                </c:pt>
                <c:pt idx="33">
                  <c:v>57.949433845199316</c:v>
                </c:pt>
                <c:pt idx="34">
                  <c:v>62.230494803784708</c:v>
                </c:pt>
                <c:pt idx="35">
                  <c:v>67.55079882115713</c:v>
                </c:pt>
                <c:pt idx="36">
                  <c:v>74.23607879633937</c:v>
                </c:pt>
                <c:pt idx="37">
                  <c:v>79.060027919962778</c:v>
                </c:pt>
                <c:pt idx="38">
                  <c:v>82.81371180393981</c:v>
                </c:pt>
                <c:pt idx="39">
                  <c:v>90.724367923065003</c:v>
                </c:pt>
                <c:pt idx="40">
                  <c:v>96.292849387311932</c:v>
                </c:pt>
                <c:pt idx="41">
                  <c:v>100.44982162246005</c:v>
                </c:pt>
                <c:pt idx="42">
                  <c:v>104.03288351171088</c:v>
                </c:pt>
                <c:pt idx="43">
                  <c:v>104.28106095858539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02-42B9-B486-F6D025695123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Graphique!$C$10:$C$53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99.931971687264138</c:v>
                </c:pt>
                <c:pt idx="2">
                  <c:v>100.32880351155671</c:v>
                </c:pt>
                <c:pt idx="3">
                  <c:v>99.055702230356829</c:v>
                </c:pt>
                <c:pt idx="4">
                  <c:v>101.26662239427266</c:v>
                </c:pt>
                <c:pt idx="5">
                  <c:v>100.62845203194091</c:v>
                </c:pt>
                <c:pt idx="6">
                  <c:v>99.922253356873298</c:v>
                </c:pt>
                <c:pt idx="7">
                  <c:v>100.01943666078168</c:v>
                </c:pt>
                <c:pt idx="8">
                  <c:v>96.974359804985497</c:v>
                </c:pt>
                <c:pt idx="9">
                  <c:v>96.979218970180924</c:v>
                </c:pt>
                <c:pt idx="10">
                  <c:v>94.212734252255459</c:v>
                </c:pt>
                <c:pt idx="11">
                  <c:v>91.818785532645492</c:v>
                </c:pt>
                <c:pt idx="12">
                  <c:v>90.391810686923989</c:v>
                </c:pt>
                <c:pt idx="13">
                  <c:v>87.99462252385041</c:v>
                </c:pt>
                <c:pt idx="14">
                  <c:v>86.838141207340584</c:v>
                </c:pt>
                <c:pt idx="15">
                  <c:v>86.018562011046512</c:v>
                </c:pt>
                <c:pt idx="16">
                  <c:v>83.678064108586142</c:v>
                </c:pt>
                <c:pt idx="17">
                  <c:v>83.083626233013163</c:v>
                </c:pt>
                <c:pt idx="18">
                  <c:v>83.582500526409561</c:v>
                </c:pt>
                <c:pt idx="19">
                  <c:v>84.377783896726541</c:v>
                </c:pt>
                <c:pt idx="20">
                  <c:v>84.533277182979958</c:v>
                </c:pt>
                <c:pt idx="21">
                  <c:v>83.676444386854342</c:v>
                </c:pt>
                <c:pt idx="22">
                  <c:v>82.586371661348579</c:v>
                </c:pt>
                <c:pt idx="23">
                  <c:v>80.47263480134113</c:v>
                </c:pt>
                <c:pt idx="24">
                  <c:v>74.405157193994071</c:v>
                </c:pt>
                <c:pt idx="25">
                  <c:v>63.319781661510554</c:v>
                </c:pt>
                <c:pt idx="26">
                  <c:v>57.51469897471614</c:v>
                </c:pt>
                <c:pt idx="27">
                  <c:v>49.127779847422218</c:v>
                </c:pt>
                <c:pt idx="28">
                  <c:v>43.900937818882717</c:v>
                </c:pt>
                <c:pt idx="29">
                  <c:v>45.193475760864281</c:v>
                </c:pt>
                <c:pt idx="30">
                  <c:v>42.984175318680251</c:v>
                </c:pt>
                <c:pt idx="31">
                  <c:v>42.99389364907109</c:v>
                </c:pt>
                <c:pt idx="32">
                  <c:v>47.150099612886507</c:v>
                </c:pt>
                <c:pt idx="33">
                  <c:v>52.466026336675363</c:v>
                </c:pt>
                <c:pt idx="34">
                  <c:v>58.468715074750158</c:v>
                </c:pt>
                <c:pt idx="35">
                  <c:v>64.842320089408645</c:v>
                </c:pt>
                <c:pt idx="36">
                  <c:v>72.10029316963346</c:v>
                </c:pt>
                <c:pt idx="37">
                  <c:v>77.636502048947989</c:v>
                </c:pt>
                <c:pt idx="38">
                  <c:v>81.326228154003147</c:v>
                </c:pt>
                <c:pt idx="39">
                  <c:v>88.33962325272519</c:v>
                </c:pt>
                <c:pt idx="40">
                  <c:v>93.221464552389904</c:v>
                </c:pt>
                <c:pt idx="41">
                  <c:v>97.727530410275506</c:v>
                </c:pt>
                <c:pt idx="42">
                  <c:v>101.06901634299228</c:v>
                </c:pt>
                <c:pt idx="43">
                  <c:v>103.79986718281799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02-42B9-B486-F6D025695123}"/>
            </c:ext>
          </c:extLst>
        </c:ser>
        <c:ser>
          <c:idx val="1"/>
          <c:order val="2"/>
          <c:tx>
            <c:strRef>
              <c:f>'Données Eclairages Deps'!$D$9</c:f>
              <c:strCache>
                <c:ptCount val="1"/>
                <c:pt idx="0">
                  <c:v>Hautes-Alpes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Eclairages Deps'!$D$10:$D$53</c:f>
              <c:numCache>
                <c:formatCode>#\ ##0.0</c:formatCode>
                <c:ptCount val="44"/>
                <c:pt idx="0">
                  <c:v>100</c:v>
                </c:pt>
                <c:pt idx="1">
                  <c:v>104.51127819548873</c:v>
                </c:pt>
                <c:pt idx="2">
                  <c:v>99.248120300751879</c:v>
                </c:pt>
                <c:pt idx="3">
                  <c:v>96.992481203007515</c:v>
                </c:pt>
                <c:pt idx="4">
                  <c:v>109.02255639097744</c:v>
                </c:pt>
                <c:pt idx="5">
                  <c:v>100</c:v>
                </c:pt>
                <c:pt idx="6">
                  <c:v>101.50375939849626</c:v>
                </c:pt>
                <c:pt idx="7">
                  <c:v>104.51127819548873</c:v>
                </c:pt>
                <c:pt idx="8">
                  <c:v>101.50375939849626</c:v>
                </c:pt>
                <c:pt idx="9">
                  <c:v>106.76691729323309</c:v>
                </c:pt>
                <c:pt idx="10">
                  <c:v>115.78947368421053</c:v>
                </c:pt>
                <c:pt idx="11">
                  <c:v>118.79699248120301</c:v>
                </c:pt>
                <c:pt idx="12">
                  <c:v>120.30075187969925</c:v>
                </c:pt>
                <c:pt idx="13">
                  <c:v>112.03007518796993</c:v>
                </c:pt>
                <c:pt idx="14">
                  <c:v>108.27067669172932</c:v>
                </c:pt>
                <c:pt idx="15">
                  <c:v>95.488721804511272</c:v>
                </c:pt>
                <c:pt idx="16">
                  <c:v>90.977443609022558</c:v>
                </c:pt>
                <c:pt idx="17">
                  <c:v>100.75187969924812</c:v>
                </c:pt>
                <c:pt idx="18">
                  <c:v>89.473684210526315</c:v>
                </c:pt>
                <c:pt idx="19">
                  <c:v>88.721804511278194</c:v>
                </c:pt>
                <c:pt idx="20">
                  <c:v>75.939849624060145</c:v>
                </c:pt>
                <c:pt idx="21">
                  <c:v>73.68421052631578</c:v>
                </c:pt>
                <c:pt idx="22">
                  <c:v>79.699248120300751</c:v>
                </c:pt>
                <c:pt idx="23">
                  <c:v>82.706766917293223</c:v>
                </c:pt>
                <c:pt idx="24">
                  <c:v>84.962406015037601</c:v>
                </c:pt>
                <c:pt idx="25">
                  <c:v>75.939849624060145</c:v>
                </c:pt>
                <c:pt idx="26">
                  <c:v>69.172932330827066</c:v>
                </c:pt>
                <c:pt idx="27">
                  <c:v>61.65413533834586</c:v>
                </c:pt>
                <c:pt idx="28">
                  <c:v>57.894736842105267</c:v>
                </c:pt>
                <c:pt idx="29">
                  <c:v>51.127819548872175</c:v>
                </c:pt>
                <c:pt idx="30">
                  <c:v>52.631578947368418</c:v>
                </c:pt>
                <c:pt idx="31">
                  <c:v>57.142857142857139</c:v>
                </c:pt>
                <c:pt idx="32">
                  <c:v>54.887218045112782</c:v>
                </c:pt>
                <c:pt idx="33">
                  <c:v>64.661654135338338</c:v>
                </c:pt>
                <c:pt idx="34">
                  <c:v>69.924812030075188</c:v>
                </c:pt>
                <c:pt idx="35">
                  <c:v>70.676691729323309</c:v>
                </c:pt>
                <c:pt idx="36">
                  <c:v>81.954887218045116</c:v>
                </c:pt>
                <c:pt idx="37">
                  <c:v>85.714285714285708</c:v>
                </c:pt>
                <c:pt idx="38">
                  <c:v>82.706766917293223</c:v>
                </c:pt>
                <c:pt idx="39">
                  <c:v>87.218045112781951</c:v>
                </c:pt>
                <c:pt idx="40">
                  <c:v>94.73684210526315</c:v>
                </c:pt>
                <c:pt idx="41">
                  <c:v>96.992481203007515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02-42B9-B486-F6D025695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3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5341785061310196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Graph2'!$J$10:$J$53</c:f>
              <c:numCache>
                <c:formatCode>#,##0</c:formatCode>
                <c:ptCount val="44"/>
                <c:pt idx="0">
                  <c:v>91.537346113873355</c:v>
                </c:pt>
                <c:pt idx="1">
                  <c:v>-578.39465677143016</c:v>
                </c:pt>
                <c:pt idx="2">
                  <c:v>-127.60490097790171</c:v>
                </c:pt>
                <c:pt idx="3">
                  <c:v>251.98512644014409</c:v>
                </c:pt>
                <c:pt idx="4">
                  <c:v>-398.99403632737813</c:v>
                </c:pt>
                <c:pt idx="5">
                  <c:v>-81.748517306470603</c:v>
                </c:pt>
                <c:pt idx="6">
                  <c:v>-188.61740787195595</c:v>
                </c:pt>
                <c:pt idx="7">
                  <c:v>198.96341540374124</c:v>
                </c:pt>
                <c:pt idx="8">
                  <c:v>182.39977928488224</c:v>
                </c:pt>
                <c:pt idx="9">
                  <c:v>-154.22225541906664</c:v>
                </c:pt>
                <c:pt idx="10">
                  <c:v>-49.397689448313031</c:v>
                </c:pt>
                <c:pt idx="11">
                  <c:v>-105.45363771382836</c:v>
                </c:pt>
                <c:pt idx="12">
                  <c:v>127.05293870662717</c:v>
                </c:pt>
                <c:pt idx="13">
                  <c:v>464.36239020210633</c:v>
                </c:pt>
                <c:pt idx="14">
                  <c:v>-228.932860876841</c:v>
                </c:pt>
                <c:pt idx="15">
                  <c:v>341.68694247904932</c:v>
                </c:pt>
                <c:pt idx="16">
                  <c:v>-8.8736931720632128E-3</c:v>
                </c:pt>
                <c:pt idx="17">
                  <c:v>-220.42894438289659</c:v>
                </c:pt>
                <c:pt idx="18">
                  <c:v>-287.28166322410834</c:v>
                </c:pt>
                <c:pt idx="19">
                  <c:v>513.13598967275902</c:v>
                </c:pt>
                <c:pt idx="20">
                  <c:v>272.57504716768744</c:v>
                </c:pt>
                <c:pt idx="21">
                  <c:v>-621.46674449794955</c:v>
                </c:pt>
                <c:pt idx="22">
                  <c:v>-5.9720512745334418</c:v>
                </c:pt>
                <c:pt idx="23">
                  <c:v>545.48036978002347</c:v>
                </c:pt>
                <c:pt idx="24">
                  <c:v>-904.31041581173486</c:v>
                </c:pt>
                <c:pt idx="25">
                  <c:v>-1366.5497301703799</c:v>
                </c:pt>
                <c:pt idx="26">
                  <c:v>1685.6565532262757</c:v>
                </c:pt>
                <c:pt idx="27">
                  <c:v>-2809.7210014911616</c:v>
                </c:pt>
                <c:pt idx="28">
                  <c:v>1417.2309428486333</c:v>
                </c:pt>
                <c:pt idx="29">
                  <c:v>2186.027601683476</c:v>
                </c:pt>
                <c:pt idx="30">
                  <c:v>549.66891455419682</c:v>
                </c:pt>
                <c:pt idx="31">
                  <c:v>339.36465962702641</c:v>
                </c:pt>
                <c:pt idx="32">
                  <c:v>653.01769713482645</c:v>
                </c:pt>
                <c:pt idx="33">
                  <c:v>-386.74618156603537</c:v>
                </c:pt>
                <c:pt idx="34">
                  <c:v>-9.2452064027966117</c:v>
                </c:pt>
                <c:pt idx="35">
                  <c:v>450.47841797921137</c:v>
                </c:pt>
                <c:pt idx="36">
                  <c:v>-238.98176338846679</c:v>
                </c:pt>
                <c:pt idx="37">
                  <c:v>336.52263302560459</c:v>
                </c:pt>
                <c:pt idx="38">
                  <c:v>220.17646183181205</c:v>
                </c:pt>
                <c:pt idx="39">
                  <c:v>-268.18911518630193</c:v>
                </c:pt>
                <c:pt idx="40">
                  <c:v>368.49293516184844</c:v>
                </c:pt>
                <c:pt idx="41">
                  <c:v>-286.79336516030889</c:v>
                </c:pt>
                <c:pt idx="42">
                  <c:v>412.47151709150785</c:v>
                </c:pt>
                <c:pt idx="43">
                  <c:v>329.72676543537091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0-4BBF-9775-E677025B1841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Graph2'!$K$10:$K$53</c:f>
              <c:numCache>
                <c:formatCode>#,##0</c:formatCode>
                <c:ptCount val="44"/>
                <c:pt idx="0">
                  <c:v>34.490803363000111</c:v>
                </c:pt>
                <c:pt idx="1">
                  <c:v>-67.992561597000076</c:v>
                </c:pt>
                <c:pt idx="2">
                  <c:v>107.99990042599995</c:v>
                </c:pt>
                <c:pt idx="3">
                  <c:v>3.3827482240000109</c:v>
                </c:pt>
                <c:pt idx="4">
                  <c:v>-18.520543740999983</c:v>
                </c:pt>
                <c:pt idx="5">
                  <c:v>41.049477313000011</c:v>
                </c:pt>
                <c:pt idx="6">
                  <c:v>2.5187640110000302</c:v>
                </c:pt>
                <c:pt idx="7">
                  <c:v>38.421061423000083</c:v>
                </c:pt>
                <c:pt idx="8">
                  <c:v>-16.088670884000067</c:v>
                </c:pt>
                <c:pt idx="9">
                  <c:v>67.733060298000055</c:v>
                </c:pt>
                <c:pt idx="10">
                  <c:v>-39.033755940000106</c:v>
                </c:pt>
                <c:pt idx="11">
                  <c:v>20.952562318000105</c:v>
                </c:pt>
                <c:pt idx="12">
                  <c:v>43.225701762999847</c:v>
                </c:pt>
                <c:pt idx="13">
                  <c:v>-1.5010339629998271</c:v>
                </c:pt>
                <c:pt idx="14">
                  <c:v>63.496526446999951</c:v>
                </c:pt>
                <c:pt idx="15">
                  <c:v>40.631967514999928</c:v>
                </c:pt>
                <c:pt idx="16">
                  <c:v>6.3513069420000647</c:v>
                </c:pt>
                <c:pt idx="17">
                  <c:v>15.452622945999906</c:v>
                </c:pt>
                <c:pt idx="18">
                  <c:v>75.370664852000118</c:v>
                </c:pt>
                <c:pt idx="19">
                  <c:v>-66.268089333000034</c:v>
                </c:pt>
                <c:pt idx="20">
                  <c:v>53.173960559999955</c:v>
                </c:pt>
                <c:pt idx="21">
                  <c:v>4.8488832699999875</c:v>
                </c:pt>
                <c:pt idx="22">
                  <c:v>40.825040275000106</c:v>
                </c:pt>
                <c:pt idx="23">
                  <c:v>-58.818682305000152</c:v>
                </c:pt>
                <c:pt idx="24">
                  <c:v>-339.74922353799991</c:v>
                </c:pt>
                <c:pt idx="25">
                  <c:v>298.02509465699995</c:v>
                </c:pt>
                <c:pt idx="26">
                  <c:v>41.955926913000098</c:v>
                </c:pt>
                <c:pt idx="27">
                  <c:v>42.790719065999951</c:v>
                </c:pt>
                <c:pt idx="28">
                  <c:v>21.874984698000048</c:v>
                </c:pt>
                <c:pt idx="29">
                  <c:v>119.705607439</c:v>
                </c:pt>
                <c:pt idx="30">
                  <c:v>-56.996539734999942</c:v>
                </c:pt>
                <c:pt idx="31">
                  <c:v>-30.064480485000104</c:v>
                </c:pt>
                <c:pt idx="32">
                  <c:v>67.717702651999844</c:v>
                </c:pt>
                <c:pt idx="33">
                  <c:v>11.753721559000269</c:v>
                </c:pt>
                <c:pt idx="34">
                  <c:v>18.458755327999825</c:v>
                </c:pt>
                <c:pt idx="35">
                  <c:v>32.691096032000132</c:v>
                </c:pt>
                <c:pt idx="36">
                  <c:v>-30.599169011999948</c:v>
                </c:pt>
                <c:pt idx="37">
                  <c:v>-50.914755617000083</c:v>
                </c:pt>
                <c:pt idx="38">
                  <c:v>28.468138021999948</c:v>
                </c:pt>
                <c:pt idx="39">
                  <c:v>78.659877154000014</c:v>
                </c:pt>
                <c:pt idx="40">
                  <c:v>157.22930282799985</c:v>
                </c:pt>
                <c:pt idx="41">
                  <c:v>-14.674243421000028</c:v>
                </c:pt>
                <c:pt idx="42">
                  <c:v>-0.63965567099990039</c:v>
                </c:pt>
                <c:pt idx="43">
                  <c:v>-8.2008305419999488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70-4BBF-9775-E677025B1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Graph2'!$I$10:$I$53</c:f>
              <c:numCache>
                <c:formatCode>#,##0</c:formatCode>
                <c:ptCount val="44"/>
                <c:pt idx="0">
                  <c:v>126.02814947687148</c:v>
                </c:pt>
                <c:pt idx="1">
                  <c:v>-646.38721836842888</c:v>
                </c:pt>
                <c:pt idx="2">
                  <c:v>-19.605000551899138</c:v>
                </c:pt>
                <c:pt idx="3">
                  <c:v>255.36787466413807</c:v>
                </c:pt>
                <c:pt idx="4">
                  <c:v>-417.51458006837493</c:v>
                </c:pt>
                <c:pt idx="5">
                  <c:v>-40.699039993472979</c:v>
                </c:pt>
                <c:pt idx="6">
                  <c:v>-186.09864386095433</c:v>
                </c:pt>
                <c:pt idx="7">
                  <c:v>237.3844768267445</c:v>
                </c:pt>
                <c:pt idx="8">
                  <c:v>166.31110840087786</c:v>
                </c:pt>
                <c:pt idx="9">
                  <c:v>-86.489195121066587</c:v>
                </c:pt>
                <c:pt idx="10">
                  <c:v>-88.431445388312568</c:v>
                </c:pt>
                <c:pt idx="11">
                  <c:v>-84.501075395826774</c:v>
                </c:pt>
                <c:pt idx="12">
                  <c:v>170.2786404696235</c:v>
                </c:pt>
                <c:pt idx="13">
                  <c:v>462.86135623911105</c:v>
                </c:pt>
                <c:pt idx="14">
                  <c:v>-165.43633442983992</c:v>
                </c:pt>
                <c:pt idx="15">
                  <c:v>382.31890999405005</c:v>
                </c:pt>
                <c:pt idx="16">
                  <c:v>6.3424332488211803</c:v>
                </c:pt>
                <c:pt idx="17">
                  <c:v>-204.97632143689407</c:v>
                </c:pt>
                <c:pt idx="18">
                  <c:v>-211.91099837210641</c:v>
                </c:pt>
                <c:pt idx="19">
                  <c:v>446.86790033975558</c:v>
                </c:pt>
                <c:pt idx="20">
                  <c:v>325.74900772768888</c:v>
                </c:pt>
                <c:pt idx="21">
                  <c:v>-616.61786122794729</c:v>
                </c:pt>
                <c:pt idx="22">
                  <c:v>34.852989000464731</c:v>
                </c:pt>
                <c:pt idx="23">
                  <c:v>486.66168747502525</c:v>
                </c:pt>
                <c:pt idx="24">
                  <c:v>-1244.0596393497326</c:v>
                </c:pt>
                <c:pt idx="25">
                  <c:v>-1068.5246355133859</c:v>
                </c:pt>
                <c:pt idx="26">
                  <c:v>1727.6124801392798</c:v>
                </c:pt>
                <c:pt idx="27">
                  <c:v>-2766.9302824251645</c:v>
                </c:pt>
                <c:pt idx="28">
                  <c:v>1439.1059275466323</c:v>
                </c:pt>
                <c:pt idx="29">
                  <c:v>2305.7332091224816</c:v>
                </c:pt>
                <c:pt idx="30">
                  <c:v>492.67237481919437</c:v>
                </c:pt>
                <c:pt idx="31">
                  <c:v>309.30017914202472</c:v>
                </c:pt>
                <c:pt idx="32">
                  <c:v>720.73539978682675</c:v>
                </c:pt>
                <c:pt idx="33">
                  <c:v>-374.99246000703715</c:v>
                </c:pt>
                <c:pt idx="34">
                  <c:v>9.213548925203213</c:v>
                </c:pt>
                <c:pt idx="35">
                  <c:v>483.16951401121332</c:v>
                </c:pt>
                <c:pt idx="36">
                  <c:v>-269.58093240046583</c:v>
                </c:pt>
                <c:pt idx="37">
                  <c:v>285.60787740860542</c:v>
                </c:pt>
                <c:pt idx="38">
                  <c:v>248.64459985381109</c:v>
                </c:pt>
                <c:pt idx="39">
                  <c:v>-189.52923803230078</c:v>
                </c:pt>
                <c:pt idx="40">
                  <c:v>525.72223798984487</c:v>
                </c:pt>
                <c:pt idx="41">
                  <c:v>-301.46760858130438</c:v>
                </c:pt>
                <c:pt idx="42">
                  <c:v>411.83186142050545</c:v>
                </c:pt>
                <c:pt idx="43">
                  <c:v>321.52593489336869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70-4BBF-9775-E677025B1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25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37-4D81-9674-FCD37A2E5820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37-4D81-9674-FCD37A2E5820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37-4D81-9674-FCD37A2E5820}"/>
                </c:ext>
              </c:extLst>
            </c:dLbl>
            <c:dLbl>
              <c:idx val="3"/>
              <c:layout>
                <c:manualLayout>
                  <c:x val="5.3981114260875278E-3"/>
                  <c:y val="-1.49523089505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37-4D81-9674-FCD37A2E5820}"/>
                </c:ext>
              </c:extLst>
            </c:dLbl>
            <c:dLbl>
              <c:idx val="4"/>
              <c:layout>
                <c:manualLayout>
                  <c:x val="0"/>
                  <c:y val="-2.8752520065427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37-4D81-9674-FCD37A2E5820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(2)'!$AQ$9:$AU$9</c:f>
              <c:numCache>
                <c:formatCode>#,##0</c:formatCode>
                <c:ptCount val="5"/>
                <c:pt idx="0">
                  <c:v>330</c:v>
                </c:pt>
                <c:pt idx="1">
                  <c:v>180</c:v>
                </c:pt>
                <c:pt idx="2">
                  <c:v>70</c:v>
                </c:pt>
                <c:pt idx="3">
                  <c:v>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37-4D81-9674-FCD37A2E5820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B37-4D81-9674-FCD37A2E5820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37-4D81-9674-FCD37A2E5820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37-4D81-9674-FCD37A2E5820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37-4D81-9674-FCD37A2E5820}"/>
                </c:ext>
              </c:extLst>
            </c:dLbl>
            <c:dLbl>
              <c:idx val="3"/>
              <c:layout>
                <c:manualLayout>
                  <c:x val="8.9968523768125478E-3"/>
                  <c:y val="1.884414584046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37-4D81-9674-FCD37A2E5820}"/>
                </c:ext>
              </c:extLst>
            </c:dLbl>
            <c:dLbl>
              <c:idx val="4"/>
              <c:layout>
                <c:manualLayout>
                  <c:x val="3.5987409507250187E-3"/>
                  <c:y val="-1.986144394994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37-4D81-9674-FCD37A2E5820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(2)'!$AW$9:$BA$9</c:f>
              <c:numCache>
                <c:formatCode>#,##0</c:formatCode>
                <c:ptCount val="5"/>
                <c:pt idx="0">
                  <c:v>-10</c:v>
                </c:pt>
                <c:pt idx="1">
                  <c:v>-10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37-4D81-9674-FCD37A2E5820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6470547564020918E-3"/>
                  <c:y val="0.122049146030659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37-4D81-9674-FCD37A2E5820}"/>
                </c:ext>
              </c:extLst>
            </c:dLbl>
            <c:dLbl>
              <c:idx val="1"/>
              <c:layout>
                <c:manualLayout>
                  <c:x val="1.6387022770111769E-3"/>
                  <c:y val="8.17710116398493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8922236591995E-2"/>
                      <c:h val="5.6310386473429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B37-4D81-9674-FCD37A2E5820}"/>
                </c:ext>
              </c:extLst>
            </c:dLbl>
            <c:dLbl>
              <c:idx val="2"/>
              <c:layout>
                <c:manualLayout>
                  <c:x val="3.2533184925411232E-3"/>
                  <c:y val="3.17504469550001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37-4D81-9674-FCD37A2E5820}"/>
                </c:ext>
              </c:extLst>
            </c:dLbl>
            <c:dLbl>
              <c:idx val="3"/>
              <c:layout>
                <c:manualLayout>
                  <c:x val="1.9322688616530631E-3"/>
                  <c:y val="-4.91719445395412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B37-4D81-9674-FCD37A2E5820}"/>
                </c:ext>
              </c:extLst>
            </c:dLbl>
            <c:dLbl>
              <c:idx val="4"/>
              <c:layout>
                <c:manualLayout>
                  <c:x val="1.7077017590192381E-3"/>
                  <c:y val="-4.60297082429913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37-4D81-9674-FCD37A2E5820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(2)'!$AK$9:$AO$9</c:f>
              <c:numCache>
                <c:formatCode>#,##0</c:formatCode>
                <c:ptCount val="5"/>
                <c:pt idx="0">
                  <c:v>320</c:v>
                </c:pt>
                <c:pt idx="1">
                  <c:v>160</c:v>
                </c:pt>
                <c:pt idx="2">
                  <c:v>70</c:v>
                </c:pt>
                <c:pt idx="3">
                  <c:v>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B37-4D81-9674-FCD37A2E5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400"/>
          <c:min val="-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3'!$Y$10:$Y$53</c:f>
              <c:numCache>
                <c:formatCode>#\ ##0.0</c:formatCode>
                <c:ptCount val="44"/>
                <c:pt idx="0">
                  <c:v>100</c:v>
                </c:pt>
                <c:pt idx="1">
                  <c:v>96.800275279412787</c:v>
                </c:pt>
                <c:pt idx="2">
                  <c:v>97.734706307776477</c:v>
                </c:pt>
                <c:pt idx="3">
                  <c:v>97.601967105903469</c:v>
                </c:pt>
                <c:pt idx="4">
                  <c:v>94.985927456408803</c:v>
                </c:pt>
                <c:pt idx="5">
                  <c:v>95.148951283235206</c:v>
                </c:pt>
                <c:pt idx="6">
                  <c:v>94.556416351281797</c:v>
                </c:pt>
                <c:pt idx="7">
                  <c:v>95.435162515748019</c:v>
                </c:pt>
                <c:pt idx="8">
                  <c:v>93.876933598272458</c:v>
                </c:pt>
                <c:pt idx="9">
                  <c:v>94.592004270129451</c:v>
                </c:pt>
                <c:pt idx="10">
                  <c:v>94.073642491379374</c:v>
                </c:pt>
                <c:pt idx="11">
                  <c:v>93.654316024144251</c:v>
                </c:pt>
                <c:pt idx="12">
                  <c:v>95.585781886069825</c:v>
                </c:pt>
                <c:pt idx="13">
                  <c:v>95.48510886082434</c:v>
                </c:pt>
                <c:pt idx="14">
                  <c:v>96.636911589369632</c:v>
                </c:pt>
                <c:pt idx="15">
                  <c:v>98.656704202840046</c:v>
                </c:pt>
                <c:pt idx="16">
                  <c:v>98.164880591447087</c:v>
                </c:pt>
                <c:pt idx="17">
                  <c:v>99.880216894096478</c:v>
                </c:pt>
                <c:pt idx="18">
                  <c:v>101.10560553723388</c:v>
                </c:pt>
                <c:pt idx="19">
                  <c:v>99.781386870104853</c:v>
                </c:pt>
                <c:pt idx="20">
                  <c:v>99.469565695532296</c:v>
                </c:pt>
                <c:pt idx="21">
                  <c:v>99.602911585522975</c:v>
                </c:pt>
                <c:pt idx="22">
                  <c:v>99.815031593874579</c:v>
                </c:pt>
                <c:pt idx="23">
                  <c:v>98.306052347943762</c:v>
                </c:pt>
                <c:pt idx="24">
                  <c:v>93.552174980535526</c:v>
                </c:pt>
                <c:pt idx="25">
                  <c:v>97.177014661805529</c:v>
                </c:pt>
                <c:pt idx="26">
                  <c:v>98.890539789767516</c:v>
                </c:pt>
                <c:pt idx="27">
                  <c:v>100.4693112074609</c:v>
                </c:pt>
                <c:pt idx="28">
                  <c:v>103.91261422312093</c:v>
                </c:pt>
                <c:pt idx="29">
                  <c:v>101.71066385989764</c:v>
                </c:pt>
                <c:pt idx="30">
                  <c:v>104.36938256368727</c:v>
                </c:pt>
                <c:pt idx="31">
                  <c:v>104.05630965514972</c:v>
                </c:pt>
                <c:pt idx="32">
                  <c:v>105.10464528356127</c:v>
                </c:pt>
                <c:pt idx="33">
                  <c:v>104.80297201133131</c:v>
                </c:pt>
                <c:pt idx="34">
                  <c:v>103.60990109668056</c:v>
                </c:pt>
                <c:pt idx="35">
                  <c:v>104.59349607357512</c:v>
                </c:pt>
                <c:pt idx="36">
                  <c:v>103.58328430954045</c:v>
                </c:pt>
                <c:pt idx="37">
                  <c:v>102.36636996902374</c:v>
                </c:pt>
                <c:pt idx="38">
                  <c:v>103.77082061296593</c:v>
                </c:pt>
                <c:pt idx="39">
                  <c:v>104.96006963007929</c:v>
                </c:pt>
                <c:pt idx="40">
                  <c:v>104.19429264068614</c:v>
                </c:pt>
                <c:pt idx="41">
                  <c:v>103.97050952058989</c:v>
                </c:pt>
                <c:pt idx="42">
                  <c:v>103.36708933778735</c:v>
                </c:pt>
                <c:pt idx="43">
                  <c:v>103.74806949706716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65-4C35-A2F0-38702ACCE2BA}"/>
            </c:ext>
          </c:extLst>
        </c:ser>
        <c:ser>
          <c:idx val="1"/>
          <c:order val="1"/>
          <c:tx>
            <c:strRef>
              <c:f>'Données graph 1 et 3'!$X$8:$X$9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3'!$X$10:$X$53</c:f>
              <c:numCache>
                <c:formatCode>#\ ##0.0</c:formatCode>
                <c:ptCount val="44"/>
                <c:pt idx="0">
                  <c:v>100</c:v>
                </c:pt>
                <c:pt idx="1">
                  <c:v>99.96632265494658</c:v>
                </c:pt>
                <c:pt idx="2">
                  <c:v>100.73584279996038</c:v>
                </c:pt>
                <c:pt idx="3">
                  <c:v>100.81187788753716</c:v>
                </c:pt>
                <c:pt idx="4">
                  <c:v>102.01161985261109</c:v>
                </c:pt>
                <c:pt idx="5">
                  <c:v>103.01223362228644</c:v>
                </c:pt>
                <c:pt idx="6">
                  <c:v>103.14530777587676</c:v>
                </c:pt>
                <c:pt idx="7">
                  <c:v>105.06398845998739</c:v>
                </c:pt>
                <c:pt idx="8">
                  <c:v>103.29011875533745</c:v>
                </c:pt>
                <c:pt idx="9">
                  <c:v>105.23111001677809</c:v>
                </c:pt>
                <c:pt idx="10">
                  <c:v>105.91354174541931</c:v>
                </c:pt>
                <c:pt idx="11">
                  <c:v>105.56418213753093</c:v>
                </c:pt>
                <c:pt idx="12">
                  <c:v>106.38261818700296</c:v>
                </c:pt>
                <c:pt idx="13">
                  <c:v>107.33985639114061</c:v>
                </c:pt>
                <c:pt idx="14">
                  <c:v>106.0036125948655</c:v>
                </c:pt>
                <c:pt idx="15">
                  <c:v>109.62594504910497</c:v>
                </c:pt>
                <c:pt idx="16">
                  <c:v>106.64410366227104</c:v>
                </c:pt>
                <c:pt idx="17">
                  <c:v>107.08784157464801</c:v>
                </c:pt>
                <c:pt idx="18">
                  <c:v>106.84636707401762</c:v>
                </c:pt>
                <c:pt idx="19">
                  <c:v>111.06890842027224</c:v>
                </c:pt>
                <c:pt idx="20">
                  <c:v>109.55625103156446</c:v>
                </c:pt>
                <c:pt idx="21">
                  <c:v>107.65534231253575</c:v>
                </c:pt>
                <c:pt idx="22">
                  <c:v>106.58808617199942</c:v>
                </c:pt>
                <c:pt idx="23">
                  <c:v>112.08219794881103</c:v>
                </c:pt>
                <c:pt idx="24">
                  <c:v>106.90777644191618</c:v>
                </c:pt>
                <c:pt idx="25">
                  <c:v>108.1360539247316</c:v>
                </c:pt>
                <c:pt idx="26">
                  <c:v>108.82489077557722</c:v>
                </c:pt>
                <c:pt idx="27">
                  <c:v>112.57091008685506</c:v>
                </c:pt>
                <c:pt idx="28">
                  <c:v>113.04622054740736</c:v>
                </c:pt>
                <c:pt idx="29">
                  <c:v>117.53920451260227</c:v>
                </c:pt>
                <c:pt idx="30">
                  <c:v>115.7969868792793</c:v>
                </c:pt>
                <c:pt idx="31">
                  <c:v>121.30428244322422</c:v>
                </c:pt>
                <c:pt idx="32">
                  <c:v>120.23452992245596</c:v>
                </c:pt>
                <c:pt idx="33">
                  <c:v>119.99174196715978</c:v>
                </c:pt>
                <c:pt idx="34">
                  <c:v>120.09915396538781</c:v>
                </c:pt>
                <c:pt idx="35">
                  <c:v>126.77518201563107</c:v>
                </c:pt>
                <c:pt idx="36">
                  <c:v>126.17625652874777</c:v>
                </c:pt>
                <c:pt idx="37">
                  <c:v>126.10130106919229</c:v>
                </c:pt>
                <c:pt idx="38">
                  <c:v>126.57325249369067</c:v>
                </c:pt>
                <c:pt idx="39">
                  <c:v>127.75256432882402</c:v>
                </c:pt>
                <c:pt idx="40">
                  <c:v>128.64001034584695</c:v>
                </c:pt>
                <c:pt idx="41">
                  <c:v>127.88944639826376</c:v>
                </c:pt>
                <c:pt idx="42">
                  <c:v>129.88702169086736</c:v>
                </c:pt>
                <c:pt idx="43">
                  <c:v>129.9729037990362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65-4C35-A2F0-38702ACCE2BA}"/>
            </c:ext>
          </c:extLst>
        </c:ser>
        <c:ser>
          <c:idx val="2"/>
          <c:order val="2"/>
          <c:tx>
            <c:strRef>
              <c:f>'Données graph 1 et 3'!$Z$8:$Z$9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3'!$Z$10:$Z$53</c:f>
              <c:numCache>
                <c:formatCode>#\ ##0.0</c:formatCode>
                <c:ptCount val="44"/>
                <c:pt idx="0">
                  <c:v>100</c:v>
                </c:pt>
                <c:pt idx="1">
                  <c:v>98.257948828736772</c:v>
                </c:pt>
                <c:pt idx="2">
                  <c:v>98.127256254171584</c:v>
                </c:pt>
                <c:pt idx="3">
                  <c:v>99.975188058782081</c:v>
                </c:pt>
                <c:pt idx="4">
                  <c:v>99.145705070994367</c:v>
                </c:pt>
                <c:pt idx="5">
                  <c:v>97.735902035923615</c:v>
                </c:pt>
                <c:pt idx="6">
                  <c:v>97.475011847813704</c:v>
                </c:pt>
                <c:pt idx="7">
                  <c:v>98.109285735154501</c:v>
                </c:pt>
                <c:pt idx="8">
                  <c:v>99.433505432929294</c:v>
                </c:pt>
                <c:pt idx="9">
                  <c:v>98.662543082631501</c:v>
                </c:pt>
                <c:pt idx="10">
                  <c:v>97.494575614037998</c:v>
                </c:pt>
                <c:pt idx="11">
                  <c:v>98.502898666642082</c:v>
                </c:pt>
                <c:pt idx="12">
                  <c:v>98.081259744675677</c:v>
                </c:pt>
                <c:pt idx="13">
                  <c:v>99.340736636681754</c:v>
                </c:pt>
                <c:pt idx="14">
                  <c:v>99.133249056132399</c:v>
                </c:pt>
                <c:pt idx="15">
                  <c:v>100.61376541737911</c:v>
                </c:pt>
                <c:pt idx="16">
                  <c:v>100.87803002186119</c:v>
                </c:pt>
                <c:pt idx="17">
                  <c:v>100.63404726894431</c:v>
                </c:pt>
                <c:pt idx="18">
                  <c:v>100.10275866864471</c:v>
                </c:pt>
                <c:pt idx="19">
                  <c:v>100.85469996315607</c:v>
                </c:pt>
                <c:pt idx="20">
                  <c:v>103.55560065425774</c:v>
                </c:pt>
                <c:pt idx="21">
                  <c:v>99.760606137945899</c:v>
                </c:pt>
                <c:pt idx="22">
                  <c:v>99.635790484822664</c:v>
                </c:pt>
                <c:pt idx="23">
                  <c:v>101.95585928545529</c:v>
                </c:pt>
                <c:pt idx="24">
                  <c:v>97.023038942407624</c:v>
                </c:pt>
                <c:pt idx="25">
                  <c:v>92.860184585028563</c:v>
                </c:pt>
                <c:pt idx="26">
                  <c:v>99.427295123555666</c:v>
                </c:pt>
                <c:pt idx="27">
                  <c:v>85.021740850872419</c:v>
                </c:pt>
                <c:pt idx="28">
                  <c:v>90.909311551178774</c:v>
                </c:pt>
                <c:pt idx="29">
                  <c:v>101.85156857554058</c:v>
                </c:pt>
                <c:pt idx="30">
                  <c:v>103.69908580944912</c:v>
                </c:pt>
                <c:pt idx="31">
                  <c:v>104.45351677663581</c:v>
                </c:pt>
                <c:pt idx="32">
                  <c:v>106.67373786671503</c:v>
                </c:pt>
                <c:pt idx="33">
                  <c:v>104.72416512398999</c:v>
                </c:pt>
                <c:pt idx="34">
                  <c:v>104.90907811158259</c:v>
                </c:pt>
                <c:pt idx="35">
                  <c:v>106.33430852729857</c:v>
                </c:pt>
                <c:pt idx="36">
                  <c:v>105.81970766941858</c:v>
                </c:pt>
                <c:pt idx="37">
                  <c:v>106.55251251390843</c:v>
                </c:pt>
                <c:pt idx="38">
                  <c:v>107.54981366475424</c:v>
                </c:pt>
                <c:pt idx="39">
                  <c:v>105.45082448889647</c:v>
                </c:pt>
                <c:pt idx="40">
                  <c:v>107.87132916278375</c:v>
                </c:pt>
                <c:pt idx="41">
                  <c:v>106.28245272014598</c:v>
                </c:pt>
                <c:pt idx="42">
                  <c:v>107.71489518370446</c:v>
                </c:pt>
                <c:pt idx="43">
                  <c:v>108.48400450023685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65-4C35-A2F0-38702ACCE2BA}"/>
            </c:ext>
          </c:extLst>
        </c:ser>
        <c:ser>
          <c:idx val="3"/>
          <c:order val="3"/>
          <c:tx>
            <c:strRef>
              <c:f>'Données graph 1 et 3'!$AA$8:$AA$9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3'!$AA$10:$AA$53</c:f>
              <c:numCache>
                <c:formatCode>#\ ##0.0</c:formatCode>
                <c:ptCount val="44"/>
                <c:pt idx="0">
                  <c:v>100</c:v>
                </c:pt>
                <c:pt idx="1">
                  <c:v>98.459586511945588</c:v>
                </c:pt>
                <c:pt idx="2">
                  <c:v>99.0330013432405</c:v>
                </c:pt>
                <c:pt idx="3">
                  <c:v>98.968982791970859</c:v>
                </c:pt>
                <c:pt idx="4">
                  <c:v>99.067061231651564</c:v>
                </c:pt>
                <c:pt idx="5">
                  <c:v>98.856075347056077</c:v>
                </c:pt>
                <c:pt idx="6">
                  <c:v>98.410818867343636</c:v>
                </c:pt>
                <c:pt idx="7">
                  <c:v>99.003343969957896</c:v>
                </c:pt>
                <c:pt idx="8">
                  <c:v>98.888735512298638</c:v>
                </c:pt>
                <c:pt idx="9">
                  <c:v>98.983510584182795</c:v>
                </c:pt>
                <c:pt idx="10">
                  <c:v>99.601774988278564</c:v>
                </c:pt>
                <c:pt idx="11">
                  <c:v>99.391354856848068</c:v>
                </c:pt>
                <c:pt idx="12">
                  <c:v>99.211323826686566</c:v>
                </c:pt>
                <c:pt idx="13">
                  <c:v>100.36338134102951</c:v>
                </c:pt>
                <c:pt idx="14">
                  <c:v>99.568841669246709</c:v>
                </c:pt>
                <c:pt idx="15">
                  <c:v>99.175264473429976</c:v>
                </c:pt>
                <c:pt idx="16">
                  <c:v>99.622477567864181</c:v>
                </c:pt>
                <c:pt idx="17">
                  <c:v>98.809320828087436</c:v>
                </c:pt>
                <c:pt idx="18">
                  <c:v>98.063122773271033</c:v>
                </c:pt>
                <c:pt idx="19">
                  <c:v>99.174271826666256</c:v>
                </c:pt>
                <c:pt idx="20">
                  <c:v>98.771240785191949</c:v>
                </c:pt>
                <c:pt idx="21">
                  <c:v>99.509562142804526</c:v>
                </c:pt>
                <c:pt idx="22">
                  <c:v>99.422495113495003</c:v>
                </c:pt>
                <c:pt idx="23">
                  <c:v>99.509322875970625</c:v>
                </c:pt>
                <c:pt idx="24">
                  <c:v>99.808295865965974</c:v>
                </c:pt>
                <c:pt idx="25">
                  <c:v>98.248671906123178</c:v>
                </c:pt>
                <c:pt idx="26">
                  <c:v>100.04122118063079</c:v>
                </c:pt>
                <c:pt idx="27">
                  <c:v>100.11372789488018</c:v>
                </c:pt>
                <c:pt idx="28">
                  <c:v>100.51904417716968</c:v>
                </c:pt>
                <c:pt idx="29">
                  <c:v>100.85772827835004</c:v>
                </c:pt>
                <c:pt idx="30">
                  <c:v>101.15547578552535</c:v>
                </c:pt>
                <c:pt idx="31">
                  <c:v>100.49218751429319</c:v>
                </c:pt>
                <c:pt idx="32">
                  <c:v>101.14886450233843</c:v>
                </c:pt>
                <c:pt idx="33">
                  <c:v>101.42392705674052</c:v>
                </c:pt>
                <c:pt idx="34">
                  <c:v>101.43018273927949</c:v>
                </c:pt>
                <c:pt idx="35">
                  <c:v>101.85229377622727</c:v>
                </c:pt>
                <c:pt idx="36">
                  <c:v>101.2939776604812</c:v>
                </c:pt>
                <c:pt idx="37">
                  <c:v>102.48299764509584</c:v>
                </c:pt>
                <c:pt idx="38">
                  <c:v>102.37368086923561</c:v>
                </c:pt>
                <c:pt idx="39">
                  <c:v>103.06721396607715</c:v>
                </c:pt>
                <c:pt idx="40">
                  <c:v>103.22417325928424</c:v>
                </c:pt>
                <c:pt idx="41">
                  <c:v>103.44936300439271</c:v>
                </c:pt>
                <c:pt idx="42">
                  <c:v>103.94025975087402</c:v>
                </c:pt>
                <c:pt idx="43">
                  <c:v>104.27072412018326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65-4C35-A2F0-38702ACCE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35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Cumul annuel des entrées et stocks aux 4</a:t>
            </a:r>
            <a:r>
              <a:rPr lang="fr-FR" sz="1400" b="1" i="0" baseline="30000">
                <a:effectLst/>
              </a:rPr>
              <a:t>e</a:t>
            </a:r>
            <a:r>
              <a:rPr lang="fr-FR" sz="1400" b="1" i="0" baseline="0">
                <a:effectLst/>
              </a:rPr>
              <a:t> trimestres des contrats d'apprentissage dans les Hautes-Alpes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1245924768"/>
          <c:y val="2.04356130876310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12 mois</c:v>
          </c:tx>
          <c:spPr>
            <a:ln w="25400">
              <a:noFill/>
            </a:ln>
          </c:spPr>
          <c:invertIfNegative val="0"/>
          <c:cat>
            <c:multiLvlStrRef>
              <c:f>'Graph appr (3)'!$A$3:$B$13</c:f>
              <c:multiLvlStrCache>
                <c:ptCount val="11"/>
                <c:lvl>
                  <c:pt idx="0">
                    <c:v>T4</c:v>
                  </c:pt>
                  <c:pt idx="1">
                    <c:v>T4</c:v>
                  </c:pt>
                  <c:pt idx="2">
                    <c:v>T4</c:v>
                  </c:pt>
                  <c:pt idx="3">
                    <c:v>T4</c:v>
                  </c:pt>
                  <c:pt idx="4">
                    <c:v>T4</c:v>
                  </c:pt>
                  <c:pt idx="5">
                    <c:v>T4</c:v>
                  </c:pt>
                  <c:pt idx="6">
                    <c:v>T4</c:v>
                  </c:pt>
                  <c:pt idx="7">
                    <c:v>T4</c:v>
                  </c:pt>
                  <c:pt idx="8">
                    <c:v>T4</c:v>
                  </c:pt>
                  <c:pt idx="9">
                    <c:v>T4</c:v>
                  </c:pt>
                  <c:pt idx="10">
                    <c:v>T4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</c:multiLvlStrCache>
            </c:multiLvlStrRef>
          </c:cat>
          <c:val>
            <c:numRef>
              <c:f>'Graph appr (3)'!$G$3:$G$13</c:f>
              <c:numCache>
                <c:formatCode>#,##0</c:formatCode>
                <c:ptCount val="11"/>
                <c:pt idx="0">
                  <c:v>439</c:v>
                </c:pt>
                <c:pt idx="1">
                  <c:v>488</c:v>
                </c:pt>
                <c:pt idx="2">
                  <c:v>558</c:v>
                </c:pt>
                <c:pt idx="3">
                  <c:v>580</c:v>
                </c:pt>
                <c:pt idx="4">
                  <c:v>621</c:v>
                </c:pt>
                <c:pt idx="5">
                  <c:v>687</c:v>
                </c:pt>
                <c:pt idx="6">
                  <c:v>847</c:v>
                </c:pt>
                <c:pt idx="7">
                  <c:v>1195</c:v>
                </c:pt>
                <c:pt idx="8">
                  <c:v>1201</c:v>
                </c:pt>
                <c:pt idx="9">
                  <c:v>1224</c:v>
                </c:pt>
                <c:pt idx="10">
                  <c:v>1261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F-4458-B1CD-4483F8CAD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3558320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4e trimestres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(3)'!$A$3:$B$13</c:f>
              <c:multiLvlStrCache>
                <c:ptCount val="11"/>
                <c:lvl>
                  <c:pt idx="0">
                    <c:v>T4</c:v>
                  </c:pt>
                  <c:pt idx="1">
                    <c:v>T4</c:v>
                  </c:pt>
                  <c:pt idx="2">
                    <c:v>T4</c:v>
                  </c:pt>
                  <c:pt idx="3">
                    <c:v>T4</c:v>
                  </c:pt>
                  <c:pt idx="4">
                    <c:v>T4</c:v>
                  </c:pt>
                  <c:pt idx="5">
                    <c:v>T4</c:v>
                  </c:pt>
                  <c:pt idx="6">
                    <c:v>T4</c:v>
                  </c:pt>
                  <c:pt idx="7">
                    <c:v>T4</c:v>
                  </c:pt>
                  <c:pt idx="8">
                    <c:v>T4</c:v>
                  </c:pt>
                  <c:pt idx="9">
                    <c:v>T4</c:v>
                  </c:pt>
                  <c:pt idx="10">
                    <c:v>T4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</c:multiLvlStrCache>
            </c:multiLvlStrRef>
          </c:cat>
          <c:val>
            <c:numRef>
              <c:f>'Graph appr (3)'!$H$3:$H$13</c:f>
              <c:numCache>
                <c:formatCode>#,##0</c:formatCode>
                <c:ptCount val="11"/>
                <c:pt idx="0">
                  <c:v>627</c:v>
                </c:pt>
                <c:pt idx="1">
                  <c:v>646</c:v>
                </c:pt>
                <c:pt idx="2">
                  <c:v>732</c:v>
                </c:pt>
                <c:pt idx="3">
                  <c:v>768</c:v>
                </c:pt>
                <c:pt idx="4">
                  <c:v>747</c:v>
                </c:pt>
                <c:pt idx="5">
                  <c:v>854</c:v>
                </c:pt>
                <c:pt idx="6">
                  <c:v>1080</c:v>
                </c:pt>
                <c:pt idx="7">
                  <c:v>1375</c:v>
                </c:pt>
                <c:pt idx="8">
                  <c:v>1381</c:v>
                </c:pt>
                <c:pt idx="9">
                  <c:v>1433</c:v>
                </c:pt>
                <c:pt idx="10">
                  <c:v>1432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EF-4458-B1CD-4483F8CAD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558320"/>
        <c:axId val="1"/>
      </c:lineChart>
      <c:catAx>
        <c:axId val="9635583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63558320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13015055321474647"/>
          <c:y val="0.15864259114207582"/>
          <c:w val="0.76464293658207982"/>
          <c:h val="5.9416800648610019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Données!$C$140:$C$180</c:f>
              <c:numCache>
                <c:formatCode>#\ ##0.0</c:formatCode>
                <c:ptCount val="41"/>
                <c:pt idx="0">
                  <c:v>11.6</c:v>
                </c:pt>
                <c:pt idx="1">
                  <c:v>11.4</c:v>
                </c:pt>
                <c:pt idx="2">
                  <c:v>11.7</c:v>
                </c:pt>
                <c:pt idx="3">
                  <c:v>11.5</c:v>
                </c:pt>
                <c:pt idx="4">
                  <c:v>11.4</c:v>
                </c:pt>
                <c:pt idx="5">
                  <c:v>11.3</c:v>
                </c:pt>
                <c:pt idx="6">
                  <c:v>11.1</c:v>
                </c:pt>
                <c:pt idx="7">
                  <c:v>11.1</c:v>
                </c:pt>
                <c:pt idx="8">
                  <c:v>11.4</c:v>
                </c:pt>
                <c:pt idx="9">
                  <c:v>10.9</c:v>
                </c:pt>
                <c:pt idx="10">
                  <c:v>10.8</c:v>
                </c:pt>
                <c:pt idx="11">
                  <c:v>10.8</c:v>
                </c:pt>
                <c:pt idx="12">
                  <c:v>10.3</c:v>
                </c:pt>
                <c:pt idx="13">
                  <c:v>10.6</c:v>
                </c:pt>
                <c:pt idx="14">
                  <c:v>10.4</c:v>
                </c:pt>
                <c:pt idx="15">
                  <c:v>10.199999999999999</c:v>
                </c:pt>
                <c:pt idx="16">
                  <c:v>10</c:v>
                </c:pt>
                <c:pt idx="17">
                  <c:v>10.1</c:v>
                </c:pt>
                <c:pt idx="18">
                  <c:v>9.6</c:v>
                </c:pt>
                <c:pt idx="19">
                  <c:v>9.5</c:v>
                </c:pt>
                <c:pt idx="20">
                  <c:v>9.1999999999999993</c:v>
                </c:pt>
                <c:pt idx="21">
                  <c:v>8.9</c:v>
                </c:pt>
                <c:pt idx="22">
                  <c:v>8.1999999999999993</c:v>
                </c:pt>
                <c:pt idx="23">
                  <c:v>10.1</c:v>
                </c:pt>
                <c:pt idx="24">
                  <c:v>9.1</c:v>
                </c:pt>
                <c:pt idx="25">
                  <c:v>9.1999999999999993</c:v>
                </c:pt>
                <c:pt idx="26">
                  <c:v>9.1</c:v>
                </c:pt>
                <c:pt idx="27">
                  <c:v>8.9</c:v>
                </c:pt>
                <c:pt idx="28">
                  <c:v>8.3000000000000007</c:v>
                </c:pt>
                <c:pt idx="29">
                  <c:v>8.1999999999999993</c:v>
                </c:pt>
                <c:pt idx="30">
                  <c:v>8.3000000000000007</c:v>
                </c:pt>
                <c:pt idx="31">
                  <c:v>8.1</c:v>
                </c:pt>
                <c:pt idx="32">
                  <c:v>8</c:v>
                </c:pt>
                <c:pt idx="33">
                  <c:v>7.9</c:v>
                </c:pt>
                <c:pt idx="34">
                  <c:v>7.9</c:v>
                </c:pt>
                <c:pt idx="35">
                  <c:v>8.1</c:v>
                </c:pt>
                <c:pt idx="36">
                  <c:v>8.1</c:v>
                </c:pt>
                <c:pt idx="37">
                  <c:v>8.1</c:v>
                </c:pt>
                <c:pt idx="38">
                  <c:v>7.8</c:v>
                </c:pt>
                <c:pt idx="39">
                  <c:v>7.9</c:v>
                </c:pt>
                <c:pt idx="40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AF-40FA-AF1C-311A998629FE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Données!$B$140:$B$180</c:f>
              <c:numCache>
                <c:formatCode>#\ ##0.0</c:formatCode>
                <c:ptCount val="41"/>
                <c:pt idx="0">
                  <c:v>10.1</c:v>
                </c:pt>
                <c:pt idx="1">
                  <c:v>10</c:v>
                </c:pt>
                <c:pt idx="2">
                  <c:v>10.199999999999999</c:v>
                </c:pt>
                <c:pt idx="3">
                  <c:v>10</c:v>
                </c:pt>
                <c:pt idx="4">
                  <c:v>9.9</c:v>
                </c:pt>
                <c:pt idx="5">
                  <c:v>9.9</c:v>
                </c:pt>
                <c:pt idx="6">
                  <c:v>9.6999999999999993</c:v>
                </c:pt>
                <c:pt idx="7">
                  <c:v>9.6</c:v>
                </c:pt>
                <c:pt idx="8">
                  <c:v>9.8000000000000007</c:v>
                </c:pt>
                <c:pt idx="9">
                  <c:v>9.3000000000000007</c:v>
                </c:pt>
                <c:pt idx="10">
                  <c:v>9.1999999999999993</c:v>
                </c:pt>
                <c:pt idx="11">
                  <c:v>9.1999999999999993</c:v>
                </c:pt>
                <c:pt idx="12">
                  <c:v>8.6999999999999993</c:v>
                </c:pt>
                <c:pt idx="13">
                  <c:v>8.9</c:v>
                </c:pt>
                <c:pt idx="14">
                  <c:v>8.8000000000000007</c:v>
                </c:pt>
                <c:pt idx="15">
                  <c:v>8.6</c:v>
                </c:pt>
                <c:pt idx="16">
                  <c:v>8.4</c:v>
                </c:pt>
                <c:pt idx="17">
                  <c:v>8.5</c:v>
                </c:pt>
                <c:pt idx="18">
                  <c:v>8.1999999999999993</c:v>
                </c:pt>
                <c:pt idx="19">
                  <c:v>8.1</c:v>
                </c:pt>
                <c:pt idx="20">
                  <c:v>7.9</c:v>
                </c:pt>
                <c:pt idx="21">
                  <c:v>7.7</c:v>
                </c:pt>
                <c:pt idx="22">
                  <c:v>7.1</c:v>
                </c:pt>
                <c:pt idx="23">
                  <c:v>8.6999999999999993</c:v>
                </c:pt>
                <c:pt idx="24">
                  <c:v>7.8</c:v>
                </c:pt>
                <c:pt idx="25">
                  <c:v>8</c:v>
                </c:pt>
                <c:pt idx="26">
                  <c:v>7.8</c:v>
                </c:pt>
                <c:pt idx="27">
                  <c:v>7.7</c:v>
                </c:pt>
                <c:pt idx="28">
                  <c:v>7.2</c:v>
                </c:pt>
                <c:pt idx="29">
                  <c:v>7.1</c:v>
                </c:pt>
                <c:pt idx="30">
                  <c:v>7.2</c:v>
                </c:pt>
                <c:pt idx="31">
                  <c:v>7</c:v>
                </c:pt>
                <c:pt idx="32">
                  <c:v>6.9</c:v>
                </c:pt>
                <c:pt idx="33">
                  <c:v>6.9</c:v>
                </c:pt>
                <c:pt idx="34">
                  <c:v>7</c:v>
                </c:pt>
                <c:pt idx="35">
                  <c:v>7.2</c:v>
                </c:pt>
                <c:pt idx="36">
                  <c:v>7.3</c:v>
                </c:pt>
                <c:pt idx="37">
                  <c:v>7.3</c:v>
                </c:pt>
                <c:pt idx="38">
                  <c:v>7.1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AF-40FA-AF1C-311A998629FE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Données!$E$140:$E$180</c:f>
              <c:numCache>
                <c:formatCode>#\ ##0.0</c:formatCode>
                <c:ptCount val="41"/>
                <c:pt idx="0">
                  <c:v>9.3000000000000007</c:v>
                </c:pt>
                <c:pt idx="1">
                  <c:v>9.3000000000000007</c:v>
                </c:pt>
                <c:pt idx="2">
                  <c:v>9.6</c:v>
                </c:pt>
                <c:pt idx="3">
                  <c:v>9.5</c:v>
                </c:pt>
                <c:pt idx="4">
                  <c:v>9.4</c:v>
                </c:pt>
                <c:pt idx="5">
                  <c:v>9.4</c:v>
                </c:pt>
                <c:pt idx="6">
                  <c:v>9.1999999999999993</c:v>
                </c:pt>
                <c:pt idx="7">
                  <c:v>9.1</c:v>
                </c:pt>
                <c:pt idx="8">
                  <c:v>9.3000000000000007</c:v>
                </c:pt>
                <c:pt idx="9">
                  <c:v>8.9</c:v>
                </c:pt>
                <c:pt idx="10">
                  <c:v>8.6999999999999993</c:v>
                </c:pt>
                <c:pt idx="11">
                  <c:v>8.6999999999999993</c:v>
                </c:pt>
                <c:pt idx="12">
                  <c:v>8.4</c:v>
                </c:pt>
                <c:pt idx="13">
                  <c:v>8.5</c:v>
                </c:pt>
                <c:pt idx="14">
                  <c:v>8.5</c:v>
                </c:pt>
                <c:pt idx="15">
                  <c:v>8.5</c:v>
                </c:pt>
                <c:pt idx="16">
                  <c:v>8.3000000000000007</c:v>
                </c:pt>
                <c:pt idx="17">
                  <c:v>8.1999999999999993</c:v>
                </c:pt>
                <c:pt idx="18">
                  <c:v>8</c:v>
                </c:pt>
                <c:pt idx="19">
                  <c:v>7.9</c:v>
                </c:pt>
                <c:pt idx="20">
                  <c:v>7.8</c:v>
                </c:pt>
                <c:pt idx="21">
                  <c:v>7.3</c:v>
                </c:pt>
                <c:pt idx="22">
                  <c:v>7.1</c:v>
                </c:pt>
                <c:pt idx="23">
                  <c:v>8.5</c:v>
                </c:pt>
                <c:pt idx="24">
                  <c:v>7.8</c:v>
                </c:pt>
                <c:pt idx="25">
                  <c:v>9.5</c:v>
                </c:pt>
                <c:pt idx="26">
                  <c:v>8</c:v>
                </c:pt>
                <c:pt idx="27">
                  <c:v>7.3</c:v>
                </c:pt>
                <c:pt idx="28">
                  <c:v>6.9</c:v>
                </c:pt>
                <c:pt idx="29">
                  <c:v>6.9</c:v>
                </c:pt>
                <c:pt idx="30">
                  <c:v>6.8</c:v>
                </c:pt>
                <c:pt idx="31">
                  <c:v>6.7</c:v>
                </c:pt>
                <c:pt idx="32">
                  <c:v>6.6</c:v>
                </c:pt>
                <c:pt idx="33">
                  <c:v>6.5</c:v>
                </c:pt>
                <c:pt idx="34">
                  <c:v>6.5</c:v>
                </c:pt>
                <c:pt idx="35">
                  <c:v>6.6</c:v>
                </c:pt>
                <c:pt idx="36">
                  <c:v>6.6</c:v>
                </c:pt>
                <c:pt idx="37">
                  <c:v>6.5</c:v>
                </c:pt>
                <c:pt idx="38">
                  <c:v>6.2</c:v>
                </c:pt>
                <c:pt idx="39">
                  <c:v>6.2</c:v>
                </c:pt>
                <c:pt idx="4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AF-40FA-AF1C-311A99862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7793073321E-2"/>
          <c:y val="0.16126445390357844"/>
          <c:w val="0.87735585029537844"/>
          <c:h val="0.43525475141291209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CAC-471E-B799-5FA1B97476F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CCAC-471E-B799-5FA1B97476F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CAC-471E-B799-5FA1B97476F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CAC-471E-B799-5FA1B97476F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AC-471E-B799-5FA1B97476F9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CCAC-471E-B799-5FA1B97476F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CAC-471E-B799-5FA1B97476F9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AC-471E-B799-5FA1B97476F9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AC-471E-B799-5FA1B97476F9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AC-471E-B799-5FA1B97476F9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AC-471E-B799-5FA1B97476F9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AC-471E-B799-5FA1B97476F9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AC-471E-B799-5FA1B97476F9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AC-471E-B799-5FA1B97476F9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AC-471E-B799-5FA1B97476F9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graphiques_ann'!$G$23:$G$31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France métro.</c:v>
                </c:pt>
                <c:pt idx="4">
                  <c:v>Lot</c:v>
                </c:pt>
                <c:pt idx="5">
                  <c:v>Haute-Marne</c:v>
                </c:pt>
                <c:pt idx="6">
                  <c:v>Corse-du-Sud</c:v>
                </c:pt>
                <c:pt idx="7">
                  <c:v>Hautes-Alpes</c:v>
                </c:pt>
                <c:pt idx="8">
                  <c:v>Cantal</c:v>
                </c:pt>
              </c:strCache>
            </c:strRef>
          </c:cat>
          <c:val>
            <c:numRef>
              <c:f>'données graphiques_ann'!$H$23:$H$31</c:f>
              <c:numCache>
                <c:formatCode>#\ ##0.0</c:formatCode>
                <c:ptCount val="9"/>
                <c:pt idx="0">
                  <c:v>9</c:v>
                </c:pt>
                <c:pt idx="1">
                  <c:v>7.7</c:v>
                </c:pt>
                <c:pt idx="2">
                  <c:v>7.7</c:v>
                </c:pt>
                <c:pt idx="3">
                  <c:v>7.1</c:v>
                </c:pt>
                <c:pt idx="4">
                  <c:v>7</c:v>
                </c:pt>
                <c:pt idx="5">
                  <c:v>6.5</c:v>
                </c:pt>
                <c:pt idx="6">
                  <c:v>6.1</c:v>
                </c:pt>
                <c:pt idx="7">
                  <c:v>6</c:v>
                </c:pt>
                <c:pt idx="8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AC-471E-B799-5FA1B9747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209327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yVal>
            <c:numRef>
              <c:f>'données graphiques_ann'!$J$23:$J$31</c:f>
              <c:numCache>
                <c:formatCode>#\ ##0.0</c:formatCode>
                <c:ptCount val="9"/>
                <c:pt idx="0">
                  <c:v>-0.5</c:v>
                </c:pt>
                <c:pt idx="1">
                  <c:v>-0.49999999999999911</c:v>
                </c:pt>
                <c:pt idx="2">
                  <c:v>-0.39999999999999947</c:v>
                </c:pt>
                <c:pt idx="3">
                  <c:v>-0.20000000000000018</c:v>
                </c:pt>
                <c:pt idx="4">
                  <c:v>-0.5</c:v>
                </c:pt>
                <c:pt idx="5">
                  <c:v>-9.9999999999999645E-2</c:v>
                </c:pt>
                <c:pt idx="6">
                  <c:v>0</c:v>
                </c:pt>
                <c:pt idx="7">
                  <c:v>-0.59999999999999964</c:v>
                </c:pt>
                <c:pt idx="8">
                  <c:v>-9.9999999999999645E-2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CCAC-471E-B799-5FA1B9747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1992093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99209327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-0.8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4.264229007137519E-2"/>
          <c:y val="0.10664336045131288"/>
          <c:w val="0.90099174329481169"/>
          <c:h val="5.2315701201250245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dep05_trim!$BG$83:$BG$126</c:f>
              <c:numCache>
                <c:formatCode>#\ ##0.0</c:formatCode>
                <c:ptCount val="44"/>
                <c:pt idx="0">
                  <c:v>1.1497824735860807</c:v>
                </c:pt>
                <c:pt idx="1">
                  <c:v>1.8740399385560824</c:v>
                </c:pt>
                <c:pt idx="2">
                  <c:v>1.7189384800964991</c:v>
                </c:pt>
                <c:pt idx="3">
                  <c:v>2.2828342721612715</c:v>
                </c:pt>
                <c:pt idx="4">
                  <c:v>3.7681159420289934</c:v>
                </c:pt>
                <c:pt idx="5">
                  <c:v>1.4804469273743015</c:v>
                </c:pt>
                <c:pt idx="6">
                  <c:v>0.96339113680152799</c:v>
                </c:pt>
                <c:pt idx="7">
                  <c:v>1.3904034896401241</c:v>
                </c:pt>
                <c:pt idx="8">
                  <c:v>1.3175584834633103</c:v>
                </c:pt>
                <c:pt idx="9">
                  <c:v>-0.87579617834394607</c:v>
                </c:pt>
                <c:pt idx="10">
                  <c:v>1.0977242302543377</c:v>
                </c:pt>
                <c:pt idx="11">
                  <c:v>1.0063559322033955</c:v>
                </c:pt>
                <c:pt idx="12">
                  <c:v>1.3371788148925035</c:v>
                </c:pt>
                <c:pt idx="13">
                  <c:v>0.64683053040102134</c:v>
                </c:pt>
                <c:pt idx="14">
                  <c:v>1.3881748071979505</c:v>
                </c:pt>
                <c:pt idx="15">
                  <c:v>1.4959432048681665</c:v>
                </c:pt>
                <c:pt idx="16">
                  <c:v>0.22483137646764906</c:v>
                </c:pt>
                <c:pt idx="17">
                  <c:v>0.49850448654038537</c:v>
                </c:pt>
                <c:pt idx="18">
                  <c:v>1.1904761904761862</c:v>
                </c:pt>
                <c:pt idx="19">
                  <c:v>0.1225490196078427</c:v>
                </c:pt>
                <c:pt idx="20">
                  <c:v>0.39167686658507783</c:v>
                </c:pt>
                <c:pt idx="21">
                  <c:v>-2.4384296513046966E-2</c:v>
                </c:pt>
                <c:pt idx="22">
                  <c:v>-0.68292682926828219</c:v>
                </c:pt>
                <c:pt idx="23">
                  <c:v>-0.34381139489195744</c:v>
                </c:pt>
                <c:pt idx="24">
                  <c:v>0.83785115820602662</c:v>
                </c:pt>
                <c:pt idx="25">
                  <c:v>3.6168132942326459</c:v>
                </c:pt>
                <c:pt idx="26">
                  <c:v>0.44811320754716277</c:v>
                </c:pt>
                <c:pt idx="27">
                  <c:v>0.39915473115754718</c:v>
                </c:pt>
                <c:pt idx="28">
                  <c:v>8.1852198316183298</c:v>
                </c:pt>
                <c:pt idx="29">
                  <c:v>-8.2144401210548992</c:v>
                </c:pt>
                <c:pt idx="30">
                  <c:v>-2.8968440885539293</c:v>
                </c:pt>
                <c:pt idx="31">
                  <c:v>-2.1586223623575207</c:v>
                </c:pt>
                <c:pt idx="32">
                  <c:v>-2.7268220128904286</c:v>
                </c:pt>
                <c:pt idx="33">
                  <c:v>-0.91743119266054496</c:v>
                </c:pt>
                <c:pt idx="34">
                  <c:v>-0.5401234567901203</c:v>
                </c:pt>
                <c:pt idx="35">
                  <c:v>0.59477631238686879</c:v>
                </c:pt>
                <c:pt idx="36">
                  <c:v>-1.0025706940874013</c:v>
                </c:pt>
                <c:pt idx="37">
                  <c:v>-0.31160737470786737</c:v>
                </c:pt>
                <c:pt idx="38">
                  <c:v>-0.65121125293043924</c:v>
                </c:pt>
                <c:pt idx="39">
                  <c:v>0.78657577346616936</c:v>
                </c:pt>
                <c:pt idx="40">
                  <c:v>-0.49427679500521071</c:v>
                </c:pt>
                <c:pt idx="41">
                  <c:v>-1.5686274509803977</c:v>
                </c:pt>
                <c:pt idx="42">
                  <c:v>-1.2749003984063756</c:v>
                </c:pt>
                <c:pt idx="43">
                  <c:v>1.7218186709712091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2-4A49-94DC-621149E5A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03008"/>
        <c:axId val="151804544"/>
      </c:barChart>
      <c:catAx>
        <c:axId val="151803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04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04544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030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3245427649104424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(données)'!$E$3:$E$13</c:f>
              <c:numCache>
                <c:formatCode>0.0</c:formatCode>
                <c:ptCount val="11"/>
                <c:pt idx="0">
                  <c:v>7.2094468614046114</c:v>
                </c:pt>
                <c:pt idx="1">
                  <c:v>7.7971014492753676</c:v>
                </c:pt>
                <c:pt idx="2">
                  <c:v>2.5544501210002846</c:v>
                </c:pt>
                <c:pt idx="3">
                  <c:v>4.955427372836918</c:v>
                </c:pt>
                <c:pt idx="4">
                  <c:v>2.0484636522607902</c:v>
                </c:pt>
                <c:pt idx="5">
                  <c:v>-0.66095471236230496</c:v>
                </c:pt>
                <c:pt idx="6">
                  <c:v>5.3721044849679656</c:v>
                </c:pt>
                <c:pt idx="7">
                  <c:v>-5.659494855004688</c:v>
                </c:pt>
                <c:pt idx="8">
                  <c:v>-3.5696579077838408</c:v>
                </c:pt>
                <c:pt idx="9">
                  <c:v>-1.1825192802056517</c:v>
                </c:pt>
                <c:pt idx="10">
                  <c:v>-1.6389177939646227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0-43AC-8C03-4302D7066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123072"/>
        <c:axId val="173124608"/>
      </c:barChart>
      <c:catAx>
        <c:axId val="173123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124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124608"/>
        <c:scaling>
          <c:orientation val="minMax"/>
          <c:max val="9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123072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073" y="3468111"/>
          <a:ext cx="7891580" cy="438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0.95424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51935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0.83087</cdr:y>
    </cdr:from>
    <cdr:to>
      <cdr:x>1</cdr:x>
      <cdr:y>0.96717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7018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0.82753</cdr:y>
    </cdr:from>
    <cdr:to>
      <cdr:x>1</cdr:x>
      <cdr:y>0.96383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41112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0.82753</cdr:y>
    </cdr:from>
    <cdr:to>
      <cdr:x>1</cdr:x>
      <cdr:y>0.96383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41112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0.81352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781425"/>
          <a:ext cx="6115059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</a:t>
          </a:r>
          <a:r>
            <a:rPr lang="fr-FR" sz="1000" b="0" i="0">
              <a:effectLst/>
              <a:latin typeface="+mn-lt"/>
              <a:ea typeface="+mn-ea"/>
              <a:cs typeface="+mn-cs"/>
            </a:rPr>
            <a:t>Pour l’ASS</a:t>
          </a:r>
          <a:r>
            <a:rPr lang="fr-FR" sz="1000" b="0" i="0" dirty="0">
              <a:effectLst/>
              <a:latin typeface="+mn-lt"/>
              <a:ea typeface="+mn-ea"/>
              <a:cs typeface="+mn-cs"/>
            </a:rPr>
            <a:t>, elle renvoie à l’individu qui perçoit l’allocation.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 novembre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Cnaf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Allstat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FR6 et FR2 ; MSA ;  France Travail, FNA - </a:t>
          </a:r>
          <a:r>
            <a:rPr lang="fr-FR" sz="10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Drees</a:t>
          </a:r>
          <a:endParaRPr lang="fr-FR" sz="1000" dirty="0"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00"/>
              </a:solidFill>
              <a:latin typeface="+mn-lt"/>
            </a:rPr>
            <a:t>Champ</a:t>
          </a:r>
          <a:r>
            <a:rPr lang="fr-FR" sz="1200" b="0" i="0" u="none" strike="noStrike" baseline="0" dirty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 dirty="0">
              <a:solidFill>
                <a:srgbClr val="000000"/>
              </a:solidFill>
              <a:latin typeface="+mn-lt"/>
            </a:rPr>
            <a:t>Source</a:t>
          </a:r>
          <a:r>
            <a:rPr lang="fr-FR" sz="1200" b="0" i="1" u="none" strike="noStrike" baseline="0" dirty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Chaque point représente l'évolution du cumul des quatre derniers trimestres.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0.13655</cdr:x>
      <cdr:y>0</cdr:y>
    </cdr:from>
    <cdr:to>
      <cdr:x>0.96965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3789" y="0"/>
          <a:ext cx="5880040" cy="7406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T3 2024 et le T4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2 %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0.82088</cdr:y>
    </cdr:from>
    <cdr:to>
      <cdr:x>0.9995</cdr:x>
      <cdr:y>0.98507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1 2600 contrats d'apprentissage ont commencé entre janvier et décembre 2024 dans les Hautes-Alpes. Fin décembre 2024, le département  compte 1 400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0.83294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742765"/>
          <a:ext cx="6924675" cy="844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0.00171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2022</a:t>
          </a:r>
          <a:endParaRPr lang="fr-FR" sz="1100"/>
        </a:p>
      </cdr:txBody>
    </cdr:sp>
  </cdr:relSizeAnchor>
  <cdr:relSizeAnchor xmlns:cdr="http://schemas.openxmlformats.org/drawingml/2006/chartDrawing">
    <cdr:from>
      <cdr:x>0.0055</cdr:x>
      <cdr:y>0.01064</cdr:y>
    </cdr:from>
    <cdr:to>
      <cdr:x>1</cdr:x>
      <cdr:y>0.08106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9747" cy="382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2024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0.2312</cdr:x>
      <cdr:y>0.18032</cdr:y>
    </cdr:from>
    <cdr:to>
      <cdr:x>0.56946</cdr:x>
      <cdr:y>0.34333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1735339" y="858774"/>
          <a:ext cx="2538878" cy="7763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12 600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 2024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60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387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444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321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255566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299243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E98606-9E27-537B-96D8-DE15E7DA66A4}"/>
              </a:ext>
            </a:extLst>
          </p:cNvPr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Fin 2024, la demande d’emploi repart à la hausse en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rythme trimestriel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D9C3014-4BC5-4A8F-9751-BB99C8C0D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001859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E98606-9E27-537B-96D8-DE15E7DA66A4}"/>
              </a:ext>
            </a:extLst>
          </p:cNvPr>
          <p:cNvSpPr txBox="1"/>
          <p:nvPr/>
        </p:nvSpPr>
        <p:spPr>
          <a:xfrm>
            <a:off x="81085" y="314069"/>
            <a:ext cx="893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baisse annuelle se prolonge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532611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76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186" y="0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femmes augmente un peu moins vite que celle des hommes sur un trimestre 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DB37CED-D1B3-4B70-B0CD-0EC55DD7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902357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186" y="300128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baisse un peu plus rapidement sur 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058332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02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186" y="328959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Rebond chez les jeunes au 4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790E1B2-360F-47CD-8502-43454EC2B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73201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40289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Toutes les tranches d’âge sont concernées par la diminution annuelle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946457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0937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5159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26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 trimestre, rebond du nombre d’inscrits depuis moins d’un an, légère hausse de la demande d’emploi de longue durée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154C298-AA53-4A57-B720-2F29CF7B2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753834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428" y="-5159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d’inscrits depuis un an ou plus poursuit son recul annuel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145723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878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forte baisse du nombre de foyers bénéficiaires du RSA, stagnation de l’ASS et de la PA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08042"/>
              </p:ext>
            </p:extLst>
          </p:nvPr>
        </p:nvGraphicFramePr>
        <p:xfrm>
          <a:off x="304800" y="1196340"/>
          <a:ext cx="8137236" cy="486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</a:t>
            </a:r>
            <a:r>
              <a:rPr lang="fr-FR" sz="2800" b="1">
                <a:solidFill>
                  <a:srgbClr val="376092"/>
                </a:solidFill>
              </a:rPr>
              <a:t>RSA plus </a:t>
            </a:r>
            <a:r>
              <a:rPr lang="fr-FR" sz="2800" b="1" dirty="0">
                <a:solidFill>
                  <a:srgbClr val="376092"/>
                </a:solidFill>
              </a:rPr>
              <a:t>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C4E8A89-5CDA-8B5A-BB54-3988391E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3" y="1566845"/>
            <a:ext cx="8827805" cy="3487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413" y="3040413"/>
            <a:ext cx="857098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32075"/>
            <a:ext cx="856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Hautes-Alpes sont le seul département de la région où l’emploi salarié poursuit sa hausse en fin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- 0,3 %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2649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- 0,3 %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51648" y="295468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+ 0,6 %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011940"/>
              </p:ext>
            </p:extLst>
          </p:nvPr>
        </p:nvGraphicFramePr>
        <p:xfrm>
          <a:off x="172422" y="1591481"/>
          <a:ext cx="8102155" cy="390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68" y="43184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créations d’entreprises recule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B55DA6A-2069-CFA3-3BF6-B05E07894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00680"/>
              </p:ext>
            </p:extLst>
          </p:nvPr>
        </p:nvGraphicFramePr>
        <p:xfrm>
          <a:off x="837649" y="1174435"/>
          <a:ext cx="7468702" cy="525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85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4443" y="395230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d’entreprises se stabilise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F68954B-DFF6-F831-CAFD-F2DA96F52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653821"/>
              </p:ext>
            </p:extLst>
          </p:nvPr>
        </p:nvGraphicFramePr>
        <p:xfrm>
          <a:off x="504967" y="1283825"/>
          <a:ext cx="8134066" cy="517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22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2392" y="99108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8097" y="494138"/>
            <a:ext cx="89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hausse portée surtout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9198" y="2643774"/>
            <a:ext cx="14361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+ 330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-10 emplois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2024 :</a:t>
            </a:r>
            <a:endParaRPr lang="fr-FR" b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/>
        </p:nvGraphicFramePr>
        <p:xfrm>
          <a:off x="1042987" y="1455420"/>
          <a:ext cx="7058025" cy="394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65911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395579"/>
              </p:ext>
            </p:extLst>
          </p:nvPr>
        </p:nvGraphicFramePr>
        <p:xfrm>
          <a:off x="840509" y="1325879"/>
          <a:ext cx="7684655" cy="481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6" y="68635"/>
            <a:ext cx="8930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Nouvelles hausses dans le tertiaire, rebond dans la construction et stabilité dans l’industrie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722864"/>
              </p:ext>
            </p:extLst>
          </p:nvPr>
        </p:nvGraphicFramePr>
        <p:xfrm>
          <a:off x="692728" y="1224915"/>
          <a:ext cx="7391140" cy="514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4150" y="16329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les effectifs se contractent dans la construction pour la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fois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en cinq ans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3863C7-B90A-B9CC-76FE-F75468F67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86" y="1979593"/>
            <a:ext cx="8337828" cy="33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3893" y="97303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113893" y="303749"/>
            <a:ext cx="911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L’apprentissage stable sur un an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B47A428-24C9-520B-A419-E899D458A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180466"/>
              </p:ext>
            </p:extLst>
          </p:nvPr>
        </p:nvGraphicFramePr>
        <p:xfrm>
          <a:off x="188813" y="1214651"/>
          <a:ext cx="8766374" cy="47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344828" y="1419018"/>
            <a:ext cx="583370" cy="2892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1 400</a:t>
            </a:r>
            <a:endParaRPr lang="fr-FR" sz="11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8509883" y="1864972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43172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baisse en rythme trimestriel et annuel…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6108" y="4065756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7,1 % (-0,2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373580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6,0 % (-0,6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681428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7,7 % (-0,4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45A0CD-0F88-937B-2666-F5EBCB986CD2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T4 2024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2023) :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951"/>
              </p:ext>
            </p:extLst>
          </p:nvPr>
        </p:nvGraphicFramePr>
        <p:xfrm>
          <a:off x="639193" y="1343330"/>
          <a:ext cx="7501631" cy="507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en-dessous de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9B15769-F6E5-8427-87C8-D7781AAFA59B}"/>
              </a:ext>
            </a:extLst>
          </p:cNvPr>
          <p:cNvGraphicFramePr>
            <a:graphicFrameLocks/>
          </p:cNvGraphicFramePr>
          <p:nvPr/>
        </p:nvGraphicFramePr>
        <p:xfrm>
          <a:off x="1109662" y="1135156"/>
          <a:ext cx="6924675" cy="458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10936</TotalTime>
  <Words>1776</Words>
  <Application>Microsoft Office PowerPoint</Application>
  <PresentationFormat>Affichage à l'écran (4:3)</PresentationFormat>
  <Paragraphs>313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964</cp:revision>
  <cp:lastPrinted>2018-10-09T12:30:48Z</cp:lastPrinted>
  <dcterms:created xsi:type="dcterms:W3CDTF">2018-05-30T13:27:07Z</dcterms:created>
  <dcterms:modified xsi:type="dcterms:W3CDTF">2025-03-25T09:29:50Z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