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01" r:id="rId13"/>
    <p:sldId id="269" r:id="rId14"/>
    <p:sldId id="302" r:id="rId15"/>
    <p:sldId id="296" r:id="rId16"/>
    <p:sldId id="304" r:id="rId17"/>
    <p:sldId id="271" r:id="rId18"/>
    <p:sldId id="272" r:id="rId19"/>
    <p:sldId id="303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>
        <p:scale>
          <a:sx n="75" d="100"/>
          <a:sy n="75" d="100"/>
        </p:scale>
        <p:origin x="-12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_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1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2'!$D$14:$D$47</c:f>
              <c:numCache>
                <c:formatCode>#,##0.0</c:formatCode>
                <c:ptCount val="34"/>
                <c:pt idx="0">
                  <c:v>100</c:v>
                </c:pt>
                <c:pt idx="1">
                  <c:v>100.13420011799184</c:v>
                </c:pt>
                <c:pt idx="2">
                  <c:v>100.25156854888755</c:v>
                </c:pt>
                <c:pt idx="3">
                  <c:v>100.06936695288091</c:v>
                </c:pt>
                <c:pt idx="4">
                  <c:v>100.35233198207567</c:v>
                </c:pt>
                <c:pt idx="5">
                  <c:v>100.44357446094681</c:v>
                </c:pt>
                <c:pt idx="6">
                  <c:v>100.3167417480812</c:v>
                </c:pt>
                <c:pt idx="7">
                  <c:v>100.22991971228583</c:v>
                </c:pt>
                <c:pt idx="8">
                  <c:v>100.2428410074303</c:v>
                </c:pt>
                <c:pt idx="9">
                  <c:v>100.17035707545755</c:v>
                </c:pt>
                <c:pt idx="10">
                  <c:v>100.21478819560348</c:v>
                </c:pt>
                <c:pt idx="11">
                  <c:v>100.44210097992155</c:v>
                </c:pt>
                <c:pt idx="12">
                  <c:v>100.79862671568446</c:v>
                </c:pt>
                <c:pt idx="13">
                  <c:v>100.94127101339791</c:v>
                </c:pt>
                <c:pt idx="14">
                  <c:v>100.83727725642366</c:v>
                </c:pt>
                <c:pt idx="15">
                  <c:v>100.90817436267696</c:v>
                </c:pt>
                <c:pt idx="16">
                  <c:v>101.09887681075233</c:v>
                </c:pt>
                <c:pt idx="17">
                  <c:v>101.06277652563375</c:v>
                </c:pt>
                <c:pt idx="18">
                  <c:v>101.45166217160499</c:v>
                </c:pt>
                <c:pt idx="19">
                  <c:v>101.30981128675131</c:v>
                </c:pt>
                <c:pt idx="20">
                  <c:v>101.79589000804181</c:v>
                </c:pt>
                <c:pt idx="21">
                  <c:v>102.14204470428085</c:v>
                </c:pt>
                <c:pt idx="22">
                  <c:v>102.63311059211834</c:v>
                </c:pt>
                <c:pt idx="23">
                  <c:v>102.73608424684436</c:v>
                </c:pt>
                <c:pt idx="24">
                  <c:v>102.89935727891127</c:v>
                </c:pt>
                <c:pt idx="25">
                  <c:v>103.14361509501968</c:v>
                </c:pt>
                <c:pt idx="26">
                  <c:v>103.4471521862208</c:v>
                </c:pt>
                <c:pt idx="27">
                  <c:v>103.6138255591152</c:v>
                </c:pt>
                <c:pt idx="28">
                  <c:v>103.89956753331909</c:v>
                </c:pt>
                <c:pt idx="29">
                  <c:v>104.36637765658712</c:v>
                </c:pt>
                <c:pt idx="30">
                  <c:v>104.50057777457893</c:v>
                </c:pt>
                <c:pt idx="31">
                  <c:v>104.62491690417104</c:v>
                </c:pt>
                <c:pt idx="32">
                  <c:v>104.7407551816944</c:v>
                </c:pt>
                <c:pt idx="33">
                  <c:v>105.08866672069431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2'!$C$14:$C$47</c:f>
              <c:numCache>
                <c:formatCode>#,##0.0</c:formatCode>
                <c:ptCount val="34"/>
                <c:pt idx="0">
                  <c:v>100</c:v>
                </c:pt>
                <c:pt idx="1">
                  <c:v>100.19330721237041</c:v>
                </c:pt>
                <c:pt idx="2">
                  <c:v>100.32206861848823</c:v>
                </c:pt>
                <c:pt idx="3">
                  <c:v>100.20918542969338</c:v>
                </c:pt>
                <c:pt idx="4">
                  <c:v>100.28620112060351</c:v>
                </c:pt>
                <c:pt idx="5">
                  <c:v>100.29069146172465</c:v>
                </c:pt>
                <c:pt idx="6">
                  <c:v>100.24483045577139</c:v>
                </c:pt>
                <c:pt idx="7">
                  <c:v>100.12127880789809</c:v>
                </c:pt>
                <c:pt idx="8">
                  <c:v>100.01205588695299</c:v>
                </c:pt>
                <c:pt idx="9">
                  <c:v>99.939431409531494</c:v>
                </c:pt>
                <c:pt idx="10">
                  <c:v>99.817438603037161</c:v>
                </c:pt>
                <c:pt idx="11">
                  <c:v>100.02233130966098</c:v>
                </c:pt>
                <c:pt idx="12">
                  <c:v>100.33589971975015</c:v>
                </c:pt>
                <c:pt idx="13">
                  <c:v>100.36243661537318</c:v>
                </c:pt>
                <c:pt idx="14">
                  <c:v>100.39019532813991</c:v>
                </c:pt>
                <c:pt idx="15">
                  <c:v>100.25743692135364</c:v>
                </c:pt>
                <c:pt idx="16">
                  <c:v>100.36693688280226</c:v>
                </c:pt>
                <c:pt idx="17">
                  <c:v>100.29725586184568</c:v>
                </c:pt>
                <c:pt idx="18">
                  <c:v>100.54542476553488</c:v>
                </c:pt>
                <c:pt idx="19">
                  <c:v>100.59831196499928</c:v>
                </c:pt>
                <c:pt idx="20">
                  <c:v>100.79519977172839</c:v>
                </c:pt>
                <c:pt idx="21">
                  <c:v>100.93170982317471</c:v>
                </c:pt>
                <c:pt idx="22">
                  <c:v>101.22764762181748</c:v>
                </c:pt>
                <c:pt idx="23">
                  <c:v>101.50274430690547</c:v>
                </c:pt>
                <c:pt idx="24">
                  <c:v>101.63259882205746</c:v>
                </c:pt>
                <c:pt idx="25">
                  <c:v>102.02604458727127</c:v>
                </c:pt>
                <c:pt idx="26">
                  <c:v>102.39269409187348</c:v>
                </c:pt>
                <c:pt idx="27">
                  <c:v>102.59903683506997</c:v>
                </c:pt>
                <c:pt idx="28">
                  <c:v>102.98994911219846</c:v>
                </c:pt>
                <c:pt idx="29">
                  <c:v>103.16393549162899</c:v>
                </c:pt>
                <c:pt idx="30">
                  <c:v>103.2485795586114</c:v>
                </c:pt>
                <c:pt idx="31">
                  <c:v>103.39552353769352</c:v>
                </c:pt>
                <c:pt idx="32">
                  <c:v>103.67335519032403</c:v>
                </c:pt>
                <c:pt idx="33">
                  <c:v>104.04237710097355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2'!$G$14:$G$47</c:f>
              <c:numCache>
                <c:formatCode>#,##0.0</c:formatCode>
                <c:ptCount val="34"/>
                <c:pt idx="0">
                  <c:v>100</c:v>
                </c:pt>
                <c:pt idx="1">
                  <c:v>100.11211214418276</c:v>
                </c:pt>
                <c:pt idx="2">
                  <c:v>100.20031441957509</c:v>
                </c:pt>
                <c:pt idx="3">
                  <c:v>100.04841648154492</c:v>
                </c:pt>
                <c:pt idx="4">
                  <c:v>100.17874403971648</c:v>
                </c:pt>
                <c:pt idx="5">
                  <c:v>100.4574386436945</c:v>
                </c:pt>
                <c:pt idx="6">
                  <c:v>100.50548919966063</c:v>
                </c:pt>
                <c:pt idx="7">
                  <c:v>100.16188236272379</c:v>
                </c:pt>
                <c:pt idx="8">
                  <c:v>99.770830397094713</c:v>
                </c:pt>
                <c:pt idx="9">
                  <c:v>99.517799333032499</c:v>
                </c:pt>
                <c:pt idx="10">
                  <c:v>99.577319490486715</c:v>
                </c:pt>
                <c:pt idx="11">
                  <c:v>99.606924744216727</c:v>
                </c:pt>
                <c:pt idx="12">
                  <c:v>99.833442751571127</c:v>
                </c:pt>
                <c:pt idx="13">
                  <c:v>99.709250125097853</c:v>
                </c:pt>
                <c:pt idx="14">
                  <c:v>99.566633303057898</c:v>
                </c:pt>
                <c:pt idx="15">
                  <c:v>99.311271541782503</c:v>
                </c:pt>
                <c:pt idx="16">
                  <c:v>99.505763922855209</c:v>
                </c:pt>
                <c:pt idx="17">
                  <c:v>99.485149570418642</c:v>
                </c:pt>
                <c:pt idx="18">
                  <c:v>99.600250238067062</c:v>
                </c:pt>
                <c:pt idx="19">
                  <c:v>99.767097202533876</c:v>
                </c:pt>
                <c:pt idx="20">
                  <c:v>100.40078241128165</c:v>
                </c:pt>
                <c:pt idx="21">
                  <c:v>100.54614988540251</c:v>
                </c:pt>
                <c:pt idx="22">
                  <c:v>100.85377620021352</c:v>
                </c:pt>
                <c:pt idx="23">
                  <c:v>101.05688020704595</c:v>
                </c:pt>
                <c:pt idx="24">
                  <c:v>101.38477128075711</c:v>
                </c:pt>
                <c:pt idx="25">
                  <c:v>101.14711052610947</c:v>
                </c:pt>
                <c:pt idx="26">
                  <c:v>101.41816140482882</c:v>
                </c:pt>
                <c:pt idx="27">
                  <c:v>101.10191117761448</c:v>
                </c:pt>
                <c:pt idx="28">
                  <c:v>101.38989046342921</c:v>
                </c:pt>
                <c:pt idx="29">
                  <c:v>101.94212067479191</c:v>
                </c:pt>
                <c:pt idx="30">
                  <c:v>102.18435131413079</c:v>
                </c:pt>
                <c:pt idx="31">
                  <c:v>102.32425665629839</c:v>
                </c:pt>
                <c:pt idx="32">
                  <c:v>102.39663259173646</c:v>
                </c:pt>
                <c:pt idx="33">
                  <c:v>102.7769813495937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91200"/>
        <c:axId val="185092736"/>
      </c:lineChart>
      <c:catAx>
        <c:axId val="185091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50927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5092736"/>
        <c:scaling>
          <c:orientation val="minMax"/>
          <c:max val="106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50912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dep06_trim!$V$91:$V$104</c:f>
              <c:numCache>
                <c:formatCode>#,##0.0</c:formatCode>
                <c:ptCount val="14"/>
                <c:pt idx="0">
                  <c:v>5.0495187613335046</c:v>
                </c:pt>
                <c:pt idx="1">
                  <c:v>1.5917284538466747</c:v>
                </c:pt>
                <c:pt idx="2">
                  <c:v>1.9250321968413253</c:v>
                </c:pt>
                <c:pt idx="3">
                  <c:v>1.2750333778371203</c:v>
                </c:pt>
                <c:pt idx="4">
                  <c:v>1.3278449077147814</c:v>
                </c:pt>
                <c:pt idx="5">
                  <c:v>2.5242718446601975</c:v>
                </c:pt>
                <c:pt idx="6">
                  <c:v>2.3741437786792607</c:v>
                </c:pt>
                <c:pt idx="7">
                  <c:v>1.8390350009887202</c:v>
                </c:pt>
                <c:pt idx="8">
                  <c:v>0.29484995413444626</c:v>
                </c:pt>
                <c:pt idx="9">
                  <c:v>-0.43756530825497242</c:v>
                </c:pt>
                <c:pt idx="10">
                  <c:v>-0.87046901390153142</c:v>
                </c:pt>
                <c:pt idx="11">
                  <c:v>-2.1877022653721601</c:v>
                </c:pt>
                <c:pt idx="12">
                  <c:v>-1.4176520546155369</c:v>
                </c:pt>
                <c:pt idx="13">
                  <c:v>-1.8629058707772983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dep06_trim!$W$91:$W$104</c:f>
              <c:numCache>
                <c:formatCode>#,##0.0</c:formatCode>
                <c:ptCount val="14"/>
                <c:pt idx="0">
                  <c:v>6.8175182481751806</c:v>
                </c:pt>
                <c:pt idx="1">
                  <c:v>4.0499326193347063</c:v>
                </c:pt>
                <c:pt idx="2">
                  <c:v>4.5540796963946972</c:v>
                </c:pt>
                <c:pt idx="3">
                  <c:v>3.947459384721741</c:v>
                </c:pt>
                <c:pt idx="4">
                  <c:v>3.936039360393595</c:v>
                </c:pt>
                <c:pt idx="5">
                  <c:v>5.0374914792092662</c:v>
                </c:pt>
                <c:pt idx="6">
                  <c:v>5.1018350473885921</c:v>
                </c:pt>
                <c:pt idx="7">
                  <c:v>5.4136738494280356</c:v>
                </c:pt>
                <c:pt idx="8">
                  <c:v>4.4838921761998662</c:v>
                </c:pt>
                <c:pt idx="9">
                  <c:v>3.3746511778830479</c:v>
                </c:pt>
                <c:pt idx="10">
                  <c:v>1.9889997441800977</c:v>
                </c:pt>
                <c:pt idx="11">
                  <c:v>0.20820189274448619</c:v>
                </c:pt>
                <c:pt idx="12">
                  <c:v>-0.29574628744023501</c:v>
                </c:pt>
                <c:pt idx="13">
                  <c:v>-0.71567581141314118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62784"/>
        <c:axId val="185872768"/>
      </c:barChart>
      <c:catAx>
        <c:axId val="1858627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8727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872768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86278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dep06_trim!$X$91:$X$104</c:f>
              <c:numCache>
                <c:formatCode>#,##0.0</c:formatCode>
                <c:ptCount val="14"/>
                <c:pt idx="0">
                  <c:v>-1.6993847055376432</c:v>
                </c:pt>
                <c:pt idx="1">
                  <c:v>-5.2782558806655278</c:v>
                </c:pt>
                <c:pt idx="2">
                  <c:v>-1.0432190760059745</c:v>
                </c:pt>
                <c:pt idx="3">
                  <c:v>-1.2936221419975968</c:v>
                </c:pt>
                <c:pt idx="4">
                  <c:v>-2.4739195230998656</c:v>
                </c:pt>
                <c:pt idx="5">
                  <c:v>-0.93882495457296988</c:v>
                </c:pt>
                <c:pt idx="6">
                  <c:v>-1.1746987951807175</c:v>
                </c:pt>
                <c:pt idx="7">
                  <c:v>0.18287107589149976</c:v>
                </c:pt>
                <c:pt idx="8">
                  <c:v>0</c:v>
                </c:pt>
                <c:pt idx="9">
                  <c:v>-0.12228676245796821</c:v>
                </c:pt>
                <c:pt idx="10">
                  <c:v>-6.0957025297159184E-2</c:v>
                </c:pt>
                <c:pt idx="11">
                  <c:v>-1.2777608761788906</c:v>
                </c:pt>
                <c:pt idx="12">
                  <c:v>-0.85574572127138371</c:v>
                </c:pt>
                <c:pt idx="13">
                  <c:v>0.39791857973676681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dep06_trim!$Y$91:$Y$104</c:f>
              <c:numCache>
                <c:formatCode>#,##0.0</c:formatCode>
                <c:ptCount val="14"/>
                <c:pt idx="0">
                  <c:v>5.0384042187320954</c:v>
                </c:pt>
                <c:pt idx="1">
                  <c:v>2.0434441831821637</c:v>
                </c:pt>
                <c:pt idx="2">
                  <c:v>2.5197903891180706</c:v>
                </c:pt>
                <c:pt idx="3">
                  <c:v>2.1117465904091581</c:v>
                </c:pt>
                <c:pt idx="4">
                  <c:v>1.8390177353342363</c:v>
                </c:pt>
                <c:pt idx="5">
                  <c:v>3.1382015691007847</c:v>
                </c:pt>
                <c:pt idx="6">
                  <c:v>3.0179445350734024</c:v>
                </c:pt>
                <c:pt idx="7">
                  <c:v>2.6281775096940851</c:v>
                </c:pt>
                <c:pt idx="8">
                  <c:v>1.4199978566070026</c:v>
                </c:pt>
                <c:pt idx="9">
                  <c:v>0.30852704931112473</c:v>
                </c:pt>
                <c:pt idx="10">
                  <c:v>-0.78648719978885451</c:v>
                </c:pt>
                <c:pt idx="11">
                  <c:v>-2.3981947942905202</c:v>
                </c:pt>
                <c:pt idx="12">
                  <c:v>-2.1926348602525514</c:v>
                </c:pt>
                <c:pt idx="13">
                  <c:v>-2.7098690141591941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dep06_trim!$Z$91:$Z$104</c:f>
              <c:numCache>
                <c:formatCode>#,##0.0</c:formatCode>
                <c:ptCount val="14"/>
                <c:pt idx="0">
                  <c:v>11.659005432511481</c:v>
                </c:pt>
                <c:pt idx="1">
                  <c:v>8.3735909822866272</c:v>
                </c:pt>
                <c:pt idx="2">
                  <c:v>6.6978800884380352</c:v>
                </c:pt>
                <c:pt idx="3">
                  <c:v>5.3042711351896088</c:v>
                </c:pt>
                <c:pt idx="4">
                  <c:v>6.5119760479041888</c:v>
                </c:pt>
                <c:pt idx="5">
                  <c:v>7.1198613174838998</c:v>
                </c:pt>
                <c:pt idx="6">
                  <c:v>7.3135056070209759</c:v>
                </c:pt>
                <c:pt idx="7">
                  <c:v>7.16678631251495</c:v>
                </c:pt>
                <c:pt idx="8">
                  <c:v>5.4111033028812372</c:v>
                </c:pt>
                <c:pt idx="9">
                  <c:v>4.6121835625939189</c:v>
                </c:pt>
                <c:pt idx="10">
                  <c:v>3.7255792821444755</c:v>
                </c:pt>
                <c:pt idx="11">
                  <c:v>2.1659037624204514</c:v>
                </c:pt>
                <c:pt idx="12">
                  <c:v>1.9888888888888845</c:v>
                </c:pt>
                <c:pt idx="13">
                  <c:v>1.1049723756906049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11936"/>
        <c:axId val="185513472"/>
      </c:barChart>
      <c:catAx>
        <c:axId val="185511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55134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51347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5119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dep06_trim!$AG$91:$AG$104</c:f>
              <c:numCache>
                <c:formatCode>#,##0.0</c:formatCode>
                <c:ptCount val="14"/>
                <c:pt idx="0">
                  <c:v>0.86926684204506888</c:v>
                </c:pt>
                <c:pt idx="1">
                  <c:v>-0.3491384164883482</c:v>
                </c:pt>
                <c:pt idx="2">
                  <c:v>2.8962371721778846</c:v>
                </c:pt>
                <c:pt idx="3">
                  <c:v>3.1049917842370656</c:v>
                </c:pt>
                <c:pt idx="4">
                  <c:v>3.8439732395963322</c:v>
                </c:pt>
                <c:pt idx="5">
                  <c:v>3.3792947558770381</c:v>
                </c:pt>
                <c:pt idx="6">
                  <c:v>1.4793882978723305</c:v>
                </c:pt>
                <c:pt idx="7">
                  <c:v>5.4954113315375253E-2</c:v>
                </c:pt>
                <c:pt idx="8">
                  <c:v>-2.6970954356846599</c:v>
                </c:pt>
                <c:pt idx="9">
                  <c:v>-3.3562916803323462</c:v>
                </c:pt>
                <c:pt idx="10">
                  <c:v>-3.7947037947037909</c:v>
                </c:pt>
                <c:pt idx="11">
                  <c:v>-4.5751633986928049</c:v>
                </c:pt>
                <c:pt idx="12">
                  <c:v>-2.6708562450903361</c:v>
                </c:pt>
                <c:pt idx="13">
                  <c:v>-3.059954751131222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dep06_trim!$AH$91:$AH$104</c:f>
              <c:numCache>
                <c:formatCode>#,##0.0</c:formatCode>
                <c:ptCount val="14"/>
                <c:pt idx="0">
                  <c:v>14.272175890826389</c:v>
                </c:pt>
                <c:pt idx="1">
                  <c:v>7.8518384350661163</c:v>
                </c:pt>
                <c:pt idx="2">
                  <c:v>3.7056458661073322</c:v>
                </c:pt>
                <c:pt idx="3">
                  <c:v>1.8141742963716512</c:v>
                </c:pt>
                <c:pt idx="4">
                  <c:v>0.81273843091722586</c:v>
                </c:pt>
                <c:pt idx="5">
                  <c:v>4.3496515240574407</c:v>
                </c:pt>
                <c:pt idx="6">
                  <c:v>7.1548963424911571</c:v>
                </c:pt>
                <c:pt idx="7">
                  <c:v>9.0174854288093353</c:v>
                </c:pt>
                <c:pt idx="8">
                  <c:v>10.044422507403761</c:v>
                </c:pt>
                <c:pt idx="9">
                  <c:v>8.5861430755612709</c:v>
                </c:pt>
                <c:pt idx="10">
                  <c:v>6.8580416830515079</c:v>
                </c:pt>
                <c:pt idx="11">
                  <c:v>4.0326892232490641</c:v>
                </c:pt>
                <c:pt idx="12">
                  <c:v>1.5848097480750445</c:v>
                </c:pt>
                <c:pt idx="13">
                  <c:v>1.0597302504816941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77472"/>
        <c:axId val="185579008"/>
      </c:barChart>
      <c:catAx>
        <c:axId val="1855774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55790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579008"/>
        <c:scaling>
          <c:orientation val="minMax"/>
          <c:max val="1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57747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Graph3'!$M$10:$M$42</c:f>
              <c:numCache>
                <c:formatCode>#,##0</c:formatCode>
                <c:ptCount val="33"/>
                <c:pt idx="0">
                  <c:v>423.30955384450499</c:v>
                </c:pt>
                <c:pt idx="1">
                  <c:v>873.38873957202304</c:v>
                </c:pt>
                <c:pt idx="2">
                  <c:v>-620.72834808193147</c:v>
                </c:pt>
                <c:pt idx="3">
                  <c:v>398.81041739624925</c:v>
                </c:pt>
                <c:pt idx="4">
                  <c:v>1290.4348754863022</c:v>
                </c:pt>
                <c:pt idx="5">
                  <c:v>317.06038609863026</c:v>
                </c:pt>
                <c:pt idx="6">
                  <c:v>-1020.5074915721198</c:v>
                </c:pt>
                <c:pt idx="7">
                  <c:v>-1395.8681417138432</c:v>
                </c:pt>
                <c:pt idx="8">
                  <c:v>-1465.2254837047658</c:v>
                </c:pt>
                <c:pt idx="9">
                  <c:v>127.54856267909054</c:v>
                </c:pt>
                <c:pt idx="10">
                  <c:v>564.54239385895198</c:v>
                </c:pt>
                <c:pt idx="11">
                  <c:v>914.00358887389302</c:v>
                </c:pt>
                <c:pt idx="12">
                  <c:v>-394.49222619400825</c:v>
                </c:pt>
                <c:pt idx="13">
                  <c:v>-543.29431257152464</c:v>
                </c:pt>
                <c:pt idx="14">
                  <c:v>-999.71261353883892</c:v>
                </c:pt>
                <c:pt idx="15">
                  <c:v>689.71313469187589</c:v>
                </c:pt>
                <c:pt idx="16">
                  <c:v>106.26102816086495</c:v>
                </c:pt>
                <c:pt idx="17">
                  <c:v>-260.08770747558447</c:v>
                </c:pt>
                <c:pt idx="18">
                  <c:v>81.618783434852958</c:v>
                </c:pt>
                <c:pt idx="19">
                  <c:v>2542.2771719571319</c:v>
                </c:pt>
                <c:pt idx="20">
                  <c:v>671.88763293280499</c:v>
                </c:pt>
                <c:pt idx="21">
                  <c:v>1145.2443643875886</c:v>
                </c:pt>
                <c:pt idx="22">
                  <c:v>615.3624190845876</c:v>
                </c:pt>
                <c:pt idx="23">
                  <c:v>837.55141063506017</c:v>
                </c:pt>
                <c:pt idx="24">
                  <c:v>-1439.4937071821769</c:v>
                </c:pt>
                <c:pt idx="25">
                  <c:v>1428.827715520456</c:v>
                </c:pt>
                <c:pt idx="26">
                  <c:v>-1585.9313703087973</c:v>
                </c:pt>
                <c:pt idx="27">
                  <c:v>491.40288873965619</c:v>
                </c:pt>
                <c:pt idx="28">
                  <c:v>2044.668634842441</c:v>
                </c:pt>
                <c:pt idx="29">
                  <c:v>737.42122503789142</c:v>
                </c:pt>
                <c:pt idx="30">
                  <c:v>740.41644638386788</c:v>
                </c:pt>
                <c:pt idx="31">
                  <c:v>405.78534059168305</c:v>
                </c:pt>
                <c:pt idx="32">
                  <c:v>1327.8565838009818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Graph3'!$N$10:$N$42</c:f>
              <c:numCache>
                <c:formatCode>#,##0</c:formatCode>
                <c:ptCount val="33"/>
                <c:pt idx="0">
                  <c:v>17.324849853947853</c:v>
                </c:pt>
                <c:pt idx="1">
                  <c:v>-526.72730244013655</c:v>
                </c:pt>
                <c:pt idx="2">
                  <c:v>23.7238234174838</c:v>
                </c:pt>
                <c:pt idx="3">
                  <c:v>113.41603495648633</c:v>
                </c:pt>
                <c:pt idx="4">
                  <c:v>-195.08136554342491</c:v>
                </c:pt>
                <c:pt idx="5">
                  <c:v>-128.20726737672612</c:v>
                </c:pt>
                <c:pt idx="6">
                  <c:v>-329.97059270692625</c:v>
                </c:pt>
                <c:pt idx="7">
                  <c:v>-141.08355023809509</c:v>
                </c:pt>
                <c:pt idx="8">
                  <c:v>470.73739463146921</c:v>
                </c:pt>
                <c:pt idx="9">
                  <c:v>106.38353521319914</c:v>
                </c:pt>
                <c:pt idx="10">
                  <c:v>-448.18485365884953</c:v>
                </c:pt>
                <c:pt idx="11">
                  <c:v>-23.719776846881359</c:v>
                </c:pt>
                <c:pt idx="12">
                  <c:v>-93.622101729111819</c:v>
                </c:pt>
                <c:pt idx="13">
                  <c:v>-17.232638322306229</c:v>
                </c:pt>
                <c:pt idx="14">
                  <c:v>-3.9358156939897526</c:v>
                </c:pt>
                <c:pt idx="15">
                  <c:v>74.700345957806348</c:v>
                </c:pt>
                <c:pt idx="16">
                  <c:v>-187.28162552542653</c:v>
                </c:pt>
                <c:pt idx="17">
                  <c:v>712.46790610831704</c:v>
                </c:pt>
                <c:pt idx="18">
                  <c:v>574.13990562275922</c:v>
                </c:pt>
                <c:pt idx="19">
                  <c:v>-51.703950612900371</c:v>
                </c:pt>
                <c:pt idx="20">
                  <c:v>-100.54979310009639</c:v>
                </c:pt>
                <c:pt idx="21">
                  <c:v>63.819459846431528</c:v>
                </c:pt>
                <c:pt idx="22">
                  <c:v>182.89733762353899</c:v>
                </c:pt>
                <c:pt idx="23">
                  <c:v>451.15900335206334</c:v>
                </c:pt>
                <c:pt idx="24">
                  <c:v>505.41555115328902</c:v>
                </c:pt>
                <c:pt idx="25">
                  <c:v>-363.51634192176698</c:v>
                </c:pt>
                <c:pt idx="26">
                  <c:v>342.97297981626798</c:v>
                </c:pt>
                <c:pt idx="27">
                  <c:v>640.44220982169554</c:v>
                </c:pt>
                <c:pt idx="28">
                  <c:v>125.76197873467754</c:v>
                </c:pt>
                <c:pt idx="29">
                  <c:v>214.61795056271694</c:v>
                </c:pt>
                <c:pt idx="30">
                  <c:v>-190.54642588249226</c:v>
                </c:pt>
                <c:pt idx="31">
                  <c:v>-121.32617351086628</c:v>
                </c:pt>
                <c:pt idx="32">
                  <c:v>167.02828650036281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134080"/>
        <c:axId val="18513996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Graph3'!$L$10:$L$42</c:f>
              <c:numCache>
                <c:formatCode>#,##0</c:formatCode>
                <c:ptCount val="33"/>
                <c:pt idx="0">
                  <c:v>440.63440369843738</c:v>
                </c:pt>
                <c:pt idx="1">
                  <c:v>346.66143713193014</c:v>
                </c:pt>
                <c:pt idx="2">
                  <c:v>-597.00452466448769</c:v>
                </c:pt>
                <c:pt idx="3">
                  <c:v>512.22645235277014</c:v>
                </c:pt>
                <c:pt idx="4">
                  <c:v>1095.3535099428846</c:v>
                </c:pt>
                <c:pt idx="5">
                  <c:v>188.85311872186139</c:v>
                </c:pt>
                <c:pt idx="6">
                  <c:v>-1350.4780842790497</c:v>
                </c:pt>
                <c:pt idx="7">
                  <c:v>-1536.9516919518937</c:v>
                </c:pt>
                <c:pt idx="8">
                  <c:v>-994.48808907333296</c:v>
                </c:pt>
                <c:pt idx="9">
                  <c:v>233.93209789227694</c:v>
                </c:pt>
                <c:pt idx="10">
                  <c:v>116.35754020011518</c:v>
                </c:pt>
                <c:pt idx="11">
                  <c:v>890.28381202701712</c:v>
                </c:pt>
                <c:pt idx="12">
                  <c:v>-488.1143279231037</c:v>
                </c:pt>
                <c:pt idx="13">
                  <c:v>-560.52695089386543</c:v>
                </c:pt>
                <c:pt idx="14">
                  <c:v>-1003.6484292328241</c:v>
                </c:pt>
                <c:pt idx="15">
                  <c:v>764.41348064970225</c:v>
                </c:pt>
                <c:pt idx="16">
                  <c:v>-81.020597364578862</c:v>
                </c:pt>
                <c:pt idx="17">
                  <c:v>452.38019863277441</c:v>
                </c:pt>
                <c:pt idx="18">
                  <c:v>655.75868905760581</c:v>
                </c:pt>
                <c:pt idx="19">
                  <c:v>2490.5732213442097</c:v>
                </c:pt>
                <c:pt idx="20">
                  <c:v>571.33783983270405</c:v>
                </c:pt>
                <c:pt idx="21">
                  <c:v>1209.0638242340065</c:v>
                </c:pt>
                <c:pt idx="22">
                  <c:v>798.25975670816842</c:v>
                </c:pt>
                <c:pt idx="23">
                  <c:v>1288.710413987108</c:v>
                </c:pt>
                <c:pt idx="24">
                  <c:v>-934.07815602887422</c:v>
                </c:pt>
                <c:pt idx="25">
                  <c:v>1065.3113735986408</c:v>
                </c:pt>
                <c:pt idx="26">
                  <c:v>-1242.9583904924802</c:v>
                </c:pt>
                <c:pt idx="27">
                  <c:v>1131.8450985613163</c:v>
                </c:pt>
                <c:pt idx="28">
                  <c:v>2170.430613577133</c:v>
                </c:pt>
                <c:pt idx="29">
                  <c:v>952.03917560062837</c:v>
                </c:pt>
                <c:pt idx="30">
                  <c:v>549.8700205013738</c:v>
                </c:pt>
                <c:pt idx="31">
                  <c:v>284.45916708081495</c:v>
                </c:pt>
                <c:pt idx="32">
                  <c:v>1494.88487030135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34080"/>
        <c:axId val="185139968"/>
      </c:lineChart>
      <c:catAx>
        <c:axId val="185134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51399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139968"/>
        <c:scaling>
          <c:orientation val="minMax"/>
          <c:max val="3000"/>
          <c:min val="-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513408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graph4'!$BH$41:$BL$41</c:f>
              <c:numCache>
                <c:formatCode>#,##0</c:formatCode>
                <c:ptCount val="5"/>
                <c:pt idx="0">
                  <c:v>1330</c:v>
                </c:pt>
                <c:pt idx="1">
                  <c:v>1360</c:v>
                </c:pt>
                <c:pt idx="2">
                  <c:v>-170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2.874084317189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1.46486610208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graph4'!$BN$41:$BR$41</c:f>
              <c:numCache>
                <c:formatCode>#,##0</c:formatCode>
                <c:ptCount val="5"/>
                <c:pt idx="0">
                  <c:v>170</c:v>
                </c:pt>
                <c:pt idx="1">
                  <c:v>70</c:v>
                </c:pt>
                <c:pt idx="2">
                  <c:v>-10</c:v>
                </c:pt>
                <c:pt idx="3">
                  <c:v>-40</c:v>
                </c:pt>
                <c:pt idx="4">
                  <c:v>160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7387596029734398E-3"/>
                  <c:y val="9.47782223420606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8.34077606842017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992559384573501E-3"/>
                  <c:y val="-1.83642554921725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62492800857331E-5"/>
                  <c:y val="-3.1328537834790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3351440404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graph4'!$BB$41:$BF$41</c:f>
              <c:numCache>
                <c:formatCode>#,##0</c:formatCode>
                <c:ptCount val="5"/>
                <c:pt idx="0">
                  <c:v>1490</c:v>
                </c:pt>
                <c:pt idx="1">
                  <c:v>1430</c:v>
                </c:pt>
                <c:pt idx="2">
                  <c:v>-170</c:v>
                </c:pt>
                <c:pt idx="3">
                  <c:v>30</c:v>
                </c:pt>
                <c:pt idx="4">
                  <c:v>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230464"/>
        <c:axId val="185232000"/>
      </c:barChart>
      <c:catAx>
        <c:axId val="18523046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5232000"/>
        <c:crosses val="autoZero"/>
        <c:auto val="1"/>
        <c:lblAlgn val="ctr"/>
        <c:lblOffset val="100"/>
        <c:noMultiLvlLbl val="0"/>
      </c:catAx>
      <c:valAx>
        <c:axId val="185232000"/>
        <c:scaling>
          <c:orientation val="minMax"/>
          <c:max val="2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5230464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2'!$AB$8:$AB$9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2'!$AB$14:$AB$47</c:f>
              <c:numCache>
                <c:formatCode>#,##0.0</c:formatCode>
                <c:ptCount val="34"/>
                <c:pt idx="0">
                  <c:v>100</c:v>
                </c:pt>
                <c:pt idx="1">
                  <c:v>98.514168064566761</c:v>
                </c:pt>
                <c:pt idx="2">
                  <c:v>98.199911438869464</c:v>
                </c:pt>
                <c:pt idx="3">
                  <c:v>96.619869373096932</c:v>
                </c:pt>
                <c:pt idx="4">
                  <c:v>97.116535067456113</c:v>
                </c:pt>
                <c:pt idx="5">
                  <c:v>96.213519977200562</c:v>
                </c:pt>
                <c:pt idx="6">
                  <c:v>94.384396185981885</c:v>
                </c:pt>
                <c:pt idx="7">
                  <c:v>92.758438274751313</c:v>
                </c:pt>
                <c:pt idx="8">
                  <c:v>91.36716023528858</c:v>
                </c:pt>
                <c:pt idx="9">
                  <c:v>90.982937413160883</c:v>
                </c:pt>
                <c:pt idx="10">
                  <c:v>91.00184402744884</c:v>
                </c:pt>
                <c:pt idx="11">
                  <c:v>89.969789500465708</c:v>
                </c:pt>
                <c:pt idx="12">
                  <c:v>88.786855121163441</c:v>
                </c:pt>
                <c:pt idx="13">
                  <c:v>87.62476166151805</c:v>
                </c:pt>
                <c:pt idx="14">
                  <c:v>86.368290249123064</c:v>
                </c:pt>
                <c:pt idx="15">
                  <c:v>85.703967846084893</c:v>
                </c:pt>
                <c:pt idx="16">
                  <c:v>84.55401069846566</c:v>
                </c:pt>
                <c:pt idx="17">
                  <c:v>83.944361135539978</c:v>
                </c:pt>
                <c:pt idx="18">
                  <c:v>84.963862742129919</c:v>
                </c:pt>
                <c:pt idx="19">
                  <c:v>85.545629421396583</c:v>
                </c:pt>
                <c:pt idx="20">
                  <c:v>85.705196061016565</c:v>
                </c:pt>
                <c:pt idx="21">
                  <c:v>85.65844397500382</c:v>
                </c:pt>
                <c:pt idx="22">
                  <c:v>85.697449885136663</c:v>
                </c:pt>
                <c:pt idx="23">
                  <c:v>86.246184250738366</c:v>
                </c:pt>
                <c:pt idx="24">
                  <c:v>87.250741820235575</c:v>
                </c:pt>
                <c:pt idx="25">
                  <c:v>88.527263757404981</c:v>
                </c:pt>
                <c:pt idx="26">
                  <c:v>87.781327878919996</c:v>
                </c:pt>
                <c:pt idx="27">
                  <c:v>88.693427731432323</c:v>
                </c:pt>
                <c:pt idx="28">
                  <c:v>90.120155032350539</c:v>
                </c:pt>
                <c:pt idx="29">
                  <c:v>90.292863652324272</c:v>
                </c:pt>
                <c:pt idx="30">
                  <c:v>91.414650801879361</c:v>
                </c:pt>
                <c:pt idx="31">
                  <c:v>91.414101970003017</c:v>
                </c:pt>
                <c:pt idx="32">
                  <c:v>91.84553037260514</c:v>
                </c:pt>
                <c:pt idx="33">
                  <c:v>92.68686953946353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2'!$AA$8:$AA$9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2'!$AA$14:$AA$47</c:f>
              <c:numCache>
                <c:formatCode>#,##0.0</c:formatCode>
                <c:ptCount val="34"/>
                <c:pt idx="0">
                  <c:v>100</c:v>
                </c:pt>
                <c:pt idx="1">
                  <c:v>100.38764959514882</c:v>
                </c:pt>
                <c:pt idx="2">
                  <c:v>100.34250980417778</c:v>
                </c:pt>
                <c:pt idx="3">
                  <c:v>99.803283100641025</c:v>
                </c:pt>
                <c:pt idx="4">
                  <c:v>100.74466670770681</c:v>
                </c:pt>
                <c:pt idx="5">
                  <c:v>100.52490141009427</c:v>
                </c:pt>
                <c:pt idx="6">
                  <c:v>100.62562442355923</c:v>
                </c:pt>
                <c:pt idx="7">
                  <c:v>100.18739962018751</c:v>
                </c:pt>
                <c:pt idx="8">
                  <c:v>99.509482235136588</c:v>
                </c:pt>
                <c:pt idx="9">
                  <c:v>100.17362819847379</c:v>
                </c:pt>
                <c:pt idx="10">
                  <c:v>100.07241436701926</c:v>
                </c:pt>
                <c:pt idx="11">
                  <c:v>99.692735537532002</c:v>
                </c:pt>
                <c:pt idx="12">
                  <c:v>99.933347778512612</c:v>
                </c:pt>
                <c:pt idx="13">
                  <c:v>99.972688032564534</c:v>
                </c:pt>
                <c:pt idx="14">
                  <c:v>99.633822558915526</c:v>
                </c:pt>
                <c:pt idx="15">
                  <c:v>99.434991068862786</c:v>
                </c:pt>
                <c:pt idx="16">
                  <c:v>98.949494074204367</c:v>
                </c:pt>
                <c:pt idx="17">
                  <c:v>98.451661700705344</c:v>
                </c:pt>
                <c:pt idx="18">
                  <c:v>98.360242678590311</c:v>
                </c:pt>
                <c:pt idx="19">
                  <c:v>99.220107984582725</c:v>
                </c:pt>
                <c:pt idx="20">
                  <c:v>98.930932444894268</c:v>
                </c:pt>
                <c:pt idx="21">
                  <c:v>98.887978976568334</c:v>
                </c:pt>
                <c:pt idx="22">
                  <c:v>98.438632984372305</c:v>
                </c:pt>
                <c:pt idx="23">
                  <c:v>98.574038270318042</c:v>
                </c:pt>
                <c:pt idx="24">
                  <c:v>98.620487723312294</c:v>
                </c:pt>
                <c:pt idx="25">
                  <c:v>97.877499734255935</c:v>
                </c:pt>
                <c:pt idx="26">
                  <c:v>97.825987949767068</c:v>
                </c:pt>
                <c:pt idx="27">
                  <c:v>97.665932163435414</c:v>
                </c:pt>
                <c:pt idx="28">
                  <c:v>98.158814883439575</c:v>
                </c:pt>
                <c:pt idx="29">
                  <c:v>98.579499071597695</c:v>
                </c:pt>
                <c:pt idx="30">
                  <c:v>98.278409954219242</c:v>
                </c:pt>
                <c:pt idx="31">
                  <c:v>98.522383222530834</c:v>
                </c:pt>
                <c:pt idx="32">
                  <c:v>98.145820139898348</c:v>
                </c:pt>
                <c:pt idx="33">
                  <c:v>98.245617483670813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2'!$AC$8:$AC$9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2'!$AC$14:$AC$47</c:f>
              <c:numCache>
                <c:formatCode>#,##0.0</c:formatCode>
                <c:ptCount val="34"/>
                <c:pt idx="0">
                  <c:v>100</c:v>
                </c:pt>
                <c:pt idx="1">
                  <c:v>100.43615372475119</c:v>
                </c:pt>
                <c:pt idx="2">
                  <c:v>100.7891772383233</c:v>
                </c:pt>
                <c:pt idx="3">
                  <c:v>100.44181335151789</c:v>
                </c:pt>
                <c:pt idx="4">
                  <c:v>100.35093605069234</c:v>
                </c:pt>
                <c:pt idx="5">
                  <c:v>100.71515475251596</c:v>
                </c:pt>
                <c:pt idx="6">
                  <c:v>101.08805293141509</c:v>
                </c:pt>
                <c:pt idx="7">
                  <c:v>100.88797389283231</c:v>
                </c:pt>
                <c:pt idx="8">
                  <c:v>100.6188635977596</c:v>
                </c:pt>
                <c:pt idx="9">
                  <c:v>100.65377153113619</c:v>
                </c:pt>
                <c:pt idx="10">
                  <c:v>100.53899339771246</c:v>
                </c:pt>
                <c:pt idx="11">
                  <c:v>100.87804069070003</c:v>
                </c:pt>
                <c:pt idx="12">
                  <c:v>100.85687131661847</c:v>
                </c:pt>
                <c:pt idx="13">
                  <c:v>100.76888438663309</c:v>
                </c:pt>
                <c:pt idx="14">
                  <c:v>100.68316498300472</c:v>
                </c:pt>
                <c:pt idx="15">
                  <c:v>100.16656013747318</c:v>
                </c:pt>
                <c:pt idx="16">
                  <c:v>100.3876771797338</c:v>
                </c:pt>
                <c:pt idx="17">
                  <c:v>100.34925494569418</c:v>
                </c:pt>
                <c:pt idx="18">
                  <c:v>100.81199178264626</c:v>
                </c:pt>
                <c:pt idx="19">
                  <c:v>101.13681152840455</c:v>
                </c:pt>
                <c:pt idx="20">
                  <c:v>101.72354428279611</c:v>
                </c:pt>
                <c:pt idx="21">
                  <c:v>102.46027491055094</c:v>
                </c:pt>
                <c:pt idx="22">
                  <c:v>102.93105731334231</c:v>
                </c:pt>
                <c:pt idx="23">
                  <c:v>103.44639448281505</c:v>
                </c:pt>
                <c:pt idx="24">
                  <c:v>103.32801969901195</c:v>
                </c:pt>
                <c:pt idx="25">
                  <c:v>103.18923699322686</c:v>
                </c:pt>
                <c:pt idx="26">
                  <c:v>103.46939842732708</c:v>
                </c:pt>
                <c:pt idx="27">
                  <c:v>103.67544894049399</c:v>
                </c:pt>
                <c:pt idx="28">
                  <c:v>103.84150374277377</c:v>
                </c:pt>
                <c:pt idx="29">
                  <c:v>104.40846400112524</c:v>
                </c:pt>
                <c:pt idx="30">
                  <c:v>104.52624582709326</c:v>
                </c:pt>
                <c:pt idx="31">
                  <c:v>104.60446080112371</c:v>
                </c:pt>
                <c:pt idx="32">
                  <c:v>104.59389264309038</c:v>
                </c:pt>
                <c:pt idx="33">
                  <c:v>105.27772649051997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2'!$AD$8:$AD$9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2'!$AD$14:$AD$47</c:f>
              <c:numCache>
                <c:formatCode>#,##0.0</c:formatCode>
                <c:ptCount val="34"/>
                <c:pt idx="0">
                  <c:v>100</c:v>
                </c:pt>
                <c:pt idx="1">
                  <c:v>99.875154486787892</c:v>
                </c:pt>
                <c:pt idx="2">
                  <c:v>99.585156734791852</c:v>
                </c:pt>
                <c:pt idx="3">
                  <c:v>100.19019883886762</c:v>
                </c:pt>
                <c:pt idx="4">
                  <c:v>100.36897874649371</c:v>
                </c:pt>
                <c:pt idx="5">
                  <c:v>100.88830305923231</c:v>
                </c:pt>
                <c:pt idx="6">
                  <c:v>100.85640221940271</c:v>
                </c:pt>
                <c:pt idx="7">
                  <c:v>100.59322347124345</c:v>
                </c:pt>
                <c:pt idx="8">
                  <c:v>100.26121935630459</c:v>
                </c:pt>
                <c:pt idx="9">
                  <c:v>99.538802650962708</c:v>
                </c:pt>
                <c:pt idx="10">
                  <c:v>99.899263814267144</c:v>
                </c:pt>
                <c:pt idx="11">
                  <c:v>99.780848722991124</c:v>
                </c:pt>
                <c:pt idx="12">
                  <c:v>100.70937248522485</c:v>
                </c:pt>
                <c:pt idx="13">
                  <c:v>100.71076905859881</c:v>
                </c:pt>
                <c:pt idx="14">
                  <c:v>100.79409270467801</c:v>
                </c:pt>
                <c:pt idx="15">
                  <c:v>101.00364626685807</c:v>
                </c:pt>
                <c:pt idx="16">
                  <c:v>101.61813238004811</c:v>
                </c:pt>
                <c:pt idx="17">
                  <c:v>101.86027374197091</c:v>
                </c:pt>
                <c:pt idx="18">
                  <c:v>101.27641153251483</c:v>
                </c:pt>
                <c:pt idx="19">
                  <c:v>100.908534097174</c:v>
                </c:pt>
                <c:pt idx="20">
                  <c:v>101.97644227177594</c:v>
                </c:pt>
                <c:pt idx="21">
                  <c:v>101.21613688373925</c:v>
                </c:pt>
                <c:pt idx="22">
                  <c:v>101.45161722865248</c:v>
                </c:pt>
                <c:pt idx="23">
                  <c:v>101.10327045156824</c:v>
                </c:pt>
                <c:pt idx="24">
                  <c:v>102.11217078417631</c:v>
                </c:pt>
                <c:pt idx="25">
                  <c:v>101.50683259595435</c:v>
                </c:pt>
                <c:pt idx="26">
                  <c:v>102.06333712662128</c:v>
                </c:pt>
                <c:pt idx="27">
                  <c:v>100.57974317515</c:v>
                </c:pt>
                <c:pt idx="28">
                  <c:v>100.76801381396912</c:v>
                </c:pt>
                <c:pt idx="29">
                  <c:v>101.40667365925522</c:v>
                </c:pt>
                <c:pt idx="30">
                  <c:v>101.80031063311898</c:v>
                </c:pt>
                <c:pt idx="31">
                  <c:v>102.04681783634773</c:v>
                </c:pt>
                <c:pt idx="32">
                  <c:v>102.286316257062</c:v>
                </c:pt>
                <c:pt idx="33">
                  <c:v>102.14791649966057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81024"/>
        <c:axId val="184086912"/>
      </c:lineChart>
      <c:catAx>
        <c:axId val="1840810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408691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4086912"/>
        <c:scaling>
          <c:orientation val="minMax"/>
          <c:max val="106"/>
          <c:min val="8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408102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GRAPHIQUE_stocks_bénéf'!$AJ$3:$AJ$39</c:f>
              <c:numCache>
                <c:formatCode>#,##0</c:formatCode>
                <c:ptCount val="37"/>
                <c:pt idx="0">
                  <c:v>1120</c:v>
                </c:pt>
                <c:pt idx="1">
                  <c:v>2258</c:v>
                </c:pt>
                <c:pt idx="2">
                  <c:v>2864</c:v>
                </c:pt>
                <c:pt idx="3">
                  <c:v>3030</c:v>
                </c:pt>
                <c:pt idx="4">
                  <c:v>2982</c:v>
                </c:pt>
                <c:pt idx="5">
                  <c:v>2266</c:v>
                </c:pt>
                <c:pt idx="6">
                  <c:v>1581</c:v>
                </c:pt>
                <c:pt idx="7">
                  <c:v>1961</c:v>
                </c:pt>
                <c:pt idx="8">
                  <c:v>2359</c:v>
                </c:pt>
                <c:pt idx="9">
                  <c:v>2399</c:v>
                </c:pt>
                <c:pt idx="10">
                  <c:v>2167</c:v>
                </c:pt>
                <c:pt idx="11">
                  <c:v>2357</c:v>
                </c:pt>
                <c:pt idx="12">
                  <c:v>2270</c:v>
                </c:pt>
                <c:pt idx="13">
                  <c:v>2244</c:v>
                </c:pt>
                <c:pt idx="14">
                  <c:v>2177</c:v>
                </c:pt>
                <c:pt idx="15">
                  <c:v>2440</c:v>
                </c:pt>
                <c:pt idx="16">
                  <c:v>2528</c:v>
                </c:pt>
                <c:pt idx="17">
                  <c:v>2612</c:v>
                </c:pt>
                <c:pt idx="18">
                  <c:v>2646</c:v>
                </c:pt>
                <c:pt idx="19">
                  <c:v>2780</c:v>
                </c:pt>
                <c:pt idx="20">
                  <c:v>2916</c:v>
                </c:pt>
                <c:pt idx="21">
                  <c:v>2932</c:v>
                </c:pt>
                <c:pt idx="22">
                  <c:v>2886</c:v>
                </c:pt>
                <c:pt idx="23">
                  <c:v>2896</c:v>
                </c:pt>
                <c:pt idx="24">
                  <c:v>3013</c:v>
                </c:pt>
                <c:pt idx="25">
                  <c:v>3050</c:v>
                </c:pt>
                <c:pt idx="26">
                  <c:v>2941</c:v>
                </c:pt>
                <c:pt idx="27">
                  <c:v>2986</c:v>
                </c:pt>
                <c:pt idx="28">
                  <c:v>3117</c:v>
                </c:pt>
                <c:pt idx="29">
                  <c:v>2998</c:v>
                </c:pt>
                <c:pt idx="30">
                  <c:v>2035</c:v>
                </c:pt>
                <c:pt idx="31">
                  <c:v>1784</c:v>
                </c:pt>
                <c:pt idx="32">
                  <c:v>1529</c:v>
                </c:pt>
                <c:pt idx="33">
                  <c:v>1306</c:v>
                </c:pt>
                <c:pt idx="34">
                  <c:v>1310</c:v>
                </c:pt>
                <c:pt idx="35">
                  <c:v>1336</c:v>
                </c:pt>
                <c:pt idx="36">
                  <c:v>1336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GRAPHIQUE_stocks_bénéf'!$AM$3:$AM$39</c:f>
              <c:numCache>
                <c:formatCode>#,##0</c:formatCode>
                <c:ptCount val="37"/>
                <c:pt idx="0">
                  <c:v>643</c:v>
                </c:pt>
                <c:pt idx="1">
                  <c:v>949</c:v>
                </c:pt>
                <c:pt idx="2">
                  <c:v>851</c:v>
                </c:pt>
                <c:pt idx="3">
                  <c:v>738</c:v>
                </c:pt>
                <c:pt idx="4">
                  <c:v>586</c:v>
                </c:pt>
                <c:pt idx="5">
                  <c:v>388</c:v>
                </c:pt>
                <c:pt idx="6">
                  <c:v>371</c:v>
                </c:pt>
                <c:pt idx="7">
                  <c:v>504</c:v>
                </c:pt>
                <c:pt idx="8">
                  <c:v>481</c:v>
                </c:pt>
                <c:pt idx="9">
                  <c:v>449</c:v>
                </c:pt>
                <c:pt idx="10">
                  <c:v>367</c:v>
                </c:pt>
                <c:pt idx="11">
                  <c:v>256</c:v>
                </c:pt>
                <c:pt idx="12">
                  <c:v>239</c:v>
                </c:pt>
                <c:pt idx="13">
                  <c:v>244</c:v>
                </c:pt>
                <c:pt idx="14">
                  <c:v>263</c:v>
                </c:pt>
                <c:pt idx="15">
                  <c:v>314</c:v>
                </c:pt>
                <c:pt idx="16">
                  <c:v>377</c:v>
                </c:pt>
                <c:pt idx="17">
                  <c:v>314</c:v>
                </c:pt>
                <c:pt idx="18">
                  <c:v>278</c:v>
                </c:pt>
                <c:pt idx="19">
                  <c:v>264</c:v>
                </c:pt>
                <c:pt idx="20">
                  <c:v>274</c:v>
                </c:pt>
                <c:pt idx="21">
                  <c:v>443</c:v>
                </c:pt>
                <c:pt idx="22">
                  <c:v>605</c:v>
                </c:pt>
                <c:pt idx="23">
                  <c:v>731</c:v>
                </c:pt>
                <c:pt idx="24">
                  <c:v>863</c:v>
                </c:pt>
                <c:pt idx="25">
                  <c:v>705</c:v>
                </c:pt>
                <c:pt idx="26">
                  <c:v>485</c:v>
                </c:pt>
                <c:pt idx="27">
                  <c:v>360</c:v>
                </c:pt>
                <c:pt idx="28">
                  <c:v>271</c:v>
                </c:pt>
                <c:pt idx="29">
                  <c:v>272</c:v>
                </c:pt>
                <c:pt idx="30">
                  <c:v>207</c:v>
                </c:pt>
                <c:pt idx="31">
                  <c:v>130</c:v>
                </c:pt>
                <c:pt idx="32">
                  <c:v>70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GRAPHIQUE_stocks_bénéf'!$AP$3:$AP$39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</c:v>
                </c:pt>
                <c:pt idx="12">
                  <c:v>96</c:v>
                </c:pt>
                <c:pt idx="13">
                  <c:v>200</c:v>
                </c:pt>
                <c:pt idx="14">
                  <c:v>502</c:v>
                </c:pt>
                <c:pt idx="15">
                  <c:v>823</c:v>
                </c:pt>
                <c:pt idx="16">
                  <c:v>1043</c:v>
                </c:pt>
                <c:pt idx="17">
                  <c:v>1114</c:v>
                </c:pt>
                <c:pt idx="18">
                  <c:v>1200</c:v>
                </c:pt>
                <c:pt idx="19">
                  <c:v>1256</c:v>
                </c:pt>
                <c:pt idx="20">
                  <c:v>1267</c:v>
                </c:pt>
                <c:pt idx="21">
                  <c:v>1314</c:v>
                </c:pt>
                <c:pt idx="22">
                  <c:v>1331</c:v>
                </c:pt>
                <c:pt idx="23">
                  <c:v>1347</c:v>
                </c:pt>
                <c:pt idx="24">
                  <c:v>1361</c:v>
                </c:pt>
                <c:pt idx="25">
                  <c:v>1338</c:v>
                </c:pt>
                <c:pt idx="26">
                  <c:v>1210</c:v>
                </c:pt>
                <c:pt idx="27">
                  <c:v>1091</c:v>
                </c:pt>
                <c:pt idx="28">
                  <c:v>1020</c:v>
                </c:pt>
                <c:pt idx="29">
                  <c:v>939</c:v>
                </c:pt>
                <c:pt idx="30">
                  <c:v>738</c:v>
                </c:pt>
                <c:pt idx="31">
                  <c:v>587</c:v>
                </c:pt>
                <c:pt idx="32">
                  <c:v>458</c:v>
                </c:pt>
                <c:pt idx="33">
                  <c:v>328</c:v>
                </c:pt>
                <c:pt idx="34">
                  <c:v>232</c:v>
                </c:pt>
                <c:pt idx="35">
                  <c:v>188</c:v>
                </c:pt>
                <c:pt idx="36">
                  <c:v>154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GRAPHIQUE_stocks_bénéf'!$AQ$3:$AQ$39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283</c:v>
                </c:pt>
                <c:pt idx="21">
                  <c:v>292</c:v>
                </c:pt>
                <c:pt idx="22">
                  <c:v>357</c:v>
                </c:pt>
                <c:pt idx="23">
                  <c:v>382</c:v>
                </c:pt>
                <c:pt idx="24">
                  <c:v>319</c:v>
                </c:pt>
                <c:pt idx="25">
                  <c:v>350</c:v>
                </c:pt>
                <c:pt idx="26">
                  <c:v>346</c:v>
                </c:pt>
                <c:pt idx="27">
                  <c:v>369</c:v>
                </c:pt>
                <c:pt idx="28">
                  <c:v>347</c:v>
                </c:pt>
                <c:pt idx="29">
                  <c:v>400</c:v>
                </c:pt>
                <c:pt idx="30">
                  <c:v>402</c:v>
                </c:pt>
                <c:pt idx="31">
                  <c:v>519</c:v>
                </c:pt>
                <c:pt idx="32">
                  <c:v>468</c:v>
                </c:pt>
                <c:pt idx="33">
                  <c:v>410</c:v>
                </c:pt>
                <c:pt idx="34">
                  <c:v>434</c:v>
                </c:pt>
                <c:pt idx="35">
                  <c:v>428</c:v>
                </c:pt>
                <c:pt idx="36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37056"/>
        <c:axId val="184259328"/>
      </c:areaChart>
      <c:catAx>
        <c:axId val="1842370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4259328"/>
        <c:crossesAt val="0"/>
        <c:auto val="0"/>
        <c:lblAlgn val="ctr"/>
        <c:lblOffset val="100"/>
        <c:tickLblSkip val="4"/>
        <c:noMultiLvlLbl val="0"/>
      </c:catAx>
      <c:valAx>
        <c:axId val="184259328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4237056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Diapo'!$B$166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Diapo'!$B$167:$B$178</c:f>
              <c:numCache>
                <c:formatCode>#,##0</c:formatCode>
                <c:ptCount val="12"/>
                <c:pt idx="0">
                  <c:v>84</c:v>
                </c:pt>
                <c:pt idx="1">
                  <c:v>316</c:v>
                </c:pt>
                <c:pt idx="2">
                  <c:v>774</c:v>
                </c:pt>
                <c:pt idx="3">
                  <c:v>1636</c:v>
                </c:pt>
                <c:pt idx="4">
                  <c:v>2487</c:v>
                </c:pt>
                <c:pt idx="5">
                  <c:v>3126</c:v>
                </c:pt>
                <c:pt idx="6">
                  <c:v>3482</c:v>
                </c:pt>
                <c:pt idx="7">
                  <c:v>3699</c:v>
                </c:pt>
                <c:pt idx="8">
                  <c:v>3808</c:v>
                </c:pt>
                <c:pt idx="9">
                  <c:v>3891</c:v>
                </c:pt>
                <c:pt idx="10">
                  <c:v>3941</c:v>
                </c:pt>
                <c:pt idx="11">
                  <c:v>3986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Diapo'!$C$166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Diapo'!$C$167:$C$178</c:f>
              <c:numCache>
                <c:formatCode>#,##0</c:formatCode>
                <c:ptCount val="12"/>
                <c:pt idx="0">
                  <c:v>80</c:v>
                </c:pt>
                <c:pt idx="1">
                  <c:v>325</c:v>
                </c:pt>
                <c:pt idx="2">
                  <c:v>700</c:v>
                </c:pt>
                <c:pt idx="3">
                  <c:v>1519</c:v>
                </c:pt>
                <c:pt idx="4">
                  <c:v>2475</c:v>
                </c:pt>
                <c:pt idx="5">
                  <c:v>3049</c:v>
                </c:pt>
                <c:pt idx="6">
                  <c:v>3384</c:v>
                </c:pt>
                <c:pt idx="7">
                  <c:v>3548</c:v>
                </c:pt>
                <c:pt idx="8">
                  <c:v>3722</c:v>
                </c:pt>
                <c:pt idx="9">
                  <c:v>3820</c:v>
                </c:pt>
                <c:pt idx="10">
                  <c:v>3891</c:v>
                </c:pt>
                <c:pt idx="11">
                  <c:v>3917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Diapo'!$D$166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Diapo'!$D$167:$D$178</c:f>
              <c:numCache>
                <c:formatCode>#,##0</c:formatCode>
                <c:ptCount val="12"/>
                <c:pt idx="0">
                  <c:v>97</c:v>
                </c:pt>
                <c:pt idx="1">
                  <c:v>437</c:v>
                </c:pt>
                <c:pt idx="2">
                  <c:v>858</c:v>
                </c:pt>
                <c:pt idx="3">
                  <c:v>1668</c:v>
                </c:pt>
                <c:pt idx="4">
                  <c:v>2655</c:v>
                </c:pt>
                <c:pt idx="5">
                  <c:v>3290</c:v>
                </c:pt>
                <c:pt idx="6">
                  <c:v>3649</c:v>
                </c:pt>
                <c:pt idx="7">
                  <c:v>3880</c:v>
                </c:pt>
                <c:pt idx="8">
                  <c:v>3974</c:v>
                </c:pt>
                <c:pt idx="9">
                  <c:v>4070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380864"/>
        <c:axId val="185382784"/>
      </c:lineChart>
      <c:catAx>
        <c:axId val="18538086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38278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85382784"/>
        <c:scaling>
          <c:orientation val="minMax"/>
          <c:max val="45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38086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Données!$C$117:$C$157</c:f>
              <c:numCache>
                <c:formatCode>#,##0.0</c:formatCode>
                <c:ptCount val="41"/>
                <c:pt idx="0">
                  <c:v>9.4</c:v>
                </c:pt>
                <c:pt idx="1">
                  <c:v>9.9</c:v>
                </c:pt>
                <c:pt idx="2">
                  <c:v>10</c:v>
                </c:pt>
                <c:pt idx="3">
                  <c:v>10.4</c:v>
                </c:pt>
                <c:pt idx="4">
                  <c:v>10.199999999999999</c:v>
                </c:pt>
                <c:pt idx="5">
                  <c:v>10.1</c:v>
                </c:pt>
                <c:pt idx="6">
                  <c:v>10.199999999999999</c:v>
                </c:pt>
                <c:pt idx="7">
                  <c:v>10.199999999999999</c:v>
                </c:pt>
                <c:pt idx="8">
                  <c:v>10.3</c:v>
                </c:pt>
                <c:pt idx="9">
                  <c:v>10.3</c:v>
                </c:pt>
                <c:pt idx="10">
                  <c:v>10.5</c:v>
                </c:pt>
                <c:pt idx="11">
                  <c:v>10.6</c:v>
                </c:pt>
                <c:pt idx="12">
                  <c:v>10.7</c:v>
                </c:pt>
                <c:pt idx="13">
                  <c:v>10.9</c:v>
                </c:pt>
                <c:pt idx="14">
                  <c:v>10.9</c:v>
                </c:pt>
                <c:pt idx="15">
                  <c:v>11.2</c:v>
                </c:pt>
                <c:pt idx="16">
                  <c:v>11.4</c:v>
                </c:pt>
                <c:pt idx="17">
                  <c:v>11.6</c:v>
                </c:pt>
                <c:pt idx="18">
                  <c:v>11.4</c:v>
                </c:pt>
                <c:pt idx="19">
                  <c:v>11.3</c:v>
                </c:pt>
                <c:pt idx="20">
                  <c:v>11.3</c:v>
                </c:pt>
                <c:pt idx="21">
                  <c:v>11.4</c:v>
                </c:pt>
                <c:pt idx="22">
                  <c:v>11.5</c:v>
                </c:pt>
                <c:pt idx="23">
                  <c:v>11.6</c:v>
                </c:pt>
                <c:pt idx="24">
                  <c:v>11.5</c:v>
                </c:pt>
                <c:pt idx="25">
                  <c:v>11.8</c:v>
                </c:pt>
                <c:pt idx="26">
                  <c:v>11.6</c:v>
                </c:pt>
                <c:pt idx="27">
                  <c:v>11.5</c:v>
                </c:pt>
                <c:pt idx="28">
                  <c:v>11.4</c:v>
                </c:pt>
                <c:pt idx="29">
                  <c:v>11.2</c:v>
                </c:pt>
                <c:pt idx="30">
                  <c:v>11.3</c:v>
                </c:pt>
                <c:pt idx="31">
                  <c:v>11.5</c:v>
                </c:pt>
                <c:pt idx="32">
                  <c:v>11</c:v>
                </c:pt>
                <c:pt idx="33">
                  <c:v>10.8</c:v>
                </c:pt>
                <c:pt idx="34">
                  <c:v>11</c:v>
                </c:pt>
                <c:pt idx="35">
                  <c:v>10.4</c:v>
                </c:pt>
                <c:pt idx="36">
                  <c:v>10.7</c:v>
                </c:pt>
                <c:pt idx="37">
                  <c:v>10.5</c:v>
                </c:pt>
                <c:pt idx="38">
                  <c:v>10.6</c:v>
                </c:pt>
                <c:pt idx="39">
                  <c:v>10.199999999999999</c:v>
                </c:pt>
                <c:pt idx="40">
                  <c:v>10.1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Données!$B$117:$B$157</c:f>
              <c:numCache>
                <c:formatCode>#,##0.0</c:formatCode>
                <c:ptCount val="41"/>
                <c:pt idx="0">
                  <c:v>8.1999999999999993</c:v>
                </c:pt>
                <c:pt idx="1">
                  <c:v>8.8000000000000007</c:v>
                </c:pt>
                <c:pt idx="2">
                  <c:v>8.8000000000000007</c:v>
                </c:pt>
                <c:pt idx="3">
                  <c:v>9.1</c:v>
                </c:pt>
                <c:pt idx="4">
                  <c:v>9</c:v>
                </c:pt>
                <c:pt idx="5">
                  <c:v>8.9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8.8000000000000007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9</c:v>
                </c:pt>
                <c:pt idx="12">
                  <c:v>9.1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10.1</c:v>
                </c:pt>
                <c:pt idx="18">
                  <c:v>9.9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9.8000000000000007</c:v>
                </c:pt>
                <c:pt idx="22">
                  <c:v>10</c:v>
                </c:pt>
                <c:pt idx="23">
                  <c:v>10.1</c:v>
                </c:pt>
                <c:pt idx="24">
                  <c:v>10</c:v>
                </c:pt>
                <c:pt idx="25">
                  <c:v>10.199999999999999</c:v>
                </c:pt>
                <c:pt idx="26">
                  <c:v>10.1</c:v>
                </c:pt>
                <c:pt idx="27">
                  <c:v>9.9</c:v>
                </c:pt>
                <c:pt idx="28">
                  <c:v>9.9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9.6999999999999993</c:v>
                </c:pt>
                <c:pt idx="32">
                  <c:v>9.3000000000000007</c:v>
                </c:pt>
                <c:pt idx="33">
                  <c:v>9.1</c:v>
                </c:pt>
                <c:pt idx="34">
                  <c:v>9.3000000000000007</c:v>
                </c:pt>
                <c:pt idx="35">
                  <c:v>8.6</c:v>
                </c:pt>
                <c:pt idx="36">
                  <c:v>8.9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8.5</c:v>
                </c:pt>
                <c:pt idx="40">
                  <c:v>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Données!$F$117:$F$157</c:f>
              <c:numCache>
                <c:formatCode>#,##0.0</c:formatCode>
                <c:ptCount val="41"/>
                <c:pt idx="0">
                  <c:v>7.8</c:v>
                </c:pt>
                <c:pt idx="1">
                  <c:v>8.4</c:v>
                </c:pt>
                <c:pt idx="2">
                  <c:v>8.5</c:v>
                </c:pt>
                <c:pt idx="3">
                  <c:v>8.8000000000000007</c:v>
                </c:pt>
                <c:pt idx="4">
                  <c:v>8.6</c:v>
                </c:pt>
                <c:pt idx="5">
                  <c:v>8.5</c:v>
                </c:pt>
                <c:pt idx="6">
                  <c:v>8.5</c:v>
                </c:pt>
                <c:pt idx="7">
                  <c:v>8.5</c:v>
                </c:pt>
                <c:pt idx="8">
                  <c:v>8.6</c:v>
                </c:pt>
                <c:pt idx="9">
                  <c:v>8.6</c:v>
                </c:pt>
                <c:pt idx="10">
                  <c:v>8.8000000000000007</c:v>
                </c:pt>
                <c:pt idx="11">
                  <c:v>9</c:v>
                </c:pt>
                <c:pt idx="12">
                  <c:v>9.1999999999999993</c:v>
                </c:pt>
                <c:pt idx="13">
                  <c:v>9.4</c:v>
                </c:pt>
                <c:pt idx="14">
                  <c:v>9.4</c:v>
                </c:pt>
                <c:pt idx="15">
                  <c:v>9.8000000000000007</c:v>
                </c:pt>
                <c:pt idx="16">
                  <c:v>10.1</c:v>
                </c:pt>
                <c:pt idx="17">
                  <c:v>10.3</c:v>
                </c:pt>
                <c:pt idx="18">
                  <c:v>10.3</c:v>
                </c:pt>
                <c:pt idx="19">
                  <c:v>10.199999999999999</c:v>
                </c:pt>
                <c:pt idx="20">
                  <c:v>10.199999999999999</c:v>
                </c:pt>
                <c:pt idx="21">
                  <c:v>10.4</c:v>
                </c:pt>
                <c:pt idx="22">
                  <c:v>10.6</c:v>
                </c:pt>
                <c:pt idx="23">
                  <c:v>10.7</c:v>
                </c:pt>
                <c:pt idx="24">
                  <c:v>10.6</c:v>
                </c:pt>
                <c:pt idx="25">
                  <c:v>10.9</c:v>
                </c:pt>
                <c:pt idx="26">
                  <c:v>10.8</c:v>
                </c:pt>
                <c:pt idx="27">
                  <c:v>10.6</c:v>
                </c:pt>
                <c:pt idx="28">
                  <c:v>10.6</c:v>
                </c:pt>
                <c:pt idx="29">
                  <c:v>10.4</c:v>
                </c:pt>
                <c:pt idx="30">
                  <c:v>10.4</c:v>
                </c:pt>
                <c:pt idx="31">
                  <c:v>10.7</c:v>
                </c:pt>
                <c:pt idx="32">
                  <c:v>10.199999999999999</c:v>
                </c:pt>
                <c:pt idx="33">
                  <c:v>10</c:v>
                </c:pt>
                <c:pt idx="34">
                  <c:v>10.3</c:v>
                </c:pt>
                <c:pt idx="35">
                  <c:v>9.6</c:v>
                </c:pt>
                <c:pt idx="36">
                  <c:v>9.9</c:v>
                </c:pt>
                <c:pt idx="37">
                  <c:v>9.6999999999999993</c:v>
                </c:pt>
                <c:pt idx="38">
                  <c:v>9.6999999999999993</c:v>
                </c:pt>
                <c:pt idx="39">
                  <c:v>9.3000000000000007</c:v>
                </c:pt>
                <c:pt idx="40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41856"/>
        <c:axId val="186043392"/>
      </c:lineChart>
      <c:catAx>
        <c:axId val="1860418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860433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043392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8604185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"/>
                  <c:y val="-3.48759221998658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graphiques'!$G$39:$G$45</c:f>
              <c:strCache>
                <c:ptCount val="7"/>
                <c:pt idx="0">
                  <c:v>Seine-et-Marne</c:v>
                </c:pt>
                <c:pt idx="1">
                  <c:v>France métro.</c:v>
                </c:pt>
                <c:pt idx="2">
                  <c:v>Val-d'Oise</c:v>
                </c:pt>
                <c:pt idx="3">
                  <c:v>Alpes-Maritimes</c:v>
                </c:pt>
                <c:pt idx="4">
                  <c:v>Paca</c:v>
                </c:pt>
                <c:pt idx="5">
                  <c:v>Pas-de-Calais</c:v>
                </c:pt>
                <c:pt idx="6">
                  <c:v>Herault</c:v>
                </c:pt>
              </c:strCache>
            </c:strRef>
          </c:cat>
          <c:val>
            <c:numRef>
              <c:f>'données graphiques'!$H$39:$H$45</c:f>
              <c:numCache>
                <c:formatCode>#,##0.0</c:formatCode>
                <c:ptCount val="7"/>
                <c:pt idx="0">
                  <c:v>7.1</c:v>
                </c:pt>
                <c:pt idx="1">
                  <c:v>8.4</c:v>
                </c:pt>
                <c:pt idx="2">
                  <c:v>8.8000000000000007</c:v>
                </c:pt>
                <c:pt idx="3">
                  <c:v>9.3000000000000007</c:v>
                </c:pt>
                <c:pt idx="4">
                  <c:v>10.1</c:v>
                </c:pt>
                <c:pt idx="5">
                  <c:v>10.6</c:v>
                </c:pt>
                <c:pt idx="6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729408"/>
        <c:axId val="185731328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graphiques'!$J$39:$J$45</c:f>
              <c:numCache>
                <c:formatCode>#,##0.0</c:formatCode>
                <c:ptCount val="7"/>
                <c:pt idx="0">
                  <c:v>-0.30000000000000071</c:v>
                </c:pt>
                <c:pt idx="1">
                  <c:v>-0.5</c:v>
                </c:pt>
                <c:pt idx="2">
                  <c:v>-0.59999999999999964</c:v>
                </c:pt>
                <c:pt idx="3">
                  <c:v>-0.59999999999999964</c:v>
                </c:pt>
                <c:pt idx="4">
                  <c:v>-0.59999999999999964</c:v>
                </c:pt>
                <c:pt idx="5">
                  <c:v>-0.80000000000000071</c:v>
                </c:pt>
                <c:pt idx="6">
                  <c:v>-0.5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741312"/>
        <c:axId val="185742848"/>
      </c:scatterChart>
      <c:catAx>
        <c:axId val="1857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5731328"/>
        <c:crosses val="autoZero"/>
        <c:auto val="1"/>
        <c:lblAlgn val="ctr"/>
        <c:lblOffset val="100"/>
        <c:noMultiLvlLbl val="0"/>
      </c:catAx>
      <c:valAx>
        <c:axId val="1857313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5729408"/>
        <c:crosses val="autoZero"/>
        <c:crossBetween val="between"/>
      </c:valAx>
      <c:valAx>
        <c:axId val="18574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85742848"/>
        <c:crosses val="autoZero"/>
        <c:crossBetween val="midCat"/>
      </c:valAx>
      <c:valAx>
        <c:axId val="185742848"/>
        <c:scaling>
          <c:orientation val="minMax"/>
          <c:max val="-0.2"/>
          <c:min val="-0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5741312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dep06_trim!$U$63:$U$104</c:f>
              <c:numCache>
                <c:formatCode>#,##0.0</c:formatCode>
                <c:ptCount val="42"/>
                <c:pt idx="0">
                  <c:v>11.218409697965903</c:v>
                </c:pt>
                <c:pt idx="1">
                  <c:v>20.183040976218546</c:v>
                </c:pt>
                <c:pt idx="2">
                  <c:v>24.024189114898299</c:v>
                </c:pt>
                <c:pt idx="3">
                  <c:v>21.798094734056626</c:v>
                </c:pt>
                <c:pt idx="4">
                  <c:v>14.582178705585314</c:v>
                </c:pt>
                <c:pt idx="5">
                  <c:v>8.6246682819891554</c:v>
                </c:pt>
                <c:pt idx="6">
                  <c:v>5.6072695035461084</c:v>
                </c:pt>
                <c:pt idx="7">
                  <c:v>4.5027429254250295</c:v>
                </c:pt>
                <c:pt idx="8">
                  <c:v>4.8637609501800405</c:v>
                </c:pt>
                <c:pt idx="9">
                  <c:v>5.3003345902596921</c:v>
                </c:pt>
                <c:pt idx="10">
                  <c:v>6.5687303252885743</c:v>
                </c:pt>
                <c:pt idx="11">
                  <c:v>7.7442827442827378</c:v>
                </c:pt>
                <c:pt idx="12">
                  <c:v>8.6767117671176628</c:v>
                </c:pt>
                <c:pt idx="13">
                  <c:v>9.1239219246482151</c:v>
                </c:pt>
                <c:pt idx="14">
                  <c:v>10.205789680976762</c:v>
                </c:pt>
                <c:pt idx="15">
                  <c:v>11.736613603473224</c:v>
                </c:pt>
                <c:pt idx="16">
                  <c:v>12.303701957085611</c:v>
                </c:pt>
                <c:pt idx="17">
                  <c:v>13.135514882603072</c:v>
                </c:pt>
                <c:pt idx="18">
                  <c:v>11.257538530265808</c:v>
                </c:pt>
                <c:pt idx="19">
                  <c:v>9.5194922937443351</c:v>
                </c:pt>
                <c:pt idx="20">
                  <c:v>8.1758629377677075</c:v>
                </c:pt>
                <c:pt idx="21">
                  <c:v>7.1492769017076574</c:v>
                </c:pt>
                <c:pt idx="22">
                  <c:v>7.5366392290704631</c:v>
                </c:pt>
                <c:pt idx="23">
                  <c:v>8.0731630400504564</c:v>
                </c:pt>
                <c:pt idx="24">
                  <c:v>8.8389425876324701</c:v>
                </c:pt>
                <c:pt idx="25">
                  <c:v>9.8063138630471123</c:v>
                </c:pt>
                <c:pt idx="26">
                  <c:v>8.214472406840434</c:v>
                </c:pt>
                <c:pt idx="27">
                  <c:v>7.4007878611030087</c:v>
                </c:pt>
                <c:pt idx="28">
                  <c:v>5.9134032384621005</c:v>
                </c:pt>
                <c:pt idx="29">
                  <c:v>2.7951388888888928</c:v>
                </c:pt>
                <c:pt idx="30">
                  <c:v>3.2157891104823477</c:v>
                </c:pt>
                <c:pt idx="31">
                  <c:v>2.5878757004584862</c:v>
                </c:pt>
                <c:pt idx="32">
                  <c:v>2.6131465517241326</c:v>
                </c:pt>
                <c:pt idx="33">
                  <c:v>3.7696335078533982</c:v>
                </c:pt>
                <c:pt idx="34">
                  <c:v>3.7306946580196509</c:v>
                </c:pt>
                <c:pt idx="35">
                  <c:v>3.6183666037673312</c:v>
                </c:pt>
                <c:pt idx="36">
                  <c:v>2.3857967970596139</c:v>
                </c:pt>
                <c:pt idx="37">
                  <c:v>1.4745613749552522</c:v>
                </c:pt>
                <c:pt idx="38">
                  <c:v>0.5704157267160781</c:v>
                </c:pt>
                <c:pt idx="39">
                  <c:v>-0.97444089456868443</c:v>
                </c:pt>
                <c:pt idx="40">
                  <c:v>-0.84618096733869441</c:v>
                </c:pt>
                <c:pt idx="41">
                  <c:v>-1.2767049464297076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767808"/>
        <c:axId val="185769344"/>
      </c:barChart>
      <c:catAx>
        <c:axId val="1857678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7693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769344"/>
        <c:scaling>
          <c:orientation val="minMax"/>
          <c:max val="27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76780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0.24817</cdr:y>
    </cdr:from>
    <cdr:to>
      <cdr:x>0.88495</cdr:x>
      <cdr:y>0.82103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37" y="1184254"/>
          <a:ext cx="9532" cy="27337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0.88324</cdr:x>
      <cdr:y>0.33533</cdr:y>
    </cdr:from>
    <cdr:to>
      <cdr:x>0.9467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29332" y="160019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0.89213</cdr:x>
      <cdr:y>0.32738</cdr:y>
    </cdr:from>
    <cdr:to>
      <cdr:x>0.95304</cdr:x>
      <cdr:y>0.32934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96092" y="1562256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0.88494</cdr:x>
      <cdr:y>0.26413</cdr:y>
    </cdr:from>
    <cdr:to>
      <cdr:x>0.97335</cdr:x>
      <cdr:y>0.32285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642126" y="1260454"/>
          <a:ext cx="66357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0.8824</cdr:x>
      <cdr:y>0.23619</cdr:y>
    </cdr:from>
    <cdr:to>
      <cdr:x>0.88283</cdr:x>
      <cdr:y>0.81171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623050" y="1127125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0.88367</cdr:x>
      <cdr:y>0.26613</cdr:y>
    </cdr:from>
    <cdr:to>
      <cdr:x>0.88494</cdr:x>
      <cdr:y>0.83899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598" y="1269989"/>
          <a:ext cx="9532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0.88451</cdr:x>
      <cdr:y>0.33134</cdr:y>
    </cdr:from>
    <cdr:to>
      <cdr:x>0.94797</cdr:x>
      <cdr:y>0.33134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38886" y="158115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0.89256</cdr:x>
      <cdr:y>0.27013</cdr:y>
    </cdr:from>
    <cdr:to>
      <cdr:x>0.99112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9251" y="1289048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358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500" y="0"/>
          <a:ext cx="573405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2018 et le T1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0.96655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Alpes-Maritimes,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0.96265</cdr:x>
      <cdr:y>0.40513</cdr:y>
    </cdr:from>
    <cdr:to>
      <cdr:x>0.97759</cdr:x>
      <cdr:y>0.5012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389869" y="2057673"/>
          <a:ext cx="130208" cy="4879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Alpes-Maritimes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T1 2019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0.51946</cdr:x>
      <cdr:y>0.17033</cdr:y>
    </cdr:from>
    <cdr:to>
      <cdr:x>0.87777</cdr:x>
      <cdr:y>0.36355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898911" y="812819"/>
          <a:ext cx="2689367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103 100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53646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9" y="3764971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2019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taux de chômage qui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se situe dans la moyenne des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Début 2019, le nombre de demandeurs d’emploi recule à  nouveau en rythme annuel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59084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Poursuite de la baisse chez les hommes, première baisse en dix ans chez les femmes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33387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63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recule à nouveau chez les jeunes et les 25-49 ans et ralentit légèrement chez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79390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baisse annuelle chez les inscrits depuis moins d’1 an se poursuit, tout comme </a:t>
            </a:r>
            <a:r>
              <a:rPr lang="fr-FR" sz="2600" b="1" smtClean="0">
                <a:solidFill>
                  <a:schemeClr val="accent1">
                    <a:lumMod val="75000"/>
                  </a:schemeClr>
                </a:solidFill>
              </a:rPr>
              <a:t>le ralentissement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chez les 1 an ou plus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29401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trois trimestres de croissance molle, l’emploi salarié rebondit dans les Alpes-Maritimes 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68114" y="216464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68114" y="256388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68114" y="301340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07846" y="1640710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 :</a:t>
            </a:r>
            <a:endParaRPr lang="fr-FR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97665"/>
              </p:ext>
            </p:extLst>
          </p:nvPr>
        </p:nvGraphicFramePr>
        <p:xfrm>
          <a:off x="589534" y="1023840"/>
          <a:ext cx="7962900" cy="481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quasi-exclusivement portée par les emplois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436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+170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+ 1 330 emplois hors intérim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72440"/>
              </p:ext>
            </p:extLst>
          </p:nvPr>
        </p:nvGraphicFramePr>
        <p:xfrm>
          <a:off x="546101" y="1120580"/>
          <a:ext cx="7879822" cy="48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808365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98537"/>
            <a:ext cx="8454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Le tertiaire marchand explique l’essentiel des créations d’emplois ce trimestre 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235492"/>
              </p:ext>
            </p:extLst>
          </p:nvPr>
        </p:nvGraphicFramePr>
        <p:xfrm>
          <a:off x="660400" y="1092200"/>
          <a:ext cx="7687534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une pause pendant trois trimestres, la croissance de l’emploi redémarre dans le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207173"/>
              </p:ext>
            </p:extLst>
          </p:nvPr>
        </p:nvGraphicFramePr>
        <p:xfrm>
          <a:off x="825500" y="1177290"/>
          <a:ext cx="7412912" cy="471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147052"/>
            <a:ext cx="88626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La construction contribue aussi à la croissance de l’emploi, tandis que les effectifs évoluent peu dans l’industrie et le tertiaire non marchand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4" y="1408517"/>
            <a:ext cx="8862645" cy="36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5651" y="266260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Léger recul du nombre de bénéficiaires de contrat aidé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49251" y="991523"/>
            <a:ext cx="8715375" cy="5079077"/>
            <a:chOff x="224009" y="-168385"/>
            <a:chExt cx="9458325" cy="6042212"/>
          </a:xfrm>
        </p:grpSpPr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79039203"/>
                </p:ext>
              </p:extLst>
            </p:nvPr>
          </p:nvGraphicFramePr>
          <p:xfrm>
            <a:off x="224009" y="-168385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8996533" y="1861873"/>
              <a:ext cx="685801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1 900</a:t>
              </a:r>
            </a:p>
          </p:txBody>
        </p:sp>
      </p:grpSp>
      <p:sp>
        <p:nvSpPr>
          <p:cNvPr id="18" name="ZoneTexte 1"/>
          <p:cNvSpPr txBox="1"/>
          <p:nvPr/>
        </p:nvSpPr>
        <p:spPr>
          <a:xfrm>
            <a:off x="0" y="5082634"/>
            <a:ext cx="9433544" cy="11123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0" dirty="0">
                <a:effectLst/>
                <a:latin typeface="+mn-lt"/>
                <a:ea typeface="+mn-ea"/>
                <a:cs typeface="+mn-cs"/>
              </a:rPr>
              <a:t>* A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 partir de janvier 2018, les CUI-CAE sont transformés en Parcours emploi compétences (PEC). Il n'y a ainsi plus d'embauches en CUI-CAE.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  <a:latin typeface="+mn-lt"/>
                <a:ea typeface="+mn-ea"/>
                <a:cs typeface="+mn-cs"/>
              </a:rPr>
              <a:t>** Depuis janvier 2018, l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e recours aux CUI-CIE n'est plus autorisé, sauf pour les </a:t>
            </a:r>
            <a:r>
              <a:rPr lang="fr-FR" sz="900" b="0" i="0" baseline="0" dirty="0" err="1">
                <a:effectLst/>
                <a:latin typeface="+mn-lt"/>
                <a:ea typeface="+mn-ea"/>
                <a:cs typeface="+mn-cs"/>
              </a:rPr>
              <a:t>Drom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 et les  Conseils départementaux qui les financent entièrement.</a:t>
            </a:r>
            <a:endParaRPr lang="fr-FR" sz="900" dirty="0">
              <a:effectLst/>
            </a:endParaRPr>
          </a:p>
          <a:p>
            <a:pPr rtl="0" eaLnBrk="1" fontAlgn="auto" latinLnBrk="0" hangingPunct="1"/>
            <a:r>
              <a:rPr lang="fr-FR" sz="900" dirty="0">
                <a:effectLst/>
                <a:latin typeface="+mn-lt"/>
                <a:ea typeface="+mn-ea"/>
                <a:cs typeface="+mn-cs"/>
              </a:rPr>
              <a:t>*** Marchands et non marchands . Les Emplois  d'avenir ont débuté en novembre 2012. A compter de janvier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2018, l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e dispositif est mis en 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extinction. E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xcepté quelques cas particuliers de reconduction de contrat pour terminer une formation, il n’y a plus de nouveaux bénéficiaires.</a:t>
            </a:r>
            <a:endParaRPr lang="fr-FR" sz="900" dirty="0">
              <a:effectLst/>
            </a:endParaRPr>
          </a:p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****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 err="1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263383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L’apprentissage toujours aussi dynamique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111105"/>
              </p:ext>
            </p:extLst>
          </p:nvPr>
        </p:nvGraphicFramePr>
        <p:xfrm>
          <a:off x="213644" y="1092200"/>
          <a:ext cx="87183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90725" y="6568767"/>
            <a:ext cx="53435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54095"/>
              </p:ext>
            </p:extLst>
          </p:nvPr>
        </p:nvGraphicFramePr>
        <p:xfrm>
          <a:off x="157080" y="1168400"/>
          <a:ext cx="8737284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002637" y="283764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02637" y="3612073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02637" y="313594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9,3 %</a:t>
            </a:r>
            <a:endParaRPr lang="fr-F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7218" y="4391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Stabilité du taux de chômage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1611</Words>
  <Application>Microsoft Office PowerPoint</Application>
  <PresentationFormat>Affichage à l'écran (4:3)</PresentationFormat>
  <Paragraphs>265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497</cp:revision>
  <cp:lastPrinted>2018-10-09T12:30:48Z</cp:lastPrinted>
  <dcterms:created xsi:type="dcterms:W3CDTF">2018-05-30T13:27:07Z</dcterms:created>
  <dcterms:modified xsi:type="dcterms:W3CDTF">2019-06-28T15:25:05Z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