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300" r:id="rId6"/>
    <p:sldId id="299" r:id="rId7"/>
    <p:sldId id="264" r:id="rId8"/>
    <p:sldId id="292" r:id="rId9"/>
    <p:sldId id="290" r:id="rId10"/>
    <p:sldId id="293" r:id="rId11"/>
    <p:sldId id="315" r:id="rId12"/>
    <p:sldId id="261" r:id="rId13"/>
    <p:sldId id="314" r:id="rId14"/>
    <p:sldId id="305" r:id="rId15"/>
    <p:sldId id="302" r:id="rId16"/>
    <p:sldId id="306" r:id="rId17"/>
    <p:sldId id="307" r:id="rId18"/>
    <p:sldId id="308" r:id="rId19"/>
    <p:sldId id="309" r:id="rId20"/>
    <p:sldId id="316" r:id="rId21"/>
    <p:sldId id="317" r:id="rId22"/>
    <p:sldId id="310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306" autoAdjust="0"/>
  </p:normalViewPr>
  <p:slideViewPr>
    <p:cSldViewPr snapToGrid="0" snapToObjects="1">
      <p:cViewPr varScale="1">
        <p:scale>
          <a:sx n="88" d="100"/>
          <a:sy n="88" d="100"/>
        </p:scale>
        <p:origin x="1411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Prestations%20sociales\2023-T1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3\2023-T1\01%20-%20Fichiers%20de%20travail\DPAE\dpae-par-departement-x-grand-secteur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3\2023-T1\01%20-%20Fichiers%20de%20travail\Politiques%20emploi\2022_T4_Politiques%20de%20l'emploi_note.xls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3\2023-T1\01%20-%20Fichiers%20de%20travail\Politiques%20emploi\2022_T4_Politiques%20de%20l'emploi_note.xls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2013)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100.08350112143911</c:v>
                </c:pt>
                <c:pt idx="2">
                  <c:v>100.25325306456267</c:v>
                </c:pt>
                <c:pt idx="3">
                  <c:v>100.62042230904862</c:v>
                </c:pt>
                <c:pt idx="4">
                  <c:v>100.73697595774911</c:v>
                </c:pt>
                <c:pt idx="5">
                  <c:v>100.66441752337415</c:v>
                </c:pt>
                <c:pt idx="6">
                  <c:v>100.68714464309731</c:v>
                </c:pt>
                <c:pt idx="7">
                  <c:v>100.87580779487242</c:v>
                </c:pt>
                <c:pt idx="8">
                  <c:v>100.81043225331008</c:v>
                </c:pt>
                <c:pt idx="9">
                  <c:v>101.18220303830647</c:v>
                </c:pt>
                <c:pt idx="10">
                  <c:v>101.09971201079124</c:v>
                </c:pt>
                <c:pt idx="11">
                  <c:v>101.54757655966691</c:v>
                </c:pt>
                <c:pt idx="12">
                  <c:v>101.94207446453404</c:v>
                </c:pt>
                <c:pt idx="13">
                  <c:v>102.3333176209799</c:v>
                </c:pt>
                <c:pt idx="14">
                  <c:v>102.51968000239069</c:v>
                </c:pt>
                <c:pt idx="15">
                  <c:v>102.60862440899969</c:v>
                </c:pt>
                <c:pt idx="16">
                  <c:v>103.10216766207169</c:v>
                </c:pt>
                <c:pt idx="17">
                  <c:v>103.55906694255026</c:v>
                </c:pt>
                <c:pt idx="18">
                  <c:v>103.65165891159343</c:v>
                </c:pt>
                <c:pt idx="19">
                  <c:v>103.93807673592568</c:v>
                </c:pt>
                <c:pt idx="20">
                  <c:v>104.56495242442672</c:v>
                </c:pt>
                <c:pt idx="21">
                  <c:v>104.56843163801591</c:v>
                </c:pt>
                <c:pt idx="22">
                  <c:v>104.53133873422682</c:v>
                </c:pt>
                <c:pt idx="23">
                  <c:v>104.72684807970765</c:v>
                </c:pt>
                <c:pt idx="24">
                  <c:v>105.28520571118192</c:v>
                </c:pt>
                <c:pt idx="25">
                  <c:v>105.78699806767689</c:v>
                </c:pt>
                <c:pt idx="26">
                  <c:v>106.11505421966237</c:v>
                </c:pt>
                <c:pt idx="27">
                  <c:v>106.54221183686747</c:v>
                </c:pt>
                <c:pt idx="28">
                  <c:v>104.43358406132958</c:v>
                </c:pt>
                <c:pt idx="29">
                  <c:v>103.78465464872552</c:v>
                </c:pt>
                <c:pt idx="30">
                  <c:v>106.1447958824733</c:v>
                </c:pt>
                <c:pt idx="31">
                  <c:v>106.41617452656176</c:v>
                </c:pt>
                <c:pt idx="32">
                  <c:v>107.080984864196</c:v>
                </c:pt>
                <c:pt idx="33">
                  <c:v>108.77356605901679</c:v>
                </c:pt>
                <c:pt idx="34">
                  <c:v>109.94729552889191</c:v>
                </c:pt>
                <c:pt idx="35">
                  <c:v>111.12989138152014</c:v>
                </c:pt>
                <c:pt idx="36">
                  <c:v>111.46170732871869</c:v>
                </c:pt>
                <c:pt idx="37">
                  <c:v>112.09492416441758</c:v>
                </c:pt>
                <c:pt idx="38">
                  <c:v>112.1698956012261</c:v>
                </c:pt>
                <c:pt idx="39">
                  <c:v>112.45659400745555</c:v>
                </c:pt>
                <c:pt idx="40">
                  <c:v>112.98734239750394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32-4A44-B478-752E325B71F4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99.845812491309744</c:v>
                </c:pt>
                <c:pt idx="2">
                  <c:v>100.04588336485369</c:v>
                </c:pt>
                <c:pt idx="3">
                  <c:v>100.33572653434793</c:v>
                </c:pt>
                <c:pt idx="4">
                  <c:v>100.33334600034949</c:v>
                </c:pt>
                <c:pt idx="5">
                  <c:v>100.38830368571314</c:v>
                </c:pt>
                <c:pt idx="6">
                  <c:v>100.25079745396435</c:v>
                </c:pt>
                <c:pt idx="7">
                  <c:v>100.34758993117903</c:v>
                </c:pt>
                <c:pt idx="8">
                  <c:v>100.27868954503576</c:v>
                </c:pt>
                <c:pt idx="9">
                  <c:v>100.50224246779042</c:v>
                </c:pt>
                <c:pt idx="10">
                  <c:v>100.58857052664149</c:v>
                </c:pt>
                <c:pt idx="11">
                  <c:v>100.73410045529134</c:v>
                </c:pt>
                <c:pt idx="12">
                  <c:v>100.92772774443614</c:v>
                </c:pt>
                <c:pt idx="13">
                  <c:v>101.14235706565049</c:v>
                </c:pt>
                <c:pt idx="14">
                  <c:v>101.47265642122976</c:v>
                </c:pt>
                <c:pt idx="15">
                  <c:v>101.51835892119456</c:v>
                </c:pt>
                <c:pt idx="16">
                  <c:v>102.01767291044423</c:v>
                </c:pt>
                <c:pt idx="17">
                  <c:v>102.48964505083961</c:v>
                </c:pt>
                <c:pt idx="18">
                  <c:v>102.50912606440082</c:v>
                </c:pt>
                <c:pt idx="19">
                  <c:v>102.84538109019141</c:v>
                </c:pt>
                <c:pt idx="20">
                  <c:v>103.18046993266508</c:v>
                </c:pt>
                <c:pt idx="21">
                  <c:v>103.29952920418812</c:v>
                </c:pt>
                <c:pt idx="22">
                  <c:v>103.18047086139251</c:v>
                </c:pt>
                <c:pt idx="23">
                  <c:v>103.46198953350205</c:v>
                </c:pt>
                <c:pt idx="24">
                  <c:v>104.046405221783</c:v>
                </c:pt>
                <c:pt idx="25">
                  <c:v>104.39073726986425</c:v>
                </c:pt>
                <c:pt idx="26">
                  <c:v>104.58752441658248</c:v>
                </c:pt>
                <c:pt idx="27">
                  <c:v>104.95309281185837</c:v>
                </c:pt>
                <c:pt idx="28">
                  <c:v>103.03627387531829</c:v>
                </c:pt>
                <c:pt idx="29">
                  <c:v>102.87993827391114</c:v>
                </c:pt>
                <c:pt idx="30">
                  <c:v>104.72185179183136</c:v>
                </c:pt>
                <c:pt idx="31">
                  <c:v>104.62586625184218</c:v>
                </c:pt>
                <c:pt idx="32">
                  <c:v>105.28380709042402</c:v>
                </c:pt>
                <c:pt idx="33">
                  <c:v>106.58780563473724</c:v>
                </c:pt>
                <c:pt idx="34">
                  <c:v>107.61381192217803</c:v>
                </c:pt>
                <c:pt idx="35">
                  <c:v>108.2696648790714</c:v>
                </c:pt>
                <c:pt idx="36">
                  <c:v>108.61883898850584</c:v>
                </c:pt>
                <c:pt idx="37">
                  <c:v>109.06908899377783</c:v>
                </c:pt>
                <c:pt idx="38">
                  <c:v>109.42929782631504</c:v>
                </c:pt>
                <c:pt idx="39">
                  <c:v>109.63741184606877</c:v>
                </c:pt>
                <c:pt idx="40">
                  <c:v>110.01931517222006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32-4A44-B478-752E325B71F4}"/>
            </c:ext>
          </c:extLst>
        </c:ser>
        <c:ser>
          <c:idx val="2"/>
          <c:order val="2"/>
          <c:tx>
            <c:strRef>
              <c:f>'Données graph 1 et 2'!$I$8:$I$9</c:f>
              <c:strCache>
                <c:ptCount val="2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2'!$I$10:$I$50</c:f>
              <c:numCache>
                <c:formatCode>#\ ##0.0</c:formatCode>
                <c:ptCount val="41"/>
                <c:pt idx="0">
                  <c:v>100</c:v>
                </c:pt>
                <c:pt idx="1">
                  <c:v>100.16758104887873</c:v>
                </c:pt>
                <c:pt idx="2">
                  <c:v>99.987029904019124</c:v>
                </c:pt>
                <c:pt idx="3">
                  <c:v>100.2818524121663</c:v>
                </c:pt>
                <c:pt idx="4">
                  <c:v>100.07315209054926</c:v>
                </c:pt>
                <c:pt idx="5">
                  <c:v>100.02140265201309</c:v>
                </c:pt>
                <c:pt idx="6">
                  <c:v>99.732572319528259</c:v>
                </c:pt>
                <c:pt idx="7">
                  <c:v>99.933059956334077</c:v>
                </c:pt>
                <c:pt idx="8">
                  <c:v>99.887188467950622</c:v>
                </c:pt>
                <c:pt idx="9">
                  <c:v>99.990028276323557</c:v>
                </c:pt>
                <c:pt idx="10">
                  <c:v>100.2244193541374</c:v>
                </c:pt>
                <c:pt idx="11">
                  <c:v>100.80073940761483</c:v>
                </c:pt>
                <c:pt idx="12">
                  <c:v>100.99937778018129</c:v>
                </c:pt>
                <c:pt idx="13">
                  <c:v>101.20695558920836</c:v>
                </c:pt>
                <c:pt idx="14">
                  <c:v>101.56574036116</c:v>
                </c:pt>
                <c:pt idx="15">
                  <c:v>101.74225750790976</c:v>
                </c:pt>
                <c:pt idx="16">
                  <c:v>101.79566771831681</c:v>
                </c:pt>
                <c:pt idx="17">
                  <c:v>102.41499195061398</c:v>
                </c:pt>
                <c:pt idx="18">
                  <c:v>102.22455624827009</c:v>
                </c:pt>
                <c:pt idx="19">
                  <c:v>102.71930826459956</c:v>
                </c:pt>
                <c:pt idx="20">
                  <c:v>103.23425518299322</c:v>
                </c:pt>
                <c:pt idx="21">
                  <c:v>103.44704773556343</c:v>
                </c:pt>
                <c:pt idx="22">
                  <c:v>103.27037732034296</c:v>
                </c:pt>
                <c:pt idx="23">
                  <c:v>102.95911078332003</c:v>
                </c:pt>
                <c:pt idx="24">
                  <c:v>103.5111553984157</c:v>
                </c:pt>
                <c:pt idx="25">
                  <c:v>103.91366635306316</c:v>
                </c:pt>
                <c:pt idx="26">
                  <c:v>103.77184240565963</c:v>
                </c:pt>
                <c:pt idx="27">
                  <c:v>104.35262134793706</c:v>
                </c:pt>
                <c:pt idx="28">
                  <c:v>101.7880711298053</c:v>
                </c:pt>
                <c:pt idx="29">
                  <c:v>100.03176612210034</c:v>
                </c:pt>
                <c:pt idx="30">
                  <c:v>102.33420805480304</c:v>
                </c:pt>
                <c:pt idx="31">
                  <c:v>102.80395149022428</c:v>
                </c:pt>
                <c:pt idx="32">
                  <c:v>102.926353230874</c:v>
                </c:pt>
                <c:pt idx="33">
                  <c:v>104.6062571138597</c:v>
                </c:pt>
                <c:pt idx="34">
                  <c:v>105.9014888357805</c:v>
                </c:pt>
                <c:pt idx="35">
                  <c:v>107.30556952543655</c:v>
                </c:pt>
                <c:pt idx="36">
                  <c:v>107.8654740291807</c:v>
                </c:pt>
                <c:pt idx="37">
                  <c:v>109.13631446752825</c:v>
                </c:pt>
                <c:pt idx="38">
                  <c:v>108.88018487505778</c:v>
                </c:pt>
                <c:pt idx="39">
                  <c:v>109.37453171885898</c:v>
                </c:pt>
                <c:pt idx="40">
                  <c:v>110.0470360125271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32-4A44-B478-752E325B7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581760"/>
        <c:axId val="208583296"/>
      </c:lineChart>
      <c:catAx>
        <c:axId val="208581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58329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8583296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858176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dep06_trim!$BG$79:$BG$120</c:f>
              <c:numCache>
                <c:formatCode>#\ ##0.0</c:formatCode>
                <c:ptCount val="42"/>
                <c:pt idx="0">
                  <c:v>2.9691416717088748</c:v>
                </c:pt>
                <c:pt idx="1">
                  <c:v>2.8793284365162597</c:v>
                </c:pt>
                <c:pt idx="2">
                  <c:v>1.6808779731549262</c:v>
                </c:pt>
                <c:pt idx="3">
                  <c:v>1.6651285960759044</c:v>
                </c:pt>
                <c:pt idx="4">
                  <c:v>1.6418028257952466</c:v>
                </c:pt>
                <c:pt idx="5">
                  <c:v>1.9725091247961402</c:v>
                </c:pt>
                <c:pt idx="6">
                  <c:v>2.1247429746401592</c:v>
                </c:pt>
                <c:pt idx="7">
                  <c:v>1.9910514541386926</c:v>
                </c:pt>
                <c:pt idx="8">
                  <c:v>2.3579732397455588</c:v>
                </c:pt>
                <c:pt idx="9">
                  <c:v>3.1286831672559634</c:v>
                </c:pt>
                <c:pt idx="10">
                  <c:v>0.4155844155844246</c:v>
                </c:pt>
                <c:pt idx="11">
                  <c:v>1.4278323848939456</c:v>
                </c:pt>
                <c:pt idx="12">
                  <c:v>0.80247543269067467</c:v>
                </c:pt>
                <c:pt idx="13">
                  <c:v>5.3972002023949806E-2</c:v>
                </c:pt>
                <c:pt idx="14">
                  <c:v>0.84285762449005652</c:v>
                </c:pt>
                <c:pt idx="15">
                  <c:v>0.93276720938784141</c:v>
                </c:pt>
                <c:pt idx="16">
                  <c:v>0.88108645246771644</c:v>
                </c:pt>
                <c:pt idx="17">
                  <c:v>1.0309955345416455</c:v>
                </c:pt>
                <c:pt idx="18">
                  <c:v>0.81572960675981854</c:v>
                </c:pt>
                <c:pt idx="19">
                  <c:v>0.83491828116437627</c:v>
                </c:pt>
                <c:pt idx="20">
                  <c:v>-0.24936061381074515</c:v>
                </c:pt>
                <c:pt idx="21">
                  <c:v>-4.8073841420426255E-2</c:v>
                </c:pt>
                <c:pt idx="22">
                  <c:v>-0.21803956776862421</c:v>
                </c:pt>
                <c:pt idx="23">
                  <c:v>-0.29242584915967207</c:v>
                </c:pt>
                <c:pt idx="24">
                  <c:v>-0.10313265437669195</c:v>
                </c:pt>
                <c:pt idx="25">
                  <c:v>-0.62588721125307334</c:v>
                </c:pt>
                <c:pt idx="26">
                  <c:v>-1.3667943640023328</c:v>
                </c:pt>
                <c:pt idx="27">
                  <c:v>-1.0796221322537103</c:v>
                </c:pt>
                <c:pt idx="28">
                  <c:v>0.26619638638405441</c:v>
                </c:pt>
                <c:pt idx="29">
                  <c:v>12.464739654199718</c:v>
                </c:pt>
                <c:pt idx="30">
                  <c:v>-1.8088465283720323</c:v>
                </c:pt>
                <c:pt idx="31">
                  <c:v>-3.3357374684457319</c:v>
                </c:pt>
                <c:pt idx="32">
                  <c:v>-0.40415345395758973</c:v>
                </c:pt>
                <c:pt idx="33">
                  <c:v>1.5701086277937204</c:v>
                </c:pt>
                <c:pt idx="34">
                  <c:v>-4.3178954485386782</c:v>
                </c:pt>
                <c:pt idx="35">
                  <c:v>-5.1808312455836063</c:v>
                </c:pt>
                <c:pt idx="36">
                  <c:v>-3.0859388232105878</c:v>
                </c:pt>
                <c:pt idx="37">
                  <c:v>-1.4889898636840315</c:v>
                </c:pt>
                <c:pt idx="38">
                  <c:v>-0.32287822878229733</c:v>
                </c:pt>
                <c:pt idx="39">
                  <c:v>-1.149752607411092</c:v>
                </c:pt>
                <c:pt idx="40">
                  <c:v>-0.25927259632697597</c:v>
                </c:pt>
                <c:pt idx="41">
                  <c:v>-1.057838111054954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64-444D-9157-054229E49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859968"/>
        <c:axId val="151861504"/>
      </c:barChart>
      <c:catAx>
        <c:axId val="1518599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8615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51861504"/>
        <c:scaling>
          <c:orientation val="minMax"/>
          <c:max val="14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85996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dep06_trim!$BH$103:$BH$120</c:f>
              <c:numCache>
                <c:formatCode>#\ ##0.0</c:formatCode>
                <c:ptCount val="18"/>
                <c:pt idx="0">
                  <c:v>-1.3229263130054569E-2</c:v>
                </c:pt>
                <c:pt idx="1">
                  <c:v>-0.83355385022492179</c:v>
                </c:pt>
                <c:pt idx="2">
                  <c:v>-1.5210140093395608</c:v>
                </c:pt>
                <c:pt idx="3">
                  <c:v>-1.7138599105812169</c:v>
                </c:pt>
                <c:pt idx="4">
                  <c:v>0.60652009097801329</c:v>
                </c:pt>
                <c:pt idx="5">
                  <c:v>16.174556415701868</c:v>
                </c:pt>
                <c:pt idx="6">
                  <c:v>-3.095883948578837</c:v>
                </c:pt>
                <c:pt idx="7">
                  <c:v>-4.0771618085559513</c:v>
                </c:pt>
                <c:pt idx="8">
                  <c:v>-7.6127640677536856E-2</c:v>
                </c:pt>
                <c:pt idx="9">
                  <c:v>1.904640975176175</c:v>
                </c:pt>
                <c:pt idx="10">
                  <c:v>-5.7068095445766627</c:v>
                </c:pt>
                <c:pt idx="11">
                  <c:v>-5.9861248761149621</c:v>
                </c:pt>
                <c:pt idx="12">
                  <c:v>-3.1695832454845752</c:v>
                </c:pt>
                <c:pt idx="13">
                  <c:v>-2.0322252866889157</c:v>
                </c:pt>
                <c:pt idx="14">
                  <c:v>-0.68158245666025685</c:v>
                </c:pt>
                <c:pt idx="15">
                  <c:v>-1.7753244815754021</c:v>
                </c:pt>
                <c:pt idx="16">
                  <c:v>-9.1130012150664186E-2</c:v>
                </c:pt>
                <c:pt idx="17">
                  <c:v>-0.45606567345697346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7-4DD3-8D90-5FCCA78D604E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dep06_trim!$BI$103:$BI$120</c:f>
              <c:numCache>
                <c:formatCode>#\ ##0.0</c:formatCode>
                <c:ptCount val="18"/>
                <c:pt idx="0">
                  <c:v>-0.18856065367692798</c:v>
                </c:pt>
                <c:pt idx="1">
                  <c:v>-0.42821158690177219</c:v>
                </c:pt>
                <c:pt idx="2">
                  <c:v>-1.2205919554768463</c:v>
                </c:pt>
                <c:pt idx="3">
                  <c:v>-0.480184390806071</c:v>
                </c:pt>
                <c:pt idx="4">
                  <c:v>-5.146680391148184E-2</c:v>
                </c:pt>
                <c:pt idx="5">
                  <c:v>8.9791452111225531</c:v>
                </c:pt>
                <c:pt idx="6">
                  <c:v>-0.51975665938218674</c:v>
                </c:pt>
                <c:pt idx="7">
                  <c:v>-2.6123612183102884</c:v>
                </c:pt>
                <c:pt idx="8">
                  <c:v>-0.71938060110954272</c:v>
                </c:pt>
                <c:pt idx="9">
                  <c:v>1.2465459011360203</c:v>
                </c:pt>
                <c:pt idx="10">
                  <c:v>-2.9657933042212536</c:v>
                </c:pt>
                <c:pt idx="11">
                  <c:v>-4.4190261891368205</c:v>
                </c:pt>
                <c:pt idx="12">
                  <c:v>-3.0081088150667012</c:v>
                </c:pt>
                <c:pt idx="13">
                  <c:v>-0.98435814455231085</c:v>
                </c:pt>
                <c:pt idx="14">
                  <c:v>6.8092060465652082E-3</c:v>
                </c:pt>
                <c:pt idx="15">
                  <c:v>-0.57874310614828284</c:v>
                </c:pt>
                <c:pt idx="16">
                  <c:v>-0.4109026160799889</c:v>
                </c:pt>
                <c:pt idx="17">
                  <c:v>-1.6022555356897339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97-4DD3-8D90-5FCCA78D6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31776"/>
        <c:axId val="172333312"/>
      </c:barChart>
      <c:catAx>
        <c:axId val="1723317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33331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333312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33177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dep06_trim!$BJ$103:$BJ$120</c:f>
              <c:numCache>
                <c:formatCode>#\ ##0.0</c:formatCode>
                <c:ptCount val="18"/>
                <c:pt idx="0">
                  <c:v>0</c:v>
                </c:pt>
                <c:pt idx="1">
                  <c:v>0.3677597303095359</c:v>
                </c:pt>
                <c:pt idx="2">
                  <c:v>-1.8931297709923633</c:v>
                </c:pt>
                <c:pt idx="3">
                  <c:v>-3.0501089324618702</c:v>
                </c:pt>
                <c:pt idx="4">
                  <c:v>0.16051364365969878</c:v>
                </c:pt>
                <c:pt idx="5">
                  <c:v>27.307692307692299</c:v>
                </c:pt>
                <c:pt idx="6">
                  <c:v>-5.0855991943605243</c:v>
                </c:pt>
                <c:pt idx="7">
                  <c:v>-6.8965517241379226</c:v>
                </c:pt>
                <c:pt idx="8">
                  <c:v>-1.4529914529914478</c:v>
                </c:pt>
                <c:pt idx="9">
                  <c:v>1.3587742122000535</c:v>
                </c:pt>
                <c:pt idx="10">
                  <c:v>-9.0986879634911482</c:v>
                </c:pt>
                <c:pt idx="11">
                  <c:v>-8.7543144022591779</c:v>
                </c:pt>
                <c:pt idx="12">
                  <c:v>-3.8858321870701595</c:v>
                </c:pt>
                <c:pt idx="13">
                  <c:v>-1.5026833631484826</c:v>
                </c:pt>
                <c:pt idx="14">
                  <c:v>0.10897203051216664</c:v>
                </c:pt>
                <c:pt idx="15">
                  <c:v>0.54426705370100859</c:v>
                </c:pt>
                <c:pt idx="16">
                  <c:v>-0.72176109707685621</c:v>
                </c:pt>
                <c:pt idx="17">
                  <c:v>-1.9992729916394114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3-4AEE-B580-7F7F45F103B8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dep06_trim!$BK$103:$BK$120</c:f>
              <c:numCache>
                <c:formatCode>#\ ##0.0</c:formatCode>
                <c:ptCount val="18"/>
                <c:pt idx="0">
                  <c:v>-0.31681254362884159</c:v>
                </c:pt>
                <c:pt idx="1">
                  <c:v>-1.0234863176039721</c:v>
                </c:pt>
                <c:pt idx="2">
                  <c:v>-1.6272994448677469</c:v>
                </c:pt>
                <c:pt idx="3">
                  <c:v>-1.0622406639004156</c:v>
                </c:pt>
                <c:pt idx="4">
                  <c:v>0.40820891349326871</c:v>
                </c:pt>
                <c:pt idx="5">
                  <c:v>12.953887280017828</c:v>
                </c:pt>
                <c:pt idx="6">
                  <c:v>-2.1299674588304951</c:v>
                </c:pt>
                <c:pt idx="7">
                  <c:v>-3.6372795969773386</c:v>
                </c:pt>
                <c:pt idx="8">
                  <c:v>-0.49665411961522521</c:v>
                </c:pt>
                <c:pt idx="9">
                  <c:v>1.4816371565176345</c:v>
                </c:pt>
                <c:pt idx="10">
                  <c:v>-4.8615066010872399</c:v>
                </c:pt>
                <c:pt idx="11">
                  <c:v>-5.6541140618197705</c:v>
                </c:pt>
                <c:pt idx="12">
                  <c:v>-3.3223741131683693</c:v>
                </c:pt>
                <c:pt idx="13">
                  <c:v>-1.6168486367161949</c:v>
                </c:pt>
                <c:pt idx="14">
                  <c:v>-0.15160703456639224</c:v>
                </c:pt>
                <c:pt idx="15">
                  <c:v>-1.1235955056179914</c:v>
                </c:pt>
                <c:pt idx="16">
                  <c:v>-0.17813267813266975</c:v>
                </c:pt>
                <c:pt idx="17">
                  <c:v>-0.57842594301890093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03-4AEE-B580-7F7F45F103B8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dep06_trim!$BL$103:$BL$120</c:f>
              <c:numCache>
                <c:formatCode>#\ ##0.0</c:formatCode>
                <c:ptCount val="18"/>
                <c:pt idx="0">
                  <c:v>0.2953401881426343</c:v>
                </c:pt>
                <c:pt idx="1">
                  <c:v>-0.17450103609989442</c:v>
                </c:pt>
                <c:pt idx="2">
                  <c:v>-0.6555227794165841</c:v>
                </c:pt>
                <c:pt idx="3">
                  <c:v>-0.41790388210711793</c:v>
                </c:pt>
                <c:pt idx="4">
                  <c:v>2.2087244616231239E-2</c:v>
                </c:pt>
                <c:pt idx="5">
                  <c:v>6.3818041294026795</c:v>
                </c:pt>
                <c:pt idx="6">
                  <c:v>0.21795537104307705</c:v>
                </c:pt>
                <c:pt idx="7">
                  <c:v>-1.3256006628003303</c:v>
                </c:pt>
                <c:pt idx="8">
                  <c:v>0.16792611251048584</c:v>
                </c:pt>
                <c:pt idx="9">
                  <c:v>1.8231349538977426</c:v>
                </c:pt>
                <c:pt idx="10">
                  <c:v>-1.5126569252932653</c:v>
                </c:pt>
                <c:pt idx="11">
                  <c:v>-3.0822275624281636</c:v>
                </c:pt>
                <c:pt idx="12">
                  <c:v>-2.3932729624838278</c:v>
                </c:pt>
                <c:pt idx="13">
                  <c:v>-1.2480671526397202</c:v>
                </c:pt>
                <c:pt idx="14">
                  <c:v>-0.77172575774522301</c:v>
                </c:pt>
                <c:pt idx="15">
                  <c:v>-1.724526600541032</c:v>
                </c:pt>
                <c:pt idx="16">
                  <c:v>-0.26379171923385236</c:v>
                </c:pt>
                <c:pt idx="17">
                  <c:v>-1.6559337626494974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03-4AEE-B580-7F7F45F10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86432"/>
        <c:axId val="171192320"/>
      </c:barChart>
      <c:catAx>
        <c:axId val="1711864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19232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192320"/>
        <c:scaling>
          <c:orientation val="minMax"/>
          <c:max val="28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186432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dep06_trim!$BS$103:$BS$120</c:f>
              <c:numCache>
                <c:formatCode>#\ ##0.0</c:formatCode>
                <c:ptCount val="18"/>
                <c:pt idx="0">
                  <c:v>3.4425382982394837E-2</c:v>
                </c:pt>
                <c:pt idx="1">
                  <c:v>-1.5944938342414616</c:v>
                </c:pt>
                <c:pt idx="2">
                  <c:v>-1.7427289153115311</c:v>
                </c:pt>
                <c:pt idx="3">
                  <c:v>-0.40336932020406113</c:v>
                </c:pt>
                <c:pt idx="4">
                  <c:v>1.9833234067897498</c:v>
                </c:pt>
                <c:pt idx="5">
                  <c:v>15.365298137008709</c:v>
                </c:pt>
                <c:pt idx="6">
                  <c:v>-5.6545509770173137</c:v>
                </c:pt>
                <c:pt idx="7">
                  <c:v>-7.1846327198583531</c:v>
                </c:pt>
                <c:pt idx="8">
                  <c:v>-3.3183026939530569</c:v>
                </c:pt>
                <c:pt idx="9">
                  <c:v>0.55010762975364891</c:v>
                </c:pt>
                <c:pt idx="10">
                  <c:v>-3.0803996194100902</c:v>
                </c:pt>
                <c:pt idx="11">
                  <c:v>-4.0618480795189598</c:v>
                </c:pt>
                <c:pt idx="12">
                  <c:v>0.36454336147351274</c:v>
                </c:pt>
                <c:pt idx="13">
                  <c:v>1.319059453259408</c:v>
                </c:pt>
                <c:pt idx="14">
                  <c:v>1.9245283018867854</c:v>
                </c:pt>
                <c:pt idx="15">
                  <c:v>0.89473034678515528</c:v>
                </c:pt>
                <c:pt idx="16">
                  <c:v>1.376062626139074</c:v>
                </c:pt>
                <c:pt idx="17">
                  <c:v>-1.158301158301156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D-4412-A837-1012C151D526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dep06_trim!$BT$103:$BT$120</c:f>
              <c:numCache>
                <c:formatCode>#\ ##0.0</c:formatCode>
                <c:ptCount val="18"/>
                <c:pt idx="0">
                  <c:v>-0.27943231119934575</c:v>
                </c:pt>
                <c:pt idx="1">
                  <c:v>0.61942334636089225</c:v>
                </c:pt>
                <c:pt idx="2">
                  <c:v>-0.89410040307805749</c:v>
                </c:pt>
                <c:pt idx="3">
                  <c:v>-1.9226502994897476</c:v>
                </c:pt>
                <c:pt idx="4">
                  <c:v>-1.9075623916157802</c:v>
                </c:pt>
                <c:pt idx="5">
                  <c:v>8.647194465795538</c:v>
                </c:pt>
                <c:pt idx="6">
                  <c:v>3.5656172621153059</c:v>
                </c:pt>
                <c:pt idx="7">
                  <c:v>1.5643145023567229</c:v>
                </c:pt>
                <c:pt idx="8">
                  <c:v>2.9862792574657071</c:v>
                </c:pt>
                <c:pt idx="9">
                  <c:v>2.6841692789968619</c:v>
                </c:pt>
                <c:pt idx="10">
                  <c:v>-5.6414170323729529</c:v>
                </c:pt>
                <c:pt idx="11">
                  <c:v>-6.4100835804799079</c:v>
                </c:pt>
                <c:pt idx="12">
                  <c:v>-6.9715520345696946</c:v>
                </c:pt>
                <c:pt idx="13">
                  <c:v>-4.9005186962917113</c:v>
                </c:pt>
                <c:pt idx="14">
                  <c:v>-3.2318463041354439</c:v>
                </c:pt>
                <c:pt idx="15">
                  <c:v>-3.9370741145789534</c:v>
                </c:pt>
                <c:pt idx="16">
                  <c:v>-2.6009282774323461</c:v>
                </c:pt>
                <c:pt idx="17">
                  <c:v>-0.90811005214890272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D-4412-A837-1012C151D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75552"/>
        <c:axId val="171589632"/>
      </c:barChart>
      <c:catAx>
        <c:axId val="1715755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58963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589632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57555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Alpes-Maritimes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8347896135875723E-2"/>
          <c:y val="0.19499089840196437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</c:numCache>
            </c:numRef>
          </c:cat>
          <c:val>
            <c:numRef>
              <c:f>RSA!$AT$40:$AT$77</c:f>
              <c:numCache>
                <c:formatCode>0.0</c:formatCode>
                <c:ptCount val="38"/>
                <c:pt idx="0">
                  <c:v>100</c:v>
                </c:pt>
                <c:pt idx="1">
                  <c:v>104.60693153000847</c:v>
                </c:pt>
                <c:pt idx="2">
                  <c:v>109.5097210481826</c:v>
                </c:pt>
                <c:pt idx="3">
                  <c:v>111.83431952662721</c:v>
                </c:pt>
                <c:pt idx="4">
                  <c:v>113.82079459002537</c:v>
                </c:pt>
                <c:pt idx="5">
                  <c:v>113.6094674556213</c:v>
                </c:pt>
                <c:pt idx="6">
                  <c:v>113.27134404057482</c:v>
                </c:pt>
                <c:pt idx="7">
                  <c:v>113.56720202874048</c:v>
                </c:pt>
                <c:pt idx="8">
                  <c:v>114.96196111580727</c:v>
                </c:pt>
                <c:pt idx="9">
                  <c:v>118.42772612003381</c:v>
                </c:pt>
                <c:pt idx="10">
                  <c:v>117.96280642434489</c:v>
                </c:pt>
                <c:pt idx="11">
                  <c:v>115.97633136094674</c:v>
                </c:pt>
                <c:pt idx="12">
                  <c:v>113.9475908706678</c:v>
                </c:pt>
                <c:pt idx="13">
                  <c:v>111.58072696534236</c:v>
                </c:pt>
                <c:pt idx="14">
                  <c:v>109.25612848689772</c:v>
                </c:pt>
                <c:pt idx="15">
                  <c:v>106.33981403212172</c:v>
                </c:pt>
                <c:pt idx="16">
                  <c:v>103.38123415046492</c:v>
                </c:pt>
                <c:pt idx="17">
                  <c:v>103.21217244294168</c:v>
                </c:pt>
                <c:pt idx="18">
                  <c:v>100.50718512256974</c:v>
                </c:pt>
                <c:pt idx="19">
                  <c:v>98.562975486052409</c:v>
                </c:pt>
                <c:pt idx="20">
                  <c:v>97.252747252747255</c:v>
                </c:pt>
                <c:pt idx="21">
                  <c:v>97.041420118343197</c:v>
                </c:pt>
                <c:pt idx="22">
                  <c:v>95.857988165680467</c:v>
                </c:pt>
                <c:pt idx="23">
                  <c:v>94.88588334742181</c:v>
                </c:pt>
                <c:pt idx="24">
                  <c:v>94.294167371090438</c:v>
                </c:pt>
                <c:pt idx="25">
                  <c:v>94.125105663567197</c:v>
                </c:pt>
                <c:pt idx="26">
                  <c:v>92.349957734573124</c:v>
                </c:pt>
                <c:pt idx="27">
                  <c:v>91.293322062552832</c:v>
                </c:pt>
                <c:pt idx="28">
                  <c:v>88.884192730346584</c:v>
                </c:pt>
                <c:pt idx="29">
                  <c:v>86.136939983093825</c:v>
                </c:pt>
                <c:pt idx="30">
                  <c:v>84.277261200338131</c:v>
                </c:pt>
                <c:pt idx="31">
                  <c:v>83.38968723584108</c:v>
                </c:pt>
                <c:pt idx="32">
                  <c:v>83.981403212172438</c:v>
                </c:pt>
                <c:pt idx="33">
                  <c:v>85.249366018596788</c:v>
                </c:pt>
                <c:pt idx="34">
                  <c:v>83.093829247675401</c:v>
                </c:pt>
                <c:pt idx="35">
                  <c:v>83.896872358410818</c:v>
                </c:pt>
                <c:pt idx="36">
                  <c:v>84.488588334742175</c:v>
                </c:pt>
                <c:pt idx="37">
                  <c:v>83.939137785291635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D2-42DA-9505-A1D5776AA565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</c:numCache>
            </c:numRef>
          </c:cat>
          <c:val>
            <c:numRef>
              <c:f>ASS!$AT$40:$AT$76</c:f>
              <c:numCache>
                <c:formatCode>0.0</c:formatCode>
                <c:ptCount val="37"/>
                <c:pt idx="0">
                  <c:v>100</c:v>
                </c:pt>
                <c:pt idx="1">
                  <c:v>99.63963963963964</c:v>
                </c:pt>
                <c:pt idx="2">
                  <c:v>100.90090090090089</c:v>
                </c:pt>
                <c:pt idx="3">
                  <c:v>98.378378378378386</c:v>
                </c:pt>
                <c:pt idx="4">
                  <c:v>108.10810810810811</c:v>
                </c:pt>
                <c:pt idx="5">
                  <c:v>111.17117117117117</c:v>
                </c:pt>
                <c:pt idx="6">
                  <c:v>113.33333333333333</c:v>
                </c:pt>
                <c:pt idx="7">
                  <c:v>112.25225225225226</c:v>
                </c:pt>
                <c:pt idx="8">
                  <c:v>111.17117117117117</c:v>
                </c:pt>
                <c:pt idx="9">
                  <c:v>108.46846846846847</c:v>
                </c:pt>
                <c:pt idx="10">
                  <c:v>104.32432432432432</c:v>
                </c:pt>
                <c:pt idx="11">
                  <c:v>101.44144144144146</c:v>
                </c:pt>
                <c:pt idx="12">
                  <c:v>98.378378378378386</c:v>
                </c:pt>
                <c:pt idx="13">
                  <c:v>96.936936936936931</c:v>
                </c:pt>
                <c:pt idx="14">
                  <c:v>94.054054054054063</c:v>
                </c:pt>
                <c:pt idx="15">
                  <c:v>91.171171171171167</c:v>
                </c:pt>
                <c:pt idx="16">
                  <c:v>88.64864864864866</c:v>
                </c:pt>
                <c:pt idx="17">
                  <c:v>110.27027027027027</c:v>
                </c:pt>
                <c:pt idx="18">
                  <c:v>109.72972972972971</c:v>
                </c:pt>
                <c:pt idx="19">
                  <c:v>107.2072072072072</c:v>
                </c:pt>
                <c:pt idx="20">
                  <c:v>100</c:v>
                </c:pt>
                <c:pt idx="21">
                  <c:v>98.558558558558559</c:v>
                </c:pt>
                <c:pt idx="22">
                  <c:v>93.873873873873876</c:v>
                </c:pt>
                <c:pt idx="23">
                  <c:v>92.612612612612608</c:v>
                </c:pt>
                <c:pt idx="24">
                  <c:v>92.432432432432435</c:v>
                </c:pt>
                <c:pt idx="25">
                  <c:v>91.531531531531527</c:v>
                </c:pt>
                <c:pt idx="26">
                  <c:v>89.549549549549539</c:v>
                </c:pt>
                <c:pt idx="27">
                  <c:v>87.387387387387378</c:v>
                </c:pt>
                <c:pt idx="28">
                  <c:v>84.684684684684683</c:v>
                </c:pt>
                <c:pt idx="29">
                  <c:v>83.603603603603602</c:v>
                </c:pt>
                <c:pt idx="30">
                  <c:v>82.882882882882882</c:v>
                </c:pt>
                <c:pt idx="31">
                  <c:v>80.540540540540533</c:v>
                </c:pt>
                <c:pt idx="32">
                  <c:v>79.099099099099107</c:v>
                </c:pt>
                <c:pt idx="33">
                  <c:v>78.738738738738732</c:v>
                </c:pt>
                <c:pt idx="34">
                  <c:v>77.297297297297291</c:v>
                </c:pt>
                <c:pt idx="35">
                  <c:v>76.756756756756758</c:v>
                </c:pt>
                <c:pt idx="36">
                  <c:v>76.036036036036037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D2-42DA-9505-A1D5776AA565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</c:numCache>
            </c:numRef>
          </c:cat>
          <c:val>
            <c:numRef>
              <c:f>AAH!$AT$40:$AT$77</c:f>
              <c:numCache>
                <c:formatCode>0.0</c:formatCode>
                <c:ptCount val="38"/>
                <c:pt idx="0">
                  <c:v>100</c:v>
                </c:pt>
                <c:pt idx="1">
                  <c:v>100.2754820936639</c:v>
                </c:pt>
                <c:pt idx="2">
                  <c:v>100.59687786960514</c:v>
                </c:pt>
                <c:pt idx="3">
                  <c:v>100.82644628099173</c:v>
                </c:pt>
                <c:pt idx="4">
                  <c:v>101.01010101010101</c:v>
                </c:pt>
                <c:pt idx="5">
                  <c:v>101.05601469237833</c:v>
                </c:pt>
                <c:pt idx="6">
                  <c:v>101.42332415059687</c:v>
                </c:pt>
                <c:pt idx="7">
                  <c:v>101.2396694214876</c:v>
                </c:pt>
                <c:pt idx="8">
                  <c:v>101.01010101010101</c:v>
                </c:pt>
                <c:pt idx="9">
                  <c:v>101.37741046831957</c:v>
                </c:pt>
                <c:pt idx="10">
                  <c:v>101.56106519742882</c:v>
                </c:pt>
                <c:pt idx="11">
                  <c:v>100.32139577594124</c:v>
                </c:pt>
                <c:pt idx="12">
                  <c:v>100.22956841138659</c:v>
                </c:pt>
                <c:pt idx="13">
                  <c:v>100.2754820936639</c:v>
                </c:pt>
                <c:pt idx="14">
                  <c:v>100.18365472910928</c:v>
                </c:pt>
                <c:pt idx="15">
                  <c:v>100.32139577594124</c:v>
                </c:pt>
                <c:pt idx="16">
                  <c:v>100.41322314049587</c:v>
                </c:pt>
                <c:pt idx="17">
                  <c:v>100.32139577594124</c:v>
                </c:pt>
                <c:pt idx="18">
                  <c:v>100.32139577594124</c:v>
                </c:pt>
                <c:pt idx="19">
                  <c:v>100.13774104683195</c:v>
                </c:pt>
                <c:pt idx="20">
                  <c:v>100.96418732782368</c:v>
                </c:pt>
                <c:pt idx="21">
                  <c:v>101.42332415059687</c:v>
                </c:pt>
                <c:pt idx="22">
                  <c:v>101.37741046831957</c:v>
                </c:pt>
                <c:pt idx="23">
                  <c:v>100.22956841138659</c:v>
                </c:pt>
                <c:pt idx="24">
                  <c:v>100.64279155188247</c:v>
                </c:pt>
                <c:pt idx="25">
                  <c:v>101.10192837465564</c:v>
                </c:pt>
                <c:pt idx="26">
                  <c:v>102.70890725436179</c:v>
                </c:pt>
                <c:pt idx="27">
                  <c:v>103.12213039485766</c:v>
                </c:pt>
                <c:pt idx="28">
                  <c:v>103.4435261707989</c:v>
                </c:pt>
                <c:pt idx="29">
                  <c:v>103.76492194674012</c:v>
                </c:pt>
                <c:pt idx="30">
                  <c:v>104.08631772268136</c:v>
                </c:pt>
                <c:pt idx="31">
                  <c:v>104.31588613406795</c:v>
                </c:pt>
                <c:pt idx="32">
                  <c:v>104.49954086317723</c:v>
                </c:pt>
                <c:pt idx="33">
                  <c:v>106.74931129476583</c:v>
                </c:pt>
                <c:pt idx="34">
                  <c:v>106.51974288337924</c:v>
                </c:pt>
                <c:pt idx="35">
                  <c:v>106.29017447199264</c:v>
                </c:pt>
                <c:pt idx="36">
                  <c:v>106.42791551882461</c:v>
                </c:pt>
                <c:pt idx="37">
                  <c:v>105.41781450872361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D2-42DA-9505-A1D5776AA565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</c:numCache>
            </c:numRef>
          </c:cat>
          <c:val>
            <c:numRef>
              <c:f>PA!$AT$40:$AT$77</c:f>
              <c:numCache>
                <c:formatCode>0.0</c:formatCode>
                <c:ptCount val="38"/>
                <c:pt idx="0">
                  <c:v>100</c:v>
                </c:pt>
                <c:pt idx="1">
                  <c:v>100.37767519932859</c:v>
                </c:pt>
                <c:pt idx="2">
                  <c:v>100.39166316967408</c:v>
                </c:pt>
                <c:pt idx="3">
                  <c:v>100.89523010211219</c:v>
                </c:pt>
                <c:pt idx="4">
                  <c:v>100.5175549027836</c:v>
                </c:pt>
                <c:pt idx="5">
                  <c:v>98.461323261994679</c:v>
                </c:pt>
                <c:pt idx="6">
                  <c:v>97.454189397118469</c:v>
                </c:pt>
                <c:pt idx="7">
                  <c:v>98.559239054413212</c:v>
                </c:pt>
                <c:pt idx="8">
                  <c:v>99.888096237235985</c:v>
                </c:pt>
                <c:pt idx="9">
                  <c:v>101.70653238215135</c:v>
                </c:pt>
                <c:pt idx="10">
                  <c:v>102.4339068401175</c:v>
                </c:pt>
                <c:pt idx="11">
                  <c:v>101.28689327178625</c:v>
                </c:pt>
                <c:pt idx="12">
                  <c:v>100.61547069520213</c:v>
                </c:pt>
                <c:pt idx="13">
                  <c:v>100.16785564414603</c:v>
                </c:pt>
                <c:pt idx="14">
                  <c:v>99.314589453070354</c:v>
                </c:pt>
                <c:pt idx="15">
                  <c:v>99.27262554203385</c:v>
                </c:pt>
                <c:pt idx="16">
                  <c:v>99.608336830325911</c:v>
                </c:pt>
                <c:pt idx="17">
                  <c:v>99.426493215834384</c:v>
                </c:pt>
                <c:pt idx="18">
                  <c:v>100.18184361449154</c:v>
                </c:pt>
                <c:pt idx="19">
                  <c:v>101.9583158483704</c:v>
                </c:pt>
                <c:pt idx="20">
                  <c:v>102.58777451391803</c:v>
                </c:pt>
                <c:pt idx="21">
                  <c:v>103.20324520912017</c:v>
                </c:pt>
                <c:pt idx="22">
                  <c:v>103.56693243810322</c:v>
                </c:pt>
                <c:pt idx="23">
                  <c:v>103.48300461603021</c:v>
                </c:pt>
                <c:pt idx="24">
                  <c:v>102.447894810463</c:v>
                </c:pt>
                <c:pt idx="25">
                  <c:v>102.61575045460904</c:v>
                </c:pt>
                <c:pt idx="26">
                  <c:v>102.30801510700798</c:v>
                </c:pt>
                <c:pt idx="27">
                  <c:v>103.18925723877466</c:v>
                </c:pt>
                <c:pt idx="28">
                  <c:v>103.49699258637573</c:v>
                </c:pt>
                <c:pt idx="29">
                  <c:v>102.67170233599106</c:v>
                </c:pt>
                <c:pt idx="30">
                  <c:v>103.04937753531962</c:v>
                </c:pt>
                <c:pt idx="31">
                  <c:v>104.3642467477969</c:v>
                </c:pt>
                <c:pt idx="32">
                  <c:v>105.44132046440062</c:v>
                </c:pt>
                <c:pt idx="33">
                  <c:v>106.14071898167576</c:v>
                </c:pt>
                <c:pt idx="34">
                  <c:v>106.81214155825988</c:v>
                </c:pt>
                <c:pt idx="35">
                  <c:v>105.95887536718422</c:v>
                </c:pt>
                <c:pt idx="36">
                  <c:v>105.72107987131068</c:v>
                </c:pt>
                <c:pt idx="37">
                  <c:v>105.62316407889216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D2-42DA-9505-A1D5776AA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42912"/>
        <c:axId val="229569280"/>
      </c:lineChart>
      <c:dateAx>
        <c:axId val="229542912"/>
        <c:scaling>
          <c:orientation val="minMax"/>
          <c:max val="44986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870" baseline="0"/>
            </a:pPr>
            <a:endParaRPr lang="fr-FR"/>
          </a:p>
        </c:txPr>
        <c:crossAx val="229569280"/>
        <c:crossesAt val="100"/>
        <c:auto val="1"/>
        <c:lblOffset val="100"/>
        <c:baseTimeUnit val="months"/>
      </c:dateAx>
      <c:valAx>
        <c:axId val="229569280"/>
        <c:scaling>
          <c:orientation val="minMax"/>
          <c:max val="120"/>
          <c:min val="7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42912"/>
        <c:crossesAt val="43862"/>
        <c:crossBetween val="midCat"/>
        <c:majorUnit val="5"/>
      </c:valAx>
    </c:plotArea>
    <c:legend>
      <c:legendPos val="b"/>
      <c:layout>
        <c:manualLayout>
          <c:xMode val="edge"/>
          <c:yMode val="edge"/>
          <c:x val="0.30279787337259384"/>
          <c:y val="0.71818637351004977"/>
          <c:w val="0.39128377820696941"/>
          <c:h val="5.68645075025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Graph3'!$M$10:$M$50</c:f>
              <c:numCache>
                <c:formatCode>#,##0</c:formatCode>
                <c:ptCount val="41"/>
                <c:pt idx="0">
                  <c:v>-1348.8516491000191</c:v>
                </c:pt>
                <c:pt idx="1">
                  <c:v>492.76410970004508</c:v>
                </c:pt>
                <c:pt idx="2">
                  <c:v>-212.66893440001877</c:v>
                </c:pt>
                <c:pt idx="3">
                  <c:v>1189.8535259999335</c:v>
                </c:pt>
                <c:pt idx="4">
                  <c:v>-728.88859479996609</c:v>
                </c:pt>
                <c:pt idx="5">
                  <c:v>-126.4660017999704</c:v>
                </c:pt>
                <c:pt idx="6">
                  <c:v>-1174.0356094999588</c:v>
                </c:pt>
                <c:pt idx="7">
                  <c:v>689.5212581998785</c:v>
                </c:pt>
                <c:pt idx="8">
                  <c:v>3.4269138000090607</c:v>
                </c:pt>
                <c:pt idx="9">
                  <c:v>-291.38030669995351</c:v>
                </c:pt>
                <c:pt idx="10">
                  <c:v>379.39576500002295</c:v>
                </c:pt>
                <c:pt idx="11">
                  <c:v>2339.4571415000246</c:v>
                </c:pt>
                <c:pt idx="12">
                  <c:v>858.17935879994184</c:v>
                </c:pt>
                <c:pt idx="13">
                  <c:v>808.13714400009485</c:v>
                </c:pt>
                <c:pt idx="14">
                  <c:v>1299.6660900998977</c:v>
                </c:pt>
                <c:pt idx="15">
                  <c:v>216.37292880011955</c:v>
                </c:pt>
                <c:pt idx="16">
                  <c:v>-163.22006450005574</c:v>
                </c:pt>
                <c:pt idx="17">
                  <c:v>2380.4309079999803</c:v>
                </c:pt>
                <c:pt idx="18">
                  <c:v>-765.70542959996965</c:v>
                </c:pt>
                <c:pt idx="19">
                  <c:v>1477.9874982999172</c:v>
                </c:pt>
                <c:pt idx="20">
                  <c:v>1536.3477373999776</c:v>
                </c:pt>
                <c:pt idx="21">
                  <c:v>722.97242340008961</c:v>
                </c:pt>
                <c:pt idx="22">
                  <c:v>-269.85299760010093</c:v>
                </c:pt>
                <c:pt idx="23">
                  <c:v>-889.68979419989046</c:v>
                </c:pt>
                <c:pt idx="24">
                  <c:v>1494.0391612000531</c:v>
                </c:pt>
                <c:pt idx="25">
                  <c:v>1494.3254206999554</c:v>
                </c:pt>
                <c:pt idx="26">
                  <c:v>-493.68737930007046</c:v>
                </c:pt>
                <c:pt idx="27">
                  <c:v>2668.5238894000067</c:v>
                </c:pt>
                <c:pt idx="28">
                  <c:v>-6578.2105058999732</c:v>
                </c:pt>
                <c:pt idx="29">
                  <c:v>-8098.8053444999387</c:v>
                </c:pt>
                <c:pt idx="30">
                  <c:v>7845.2276648999541</c:v>
                </c:pt>
                <c:pt idx="31">
                  <c:v>1494.0105892000138</c:v>
                </c:pt>
                <c:pt idx="32">
                  <c:v>148.61780469998484</c:v>
                </c:pt>
                <c:pt idx="33">
                  <c:v>6430.3154992999625</c:v>
                </c:pt>
                <c:pt idx="34">
                  <c:v>4940.8235957000288</c:v>
                </c:pt>
                <c:pt idx="35">
                  <c:v>5183.1999962999835</c:v>
                </c:pt>
                <c:pt idx="36">
                  <c:v>2566.9043881000252</c:v>
                </c:pt>
                <c:pt idx="37">
                  <c:v>4965.5215224000276</c:v>
                </c:pt>
                <c:pt idx="38">
                  <c:v>-873.03364969999529</c:v>
                </c:pt>
                <c:pt idx="39">
                  <c:v>1849.5362524999073</c:v>
                </c:pt>
                <c:pt idx="40">
                  <c:v>2778.1482810000889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1-4C21-90D8-63AEAF17E746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Graph3'!$N$10:$N$50</c:f>
              <c:numCache>
                <c:formatCode>#,##0</c:formatCode>
                <c:ptCount val="41"/>
                <c:pt idx="0">
                  <c:v>458.35882670624233</c:v>
                </c:pt>
                <c:pt idx="1">
                  <c:v>173.77363874684397</c:v>
                </c:pt>
                <c:pt idx="2">
                  <c:v>-505.45614226857015</c:v>
                </c:pt>
                <c:pt idx="3">
                  <c:v>-17.224925768975481</c:v>
                </c:pt>
                <c:pt idx="4">
                  <c:v>-101.1971660991594</c:v>
                </c:pt>
                <c:pt idx="5">
                  <c:v>-79.362488211735581</c:v>
                </c:pt>
                <c:pt idx="6">
                  <c:v>25.240320380241428</c:v>
                </c:pt>
                <c:pt idx="7">
                  <c:v>107.89932677748402</c:v>
                </c:pt>
                <c:pt idx="8">
                  <c:v>-185.87641384545805</c:v>
                </c:pt>
                <c:pt idx="9">
                  <c:v>700.41590339929462</c:v>
                </c:pt>
                <c:pt idx="10">
                  <c:v>552.8725452141498</c:v>
                </c:pt>
                <c:pt idx="11">
                  <c:v>-47.19871848670391</c:v>
                </c:pt>
                <c:pt idx="12">
                  <c:v>-68.114047170183767</c:v>
                </c:pt>
                <c:pt idx="13">
                  <c:v>17.483929398063992</c:v>
                </c:pt>
                <c:pt idx="14">
                  <c:v>127.36635583467523</c:v>
                </c:pt>
                <c:pt idx="15">
                  <c:v>485.70730249144526</c:v>
                </c:pt>
                <c:pt idx="16">
                  <c:v>375.65411731807308</c:v>
                </c:pt>
                <c:pt idx="17">
                  <c:v>82.872562863995881</c:v>
                </c:pt>
                <c:pt idx="18">
                  <c:v>8.2654618141350511</c:v>
                </c:pt>
                <c:pt idx="19">
                  <c:v>489.84178317492569</c:v>
                </c:pt>
                <c:pt idx="20">
                  <c:v>511.80485415111161</c:v>
                </c:pt>
                <c:pt idx="21">
                  <c:v>123.38979849437237</c:v>
                </c:pt>
                <c:pt idx="22">
                  <c:v>-432.83684451591216</c:v>
                </c:pt>
                <c:pt idx="23">
                  <c:v>-348.34337328718266</c:v>
                </c:pt>
                <c:pt idx="24">
                  <c:v>701.66600504695725</c:v>
                </c:pt>
                <c:pt idx="25">
                  <c:v>106.62377511343402</c:v>
                </c:pt>
                <c:pt idx="26">
                  <c:v>-70.403937771401615</c:v>
                </c:pt>
                <c:pt idx="27">
                  <c:v>-358.53065853572843</c:v>
                </c:pt>
                <c:pt idx="28">
                  <c:v>-3622.0450695956142</c:v>
                </c:pt>
                <c:pt idx="29">
                  <c:v>1113.2685355680615</c:v>
                </c:pt>
                <c:pt idx="30">
                  <c:v>1312.5170324975743</c:v>
                </c:pt>
                <c:pt idx="31">
                  <c:v>374.3494305536251</c:v>
                </c:pt>
                <c:pt idx="32">
                  <c:v>338.22352470170335</c:v>
                </c:pt>
                <c:pt idx="33">
                  <c:v>251.34307286263993</c:v>
                </c:pt>
                <c:pt idx="34">
                  <c:v>210.83789241320937</c:v>
                </c:pt>
                <c:pt idx="35">
                  <c:v>401.39795068165768</c:v>
                </c:pt>
                <c:pt idx="36">
                  <c:v>-339.93725925124636</c:v>
                </c:pt>
                <c:pt idx="37">
                  <c:v>89.125945670648434</c:v>
                </c:pt>
                <c:pt idx="38">
                  <c:v>-145.69754346406989</c:v>
                </c:pt>
                <c:pt idx="39">
                  <c:v>116.68149362220356</c:v>
                </c:pt>
                <c:pt idx="40">
                  <c:v>-103.32615330929366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1-4C21-90D8-63AEAF17E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63296"/>
        <c:axId val="208664832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Graph3'!$L$10:$L$50</c:f>
              <c:numCache>
                <c:formatCode>#,##0</c:formatCode>
                <c:ptCount val="41"/>
                <c:pt idx="0">
                  <c:v>-890.49282239377499</c:v>
                </c:pt>
                <c:pt idx="1">
                  <c:v>666.53774844692089</c:v>
                </c:pt>
                <c:pt idx="2">
                  <c:v>-718.12507666856982</c:v>
                </c:pt>
                <c:pt idx="3">
                  <c:v>1172.6286002309062</c:v>
                </c:pt>
                <c:pt idx="4">
                  <c:v>-830.08576089912094</c:v>
                </c:pt>
                <c:pt idx="5">
                  <c:v>-205.82849001168506</c:v>
                </c:pt>
                <c:pt idx="6">
                  <c:v>-1148.7952891197056</c:v>
                </c:pt>
                <c:pt idx="7">
                  <c:v>797.42058497737162</c:v>
                </c:pt>
                <c:pt idx="8">
                  <c:v>-182.44950004544808</c:v>
                </c:pt>
                <c:pt idx="9">
                  <c:v>409.03559669933748</c:v>
                </c:pt>
                <c:pt idx="10">
                  <c:v>932.26831021416001</c:v>
                </c:pt>
                <c:pt idx="11">
                  <c:v>2292.2584230133216</c:v>
                </c:pt>
                <c:pt idx="12">
                  <c:v>790.06531162973261</c:v>
                </c:pt>
                <c:pt idx="13">
                  <c:v>825.62107339815702</c:v>
                </c:pt>
                <c:pt idx="14">
                  <c:v>1427.0324459346011</c:v>
                </c:pt>
                <c:pt idx="15">
                  <c:v>702.08023129153298</c:v>
                </c:pt>
                <c:pt idx="16">
                  <c:v>212.43405281804735</c:v>
                </c:pt>
                <c:pt idx="17">
                  <c:v>2463.3034708639607</c:v>
                </c:pt>
                <c:pt idx="18">
                  <c:v>-757.43996778584551</c:v>
                </c:pt>
                <c:pt idx="19">
                  <c:v>1967.8292814748711</c:v>
                </c:pt>
                <c:pt idx="20">
                  <c:v>2048.152591551072</c:v>
                </c:pt>
                <c:pt idx="21">
                  <c:v>846.36222189449472</c:v>
                </c:pt>
                <c:pt idx="22">
                  <c:v>-702.68984211602947</c:v>
                </c:pt>
                <c:pt idx="23">
                  <c:v>-1238.0331674870686</c:v>
                </c:pt>
                <c:pt idx="24">
                  <c:v>2195.7051662469748</c:v>
                </c:pt>
                <c:pt idx="25">
                  <c:v>1600.9491958133876</c:v>
                </c:pt>
                <c:pt idx="26">
                  <c:v>-564.09131707146298</c:v>
                </c:pt>
                <c:pt idx="27">
                  <c:v>2309.9932308642892</c:v>
                </c:pt>
                <c:pt idx="28">
                  <c:v>-10200.255575495597</c:v>
                </c:pt>
                <c:pt idx="29">
                  <c:v>-6985.5368089318508</c:v>
                </c:pt>
                <c:pt idx="30">
                  <c:v>9157.7446973975166</c:v>
                </c:pt>
                <c:pt idx="31">
                  <c:v>1868.3600197536289</c:v>
                </c:pt>
                <c:pt idx="32">
                  <c:v>486.84132940170821</c:v>
                </c:pt>
                <c:pt idx="33">
                  <c:v>6681.6585721626179</c:v>
                </c:pt>
                <c:pt idx="34">
                  <c:v>5151.6614881132264</c:v>
                </c:pt>
                <c:pt idx="35">
                  <c:v>5584.5979469816084</c:v>
                </c:pt>
                <c:pt idx="36">
                  <c:v>2226.9671288487734</c:v>
                </c:pt>
                <c:pt idx="37">
                  <c:v>5054.6474680707324</c:v>
                </c:pt>
                <c:pt idx="38">
                  <c:v>-1018.7311931640725</c:v>
                </c:pt>
                <c:pt idx="39">
                  <c:v>1966.2177461220999</c:v>
                </c:pt>
                <c:pt idx="40">
                  <c:v>2674.8221276907716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41-4C21-90D8-63AEAF17E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63296"/>
        <c:axId val="208664832"/>
      </c:lineChart>
      <c:catAx>
        <c:axId val="2086632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6483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8664832"/>
        <c:scaling>
          <c:orientation val="minMax"/>
          <c:max val="10000"/>
          <c:min val="-1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8663296"/>
        <c:crosses val="autoZero"/>
        <c:crossBetween val="between"/>
        <c:majorUnit val="25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5578887233E-2"/>
          <c:y val="0.2533705628201619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4C4-4733-BFC8-E35F3C84B9EA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4C4-4733-BFC8-E35F3C84B9EA}"/>
                </c:ext>
              </c:extLst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4C4-4733-BFC8-E35F3C84B9EA}"/>
                </c:ext>
              </c:extLst>
            </c:dLbl>
            <c:dLbl>
              <c:idx val="3"/>
              <c:layout>
                <c:manualLayout>
                  <c:x val="-1.8451339921768473E-3"/>
                  <c:y val="7.12669317900258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4C4-4733-BFC8-E35F3C84B9EA}"/>
                </c:ext>
              </c:extLst>
            </c:dLbl>
            <c:dLbl>
              <c:idx val="4"/>
              <c:layout>
                <c:manualLayout>
                  <c:x val="3.5987409507250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C4-4733-BFC8-E35F3C84B9E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graph4'!$BH$49:$BL$49</c:f>
              <c:numCache>
                <c:formatCode>#,##0</c:formatCode>
                <c:ptCount val="5"/>
                <c:pt idx="0">
                  <c:v>2780</c:v>
                </c:pt>
                <c:pt idx="1">
                  <c:v>2530</c:v>
                </c:pt>
                <c:pt idx="2">
                  <c:v>270</c:v>
                </c:pt>
                <c:pt idx="3">
                  <c:v>170</c:v>
                </c:pt>
                <c:pt idx="4">
                  <c:v>-170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C4-4733-BFC8-E35F3C84B9EA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4C4-4733-BFC8-E35F3C84B9EA}"/>
              </c:ext>
            </c:extLst>
          </c:dPt>
          <c:dLbls>
            <c:dLbl>
              <c:idx val="0"/>
              <c:layout>
                <c:manualLayout>
                  <c:x val="-1.3289838629055385E-4"/>
                  <c:y val="-1.8723187968123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4C4-4733-BFC8-E35F3C84B9EA}"/>
                </c:ext>
              </c:extLst>
            </c:dLbl>
            <c:dLbl>
              <c:idx val="1"/>
              <c:layout>
                <c:manualLayout>
                  <c:x val="-6.9158262581718621E-5"/>
                  <c:y val="-5.1160738400822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4C4-4733-BFC8-E35F3C84B9EA}"/>
                </c:ext>
              </c:extLst>
            </c:dLbl>
            <c:dLbl>
              <c:idx val="2"/>
              <c:layout>
                <c:manualLayout>
                  <c:x val="1.8658201850303164E-3"/>
                  <c:y val="-2.0125155674850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4C4-4733-BFC8-E35F3C84B9EA}"/>
                </c:ext>
              </c:extLst>
            </c:dLbl>
            <c:dLbl>
              <c:idx val="3"/>
              <c:layout>
                <c:manualLayout>
                  <c:x val="-1.9368027085201183E-3"/>
                  <c:y val="-2.303598072421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4C4-4733-BFC8-E35F3C84B9EA}"/>
                </c:ext>
              </c:extLst>
            </c:dLbl>
            <c:dLbl>
              <c:idx val="4"/>
              <c:layout>
                <c:manualLayout>
                  <c:x val="3.5987409507250187E-3"/>
                  <c:y val="-2.1017026030700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C4-4733-BFC8-E35F3C84B9E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graph4'!$BN$49:$BR$49</c:f>
              <c:numCache>
                <c:formatCode>#,##0</c:formatCode>
                <c:ptCount val="5"/>
                <c:pt idx="0">
                  <c:v>-100</c:v>
                </c:pt>
                <c:pt idx="1">
                  <c:v>-20</c:v>
                </c:pt>
                <c:pt idx="2">
                  <c:v>-50</c:v>
                </c:pt>
                <c:pt idx="3">
                  <c:v>10</c:v>
                </c:pt>
                <c:pt idx="4">
                  <c:v>-40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C4-4733-BFC8-E35F3C84B9EA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9.4360687920585132E-5"/>
                  <c:y val="0.1673721456391498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4C4-4733-BFC8-E35F3C84B9EA}"/>
                </c:ext>
              </c:extLst>
            </c:dLbl>
            <c:dLbl>
              <c:idx val="1"/>
              <c:layout>
                <c:manualLayout>
                  <c:x val="-1.6066819835126658E-4"/>
                  <c:y val="0.151819782125461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4C4-4733-BFC8-E35F3C84B9EA}"/>
                </c:ext>
              </c:extLst>
            </c:dLbl>
            <c:dLbl>
              <c:idx val="2"/>
              <c:layout>
                <c:manualLayout>
                  <c:x val="-2.1906981330752722E-3"/>
                  <c:y val="-2.2568961895648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4C4-4733-BFC8-E35F3C84B9EA}"/>
                </c:ext>
              </c:extLst>
            </c:dLbl>
            <c:dLbl>
              <c:idx val="3"/>
              <c:layout>
                <c:manualLayout>
                  <c:x val="-3.603274797592074E-3"/>
                  <c:y val="-3.57716148266337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4C4-4733-BFC8-E35F3C84B9EA}"/>
                </c:ext>
              </c:extLst>
            </c:dLbl>
            <c:dLbl>
              <c:idx val="4"/>
              <c:layout>
                <c:manualLayout>
                  <c:x val="-4.5763516814469789E-5"/>
                  <c:y val="-1.10964710963437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4C4-4733-BFC8-E35F3C84B9E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graph4'!$BB$49:$BF$49</c:f>
              <c:numCache>
                <c:formatCode>#,##0</c:formatCode>
                <c:ptCount val="5"/>
                <c:pt idx="0">
                  <c:v>2670</c:v>
                </c:pt>
                <c:pt idx="1">
                  <c:v>2520</c:v>
                </c:pt>
                <c:pt idx="2">
                  <c:v>210</c:v>
                </c:pt>
                <c:pt idx="3">
                  <c:v>180</c:v>
                </c:pt>
                <c:pt idx="4">
                  <c:v>-220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4C4-4733-BFC8-E35F3C84B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757120"/>
        <c:axId val="210758656"/>
      </c:barChart>
      <c:catAx>
        <c:axId val="21075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758656"/>
        <c:crosses val="autoZero"/>
        <c:auto val="1"/>
        <c:lblAlgn val="ctr"/>
        <c:lblOffset val="100"/>
        <c:noMultiLvlLbl val="0"/>
      </c:catAx>
      <c:valAx>
        <c:axId val="210758656"/>
        <c:scaling>
          <c:orientation val="minMax"/>
          <c:max val="30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757120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2'!$AD$8:$AD$9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2'!$AD$10:$AD$50</c:f>
              <c:numCache>
                <c:formatCode>#\ ##0.0</c:formatCode>
                <c:ptCount val="41"/>
                <c:pt idx="0">
                  <c:v>100</c:v>
                </c:pt>
                <c:pt idx="1">
                  <c:v>100.09956611374724</c:v>
                </c:pt>
                <c:pt idx="2">
                  <c:v>98.926198426858363</c:v>
                </c:pt>
                <c:pt idx="3">
                  <c:v>97.6233109796256</c:v>
                </c:pt>
                <c:pt idx="4">
                  <c:v>96.385969326634196</c:v>
                </c:pt>
                <c:pt idx="5">
                  <c:v>94.828811416023385</c:v>
                </c:pt>
                <c:pt idx="6">
                  <c:v>94.17248939079613</c:v>
                </c:pt>
                <c:pt idx="7">
                  <c:v>92.971958115317932</c:v>
                </c:pt>
                <c:pt idx="8">
                  <c:v>92.222010756728835</c:v>
                </c:pt>
                <c:pt idx="9">
                  <c:v>93.110961052157222</c:v>
                </c:pt>
                <c:pt idx="10">
                  <c:v>93.820270471049398</c:v>
                </c:pt>
                <c:pt idx="11">
                  <c:v>93.926681913025007</c:v>
                </c:pt>
                <c:pt idx="12">
                  <c:v>93.971694158125814</c:v>
                </c:pt>
                <c:pt idx="13">
                  <c:v>93.721160797262073</c:v>
                </c:pt>
                <c:pt idx="14">
                  <c:v>94.434852586566109</c:v>
                </c:pt>
                <c:pt idx="15">
                  <c:v>95.475733323230003</c:v>
                </c:pt>
                <c:pt idx="16">
                  <c:v>96.378071981589102</c:v>
                </c:pt>
                <c:pt idx="17">
                  <c:v>95.83353852667868</c:v>
                </c:pt>
                <c:pt idx="18">
                  <c:v>96.300614390513388</c:v>
                </c:pt>
                <c:pt idx="19">
                  <c:v>97.59891289224413</c:v>
                </c:pt>
                <c:pt idx="20">
                  <c:v>98.85879457528776</c:v>
                </c:pt>
                <c:pt idx="21">
                  <c:v>99.574172813489213</c:v>
                </c:pt>
                <c:pt idx="22">
                  <c:v>100.2299607034213</c:v>
                </c:pt>
                <c:pt idx="23">
                  <c:v>99.560198401241848</c:v>
                </c:pt>
                <c:pt idx="24">
                  <c:v>102.88954034986747</c:v>
                </c:pt>
                <c:pt idx="25">
                  <c:v>103.72144254990121</c:v>
                </c:pt>
                <c:pt idx="26">
                  <c:v>102.96693089421116</c:v>
                </c:pt>
                <c:pt idx="27">
                  <c:v>102.71878638228497</c:v>
                </c:pt>
                <c:pt idx="28">
                  <c:v>94.313119925859979</c:v>
                </c:pt>
                <c:pt idx="29">
                  <c:v>100.48685793443819</c:v>
                </c:pt>
                <c:pt idx="30">
                  <c:v>103.96786475225066</c:v>
                </c:pt>
                <c:pt idx="31">
                  <c:v>104.52579948981935</c:v>
                </c:pt>
                <c:pt idx="32">
                  <c:v>106.28238319485177</c:v>
                </c:pt>
                <c:pt idx="33">
                  <c:v>106.56008378275929</c:v>
                </c:pt>
                <c:pt idx="34">
                  <c:v>107.64368872971542</c:v>
                </c:pt>
                <c:pt idx="35">
                  <c:v>108.13405044192332</c:v>
                </c:pt>
                <c:pt idx="36">
                  <c:v>107.39749055609214</c:v>
                </c:pt>
                <c:pt idx="37">
                  <c:v>106.64505432486703</c:v>
                </c:pt>
                <c:pt idx="38">
                  <c:v>106.40985996686622</c:v>
                </c:pt>
                <c:pt idx="39">
                  <c:v>108.2695483707588</c:v>
                </c:pt>
                <c:pt idx="40">
                  <c:v>107.42655956532366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A9-458B-9336-6B4A26422C2B}"/>
            </c:ext>
          </c:extLst>
        </c:ser>
        <c:ser>
          <c:idx val="1"/>
          <c:order val="1"/>
          <c:tx>
            <c:strRef>
              <c:f>'Données graph 1 et 2'!$AC$8:$AC$9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2'!$AC$10:$AC$50</c:f>
              <c:numCache>
                <c:formatCode>#\ ##0.0</c:formatCode>
                <c:ptCount val="41"/>
                <c:pt idx="0">
                  <c:v>100</c:v>
                </c:pt>
                <c:pt idx="1">
                  <c:v>99.809341191157486</c:v>
                </c:pt>
                <c:pt idx="2">
                  <c:v>99.182498100954646</c:v>
                </c:pt>
                <c:pt idx="3">
                  <c:v>99.676568116645086</c:v>
                </c:pt>
                <c:pt idx="4">
                  <c:v>99.623019017030188</c:v>
                </c:pt>
                <c:pt idx="5">
                  <c:v>99.334803714042991</c:v>
                </c:pt>
                <c:pt idx="6">
                  <c:v>99.079832845905131</c:v>
                </c:pt>
                <c:pt idx="7">
                  <c:v>98.649376487251246</c:v>
                </c:pt>
                <c:pt idx="8">
                  <c:v>98.245059967967023</c:v>
                </c:pt>
                <c:pt idx="9">
                  <c:v>98.171728654383301</c:v>
                </c:pt>
                <c:pt idx="10">
                  <c:v>98.630832847317123</c:v>
                </c:pt>
                <c:pt idx="11">
                  <c:v>98.403595154384021</c:v>
                </c:pt>
                <c:pt idx="12">
                  <c:v>98.533609437626382</c:v>
                </c:pt>
                <c:pt idx="13">
                  <c:v>98.317135507583558</c:v>
                </c:pt>
                <c:pt idx="14">
                  <c:v>98.462536307233592</c:v>
                </c:pt>
                <c:pt idx="15">
                  <c:v>98.53700229878595</c:v>
                </c:pt>
                <c:pt idx="16">
                  <c:v>97.965160735798591</c:v>
                </c:pt>
                <c:pt idx="17">
                  <c:v>98.700869122929944</c:v>
                </c:pt>
                <c:pt idx="18">
                  <c:v>98.620086617260455</c:v>
                </c:pt>
                <c:pt idx="19">
                  <c:v>99.247986589490196</c:v>
                </c:pt>
                <c:pt idx="20">
                  <c:v>99.775878121575317</c:v>
                </c:pt>
                <c:pt idx="21">
                  <c:v>99.651461494981149</c:v>
                </c:pt>
                <c:pt idx="22">
                  <c:v>98.976903721127357</c:v>
                </c:pt>
                <c:pt idx="23">
                  <c:v>98.208061167879038</c:v>
                </c:pt>
                <c:pt idx="24">
                  <c:v>98.638536414047522</c:v>
                </c:pt>
                <c:pt idx="25">
                  <c:v>99.015031076544744</c:v>
                </c:pt>
                <c:pt idx="26">
                  <c:v>98.940614257898645</c:v>
                </c:pt>
                <c:pt idx="27">
                  <c:v>99.103665395757815</c:v>
                </c:pt>
                <c:pt idx="28">
                  <c:v>98.306259324812501</c:v>
                </c:pt>
                <c:pt idx="29">
                  <c:v>97.894626316204921</c:v>
                </c:pt>
                <c:pt idx="30">
                  <c:v>99.123407065375829</c:v>
                </c:pt>
                <c:pt idx="31">
                  <c:v>99.402437378259563</c:v>
                </c:pt>
                <c:pt idx="32">
                  <c:v>99.938248178606088</c:v>
                </c:pt>
                <c:pt idx="33">
                  <c:v>100.35878824243581</c:v>
                </c:pt>
                <c:pt idx="34">
                  <c:v>100.76079686873125</c:v>
                </c:pt>
                <c:pt idx="35">
                  <c:v>101.76586929204994</c:v>
                </c:pt>
                <c:pt idx="36">
                  <c:v>101.91181749182367</c:v>
                </c:pt>
                <c:pt idx="37">
                  <c:v>102.01747626467301</c:v>
                </c:pt>
                <c:pt idx="38">
                  <c:v>102.86669506141604</c:v>
                </c:pt>
                <c:pt idx="39">
                  <c:v>104.02028794985567</c:v>
                </c:pt>
                <c:pt idx="40">
                  <c:v>104.6049268982463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A9-458B-9336-6B4A26422C2B}"/>
            </c:ext>
          </c:extLst>
        </c:ser>
        <c:ser>
          <c:idx val="2"/>
          <c:order val="2"/>
          <c:tx>
            <c:strRef>
              <c:f>'Données graph 1 et 2'!$AE$8:$AE$9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2'!$AE$10:$AE$50</c:f>
              <c:numCache>
                <c:formatCode>#\ ##0.0</c:formatCode>
                <c:ptCount val="41"/>
                <c:pt idx="0">
                  <c:v>100</c:v>
                </c:pt>
                <c:pt idx="1">
                  <c:v>99.940147722958159</c:v>
                </c:pt>
                <c:pt idx="2">
                  <c:v>100.0952668642302</c:v>
                </c:pt>
                <c:pt idx="3">
                  <c:v>100.06387497266228</c:v>
                </c:pt>
                <c:pt idx="4">
                  <c:v>99.925707419762489</c:v>
                </c:pt>
                <c:pt idx="5">
                  <c:v>99.928214197918166</c:v>
                </c:pt>
                <c:pt idx="6">
                  <c:v>99.32712746068978</c:v>
                </c:pt>
                <c:pt idx="7">
                  <c:v>99.577729835032628</c:v>
                </c:pt>
                <c:pt idx="8">
                  <c:v>99.595335813636709</c:v>
                </c:pt>
                <c:pt idx="9">
                  <c:v>100.03681137515794</c:v>
                </c:pt>
                <c:pt idx="10">
                  <c:v>100.35330326762997</c:v>
                </c:pt>
                <c:pt idx="11">
                  <c:v>100.96057090064501</c:v>
                </c:pt>
                <c:pt idx="12">
                  <c:v>101.75150011191312</c:v>
                </c:pt>
                <c:pt idx="13">
                  <c:v>102.10825452975591</c:v>
                </c:pt>
                <c:pt idx="14">
                  <c:v>102.60075295379207</c:v>
                </c:pt>
                <c:pt idx="15">
                  <c:v>102.45535746293403</c:v>
                </c:pt>
                <c:pt idx="16">
                  <c:v>102.48974091966303</c:v>
                </c:pt>
                <c:pt idx="17">
                  <c:v>103.07951257158317</c:v>
                </c:pt>
                <c:pt idx="18">
                  <c:v>103.25664075216953</c:v>
                </c:pt>
                <c:pt idx="19">
                  <c:v>103.89186069968115</c:v>
                </c:pt>
                <c:pt idx="20">
                  <c:v>104.52765836124152</c:v>
                </c:pt>
                <c:pt idx="21">
                  <c:v>104.85076718965483</c:v>
                </c:pt>
                <c:pt idx="22">
                  <c:v>104.3434227829342</c:v>
                </c:pt>
                <c:pt idx="23">
                  <c:v>104.1962260032905</c:v>
                </c:pt>
                <c:pt idx="24">
                  <c:v>104.69930106288506</c:v>
                </c:pt>
                <c:pt idx="25">
                  <c:v>105.1572730432375</c:v>
                </c:pt>
                <c:pt idx="26">
                  <c:v>105.1087318684469</c:v>
                </c:pt>
                <c:pt idx="27">
                  <c:v>106.03305658982319</c:v>
                </c:pt>
                <c:pt idx="28">
                  <c:v>102.62989950726093</c:v>
                </c:pt>
                <c:pt idx="29">
                  <c:v>98.94104748678096</c:v>
                </c:pt>
                <c:pt idx="30">
                  <c:v>101.70347452775121</c:v>
                </c:pt>
                <c:pt idx="31">
                  <c:v>102.25793606255419</c:v>
                </c:pt>
                <c:pt idx="32">
                  <c:v>101.83763959409194</c:v>
                </c:pt>
                <c:pt idx="33">
                  <c:v>104.89907068761536</c:v>
                </c:pt>
                <c:pt idx="34">
                  <c:v>106.85359292280093</c:v>
                </c:pt>
                <c:pt idx="35">
                  <c:v>108.97971973433154</c:v>
                </c:pt>
                <c:pt idx="36">
                  <c:v>109.88829897620226</c:v>
                </c:pt>
                <c:pt idx="37">
                  <c:v>112.26387852522537</c:v>
                </c:pt>
                <c:pt idx="38">
                  <c:v>112.41506204632967</c:v>
                </c:pt>
                <c:pt idx="39">
                  <c:v>112.34429746867684</c:v>
                </c:pt>
                <c:pt idx="40">
                  <c:v>113.53440714527123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A9-458B-9336-6B4A26422C2B}"/>
            </c:ext>
          </c:extLst>
        </c:ser>
        <c:ser>
          <c:idx val="3"/>
          <c:order val="3"/>
          <c:tx>
            <c:strRef>
              <c:f>'Données graph 1 et 2'!$AF$8:$AF$9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2'!$AF$10:$AF$50</c:f>
              <c:numCache>
                <c:formatCode>#\ ##0.0</c:formatCode>
                <c:ptCount val="41"/>
                <c:pt idx="0">
                  <c:v>100</c:v>
                </c:pt>
                <c:pt idx="1">
                  <c:v>100.60826284253486</c:v>
                </c:pt>
                <c:pt idx="2">
                  <c:v>100.2079957404616</c:v>
                </c:pt>
                <c:pt idx="3">
                  <c:v>101.29447975875325</c:v>
                </c:pt>
                <c:pt idx="4">
                  <c:v>101.13940263111749</c:v>
                </c:pt>
                <c:pt idx="5">
                  <c:v>101.37872778103929</c:v>
                </c:pt>
                <c:pt idx="6">
                  <c:v>101.63671200151525</c:v>
                </c:pt>
                <c:pt idx="7">
                  <c:v>102.18197290710553</c:v>
                </c:pt>
                <c:pt idx="8">
                  <c:v>102.24001401759908</c:v>
                </c:pt>
                <c:pt idx="9">
                  <c:v>101.70351151222528</c:v>
                </c:pt>
                <c:pt idx="10">
                  <c:v>101.6556119493242</c:v>
                </c:pt>
                <c:pt idx="11">
                  <c:v>102.47286065433472</c:v>
                </c:pt>
                <c:pt idx="12">
                  <c:v>101.74084883086549</c:v>
                </c:pt>
                <c:pt idx="13">
                  <c:v>101.86685099607385</c:v>
                </c:pt>
                <c:pt idx="14">
                  <c:v>102.01967855412268</c:v>
                </c:pt>
                <c:pt idx="15">
                  <c:v>102.57412053103889</c:v>
                </c:pt>
                <c:pt idx="16">
                  <c:v>102.60716402573793</c:v>
                </c:pt>
                <c:pt idx="17">
                  <c:v>103.47210421007379</c:v>
                </c:pt>
                <c:pt idx="18">
                  <c:v>102.53779882331915</c:v>
                </c:pt>
                <c:pt idx="19">
                  <c:v>102.56622237405332</c:v>
                </c:pt>
                <c:pt idx="20">
                  <c:v>102.72120998690897</c:v>
                </c:pt>
                <c:pt idx="21">
                  <c:v>102.72212473665464</c:v>
                </c:pt>
                <c:pt idx="22">
                  <c:v>103.01143410736383</c:v>
                </c:pt>
                <c:pt idx="23">
                  <c:v>102.61960704709597</c:v>
                </c:pt>
                <c:pt idx="24">
                  <c:v>102.74223238490056</c:v>
                </c:pt>
                <c:pt idx="25">
                  <c:v>102.96034579223419</c:v>
                </c:pt>
                <c:pt idx="26">
                  <c:v>102.76708180964569</c:v>
                </c:pt>
                <c:pt idx="27">
                  <c:v>103.07406975784725</c:v>
                </c:pt>
                <c:pt idx="28">
                  <c:v>102.62493493589564</c:v>
                </c:pt>
                <c:pt idx="29">
                  <c:v>102.07996907413713</c:v>
                </c:pt>
                <c:pt idx="30">
                  <c:v>103.69599673822103</c:v>
                </c:pt>
                <c:pt idx="31">
                  <c:v>104.03336357389033</c:v>
                </c:pt>
                <c:pt idx="32">
                  <c:v>104.58848168613403</c:v>
                </c:pt>
                <c:pt idx="33">
                  <c:v>104.60451309223153</c:v>
                </c:pt>
                <c:pt idx="34">
                  <c:v>105.04257417278021</c:v>
                </c:pt>
                <c:pt idx="35">
                  <c:v>105.56400969014976</c:v>
                </c:pt>
                <c:pt idx="36">
                  <c:v>105.88596764061131</c:v>
                </c:pt>
                <c:pt idx="37">
                  <c:v>106.02775504280373</c:v>
                </c:pt>
                <c:pt idx="38">
                  <c:v>104.84707688020723</c:v>
                </c:pt>
                <c:pt idx="39">
                  <c:v>105.78380898608175</c:v>
                </c:pt>
                <c:pt idx="40">
                  <c:v>105.94902907478878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A9-458B-9336-6B4A26422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959744"/>
        <c:axId val="208610432"/>
      </c:lineChart>
      <c:catAx>
        <c:axId val="210959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1043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8610432"/>
        <c:scaling>
          <c:orientation val="minMax"/>
          <c:max val="115"/>
          <c:min val="9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959744"/>
        <c:crosses val="autoZero"/>
        <c:crossBetween val="midCat"/>
        <c:majorUnit val="5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Evolution des DPAE par type de contrat, 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dans les Alpes-Maritimes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0" i="1" baseline="0">
                <a:effectLst/>
              </a:rPr>
              <a:t>(données CVS, base 100 au 1</a:t>
            </a:r>
            <a:r>
              <a:rPr lang="fr-FR" sz="1200" b="0" i="1" baseline="30000">
                <a:effectLst/>
              </a:rPr>
              <a:t>er</a:t>
            </a:r>
            <a:r>
              <a:rPr lang="fr-FR" sz="1200" b="0" i="1" baseline="0">
                <a:effectLst/>
              </a:rPr>
              <a:t> trimestre 2013)</a:t>
            </a:r>
            <a:endParaRPr lang="fr-FR" sz="1200">
              <a:effectLst/>
            </a:endParaRPr>
          </a:p>
        </c:rich>
      </c:tx>
      <c:layout>
        <c:manualLayout>
          <c:xMode val="edge"/>
          <c:yMode val="edge"/>
          <c:x val="0.29091766691218929"/>
          <c:y val="0"/>
        </c:manualLayout>
      </c:layout>
      <c:overlay val="0"/>
      <c:spPr>
        <a:solidFill>
          <a:sysClr val="window" lastClr="FFFFFF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799010301577903E-2"/>
          <c:y val="0.21001566315074691"/>
          <c:w val="0.86019971469329792"/>
          <c:h val="0.68328684786054095"/>
        </c:manualLayout>
      </c:layout>
      <c:lineChart>
        <c:grouping val="standard"/>
        <c:varyColors val="0"/>
        <c:ser>
          <c:idx val="1"/>
          <c:order val="0"/>
          <c:tx>
            <c:v>CDD de plus d'un mois</c:v>
          </c:tx>
          <c:spPr>
            <a:ln w="25400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'Dep 04'!$F$2:$F$42</c:f>
              <c:strCache>
                <c:ptCount val="41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</c:strCache>
            </c:strRef>
          </c:cat>
          <c:val>
            <c:numRef>
              <c:f>'Dep 06'!$G$2:$G$42</c:f>
              <c:numCache>
                <c:formatCode>General</c:formatCode>
                <c:ptCount val="41"/>
                <c:pt idx="0">
                  <c:v>100</c:v>
                </c:pt>
                <c:pt idx="1">
                  <c:v>99.251193926730309</c:v>
                </c:pt>
                <c:pt idx="2">
                  <c:v>100.11942785805704</c:v>
                </c:pt>
                <c:pt idx="3">
                  <c:v>101.9448535218196</c:v>
                </c:pt>
                <c:pt idx="4">
                  <c:v>98.758436453810916</c:v>
                </c:pt>
                <c:pt idx="5">
                  <c:v>101.90743184835334</c:v>
                </c:pt>
                <c:pt idx="6">
                  <c:v>97.928224164169592</c:v>
                </c:pt>
                <c:pt idx="7">
                  <c:v>96.263077678042634</c:v>
                </c:pt>
                <c:pt idx="8">
                  <c:v>104.20561511897108</c:v>
                </c:pt>
                <c:pt idx="9">
                  <c:v>106.36169312094397</c:v>
                </c:pt>
                <c:pt idx="10">
                  <c:v>105.36640978869676</c:v>
                </c:pt>
                <c:pt idx="11">
                  <c:v>107.5716974775619</c:v>
                </c:pt>
                <c:pt idx="12">
                  <c:v>112.13519989967082</c:v>
                </c:pt>
                <c:pt idx="13">
                  <c:v>111.03619586745619</c:v>
                </c:pt>
                <c:pt idx="14">
                  <c:v>109.33344860773542</c:v>
                </c:pt>
                <c:pt idx="15">
                  <c:v>110.89719216421852</c:v>
                </c:pt>
                <c:pt idx="16">
                  <c:v>112.61405114879899</c:v>
                </c:pt>
                <c:pt idx="17">
                  <c:v>113.74568075023679</c:v>
                </c:pt>
                <c:pt idx="18">
                  <c:v>111.75687631433379</c:v>
                </c:pt>
                <c:pt idx="19">
                  <c:v>114.34501551110895</c:v>
                </c:pt>
                <c:pt idx="20">
                  <c:v>117.90917717543653</c:v>
                </c:pt>
                <c:pt idx="21">
                  <c:v>113.88338117059935</c:v>
                </c:pt>
                <c:pt idx="22">
                  <c:v>114.45604157470154</c:v>
                </c:pt>
                <c:pt idx="23">
                  <c:v>116.69247799700948</c:v>
                </c:pt>
                <c:pt idx="24">
                  <c:v>117.90800294520376</c:v>
                </c:pt>
                <c:pt idx="25">
                  <c:v>120.51433724344707</c:v>
                </c:pt>
                <c:pt idx="26">
                  <c:v>112.54059817416939</c:v>
                </c:pt>
                <c:pt idx="27">
                  <c:v>114.6843474286713</c:v>
                </c:pt>
                <c:pt idx="28">
                  <c:v>108.89073154891511</c:v>
                </c:pt>
                <c:pt idx="29">
                  <c:v>59.26017574960688</c:v>
                </c:pt>
                <c:pt idx="30">
                  <c:v>110.25942718033778</c:v>
                </c:pt>
                <c:pt idx="31">
                  <c:v>84.800282849432833</c:v>
                </c:pt>
                <c:pt idx="32">
                  <c:v>84.88881010647961</c:v>
                </c:pt>
                <c:pt idx="33">
                  <c:v>111.84502755974179</c:v>
                </c:pt>
                <c:pt idx="34">
                  <c:v>126.70251887475841</c:v>
                </c:pt>
                <c:pt idx="35">
                  <c:v>121.6853777854364</c:v>
                </c:pt>
                <c:pt idx="36">
                  <c:v>125.18411314452736</c:v>
                </c:pt>
                <c:pt idx="37">
                  <c:v>135.64803012975719</c:v>
                </c:pt>
                <c:pt idx="38">
                  <c:v>137.37632838783523</c:v>
                </c:pt>
                <c:pt idx="39">
                  <c:v>125.18762103049963</c:v>
                </c:pt>
                <c:pt idx="40">
                  <c:v>134.11136884177051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8D-488C-BF68-CB8B1662B5F7}"/>
            </c:ext>
          </c:extLst>
        </c:ser>
        <c:ser>
          <c:idx val="0"/>
          <c:order val="1"/>
          <c:tx>
            <c:v>CDI</c:v>
          </c:tx>
          <c:spPr>
            <a:ln w="254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'Dep 04'!$F$2:$F$42</c:f>
              <c:strCache>
                <c:ptCount val="41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</c:strCache>
            </c:strRef>
          </c:cat>
          <c:val>
            <c:numRef>
              <c:f>'Dep 06'!$H$2:$H$42</c:f>
              <c:numCache>
                <c:formatCode>General</c:formatCode>
                <c:ptCount val="41"/>
                <c:pt idx="0">
                  <c:v>100</c:v>
                </c:pt>
                <c:pt idx="1">
                  <c:v>114.02338985542006</c:v>
                </c:pt>
                <c:pt idx="2">
                  <c:v>118.07647052358907</c:v>
                </c:pt>
                <c:pt idx="3">
                  <c:v>115.35463938733454</c:v>
                </c:pt>
                <c:pt idx="4">
                  <c:v>103.94174124680156</c:v>
                </c:pt>
                <c:pt idx="5">
                  <c:v>99.348557606009351</c:v>
                </c:pt>
                <c:pt idx="6">
                  <c:v>100.1067368127071</c:v>
                </c:pt>
                <c:pt idx="7">
                  <c:v>93.515443890462322</c:v>
                </c:pt>
                <c:pt idx="8">
                  <c:v>102.82125624234864</c:v>
                </c:pt>
                <c:pt idx="9">
                  <c:v>100.93699791829714</c:v>
                </c:pt>
                <c:pt idx="10">
                  <c:v>100.00199410139057</c:v>
                </c:pt>
                <c:pt idx="11">
                  <c:v>105.88666624890597</c:v>
                </c:pt>
                <c:pt idx="12">
                  <c:v>110.55816705906732</c:v>
                </c:pt>
                <c:pt idx="13">
                  <c:v>110.42476185915791</c:v>
                </c:pt>
                <c:pt idx="14">
                  <c:v>108.24929563079169</c:v>
                </c:pt>
                <c:pt idx="15">
                  <c:v>109.81435937497237</c:v>
                </c:pt>
                <c:pt idx="16">
                  <c:v>107.44187195528303</c:v>
                </c:pt>
                <c:pt idx="17">
                  <c:v>111.85570269932911</c:v>
                </c:pt>
                <c:pt idx="18">
                  <c:v>115.84001122195919</c:v>
                </c:pt>
                <c:pt idx="19">
                  <c:v>120.0018212147846</c:v>
                </c:pt>
                <c:pt idx="20">
                  <c:v>129.87838321694454</c:v>
                </c:pt>
                <c:pt idx="21">
                  <c:v>119.47692236507869</c:v>
                </c:pt>
                <c:pt idx="22">
                  <c:v>118.08403876478282</c:v>
                </c:pt>
                <c:pt idx="23">
                  <c:v>126.64321094567173</c:v>
                </c:pt>
                <c:pt idx="24">
                  <c:v>118.63190238331993</c:v>
                </c:pt>
                <c:pt idx="25">
                  <c:v>121.58535666310104</c:v>
                </c:pt>
                <c:pt idx="26">
                  <c:v>121.58161745664047</c:v>
                </c:pt>
                <c:pt idx="27">
                  <c:v>126.87699890434652</c:v>
                </c:pt>
                <c:pt idx="28">
                  <c:v>117.35475699202054</c:v>
                </c:pt>
                <c:pt idx="29">
                  <c:v>61.092293638422099</c:v>
                </c:pt>
                <c:pt idx="30">
                  <c:v>106.72412244154302</c:v>
                </c:pt>
                <c:pt idx="31">
                  <c:v>82.572250867248215</c:v>
                </c:pt>
                <c:pt idx="32">
                  <c:v>88.792189883144317</c:v>
                </c:pt>
                <c:pt idx="33">
                  <c:v>114.41179766446361</c:v>
                </c:pt>
                <c:pt idx="34">
                  <c:v>126.70288159776479</c:v>
                </c:pt>
                <c:pt idx="35">
                  <c:v>135.09898543249747</c:v>
                </c:pt>
                <c:pt idx="36">
                  <c:v>138.93374048747077</c:v>
                </c:pt>
                <c:pt idx="37">
                  <c:v>142.84796659214635</c:v>
                </c:pt>
                <c:pt idx="38">
                  <c:v>141.02451359425663</c:v>
                </c:pt>
                <c:pt idx="39">
                  <c:v>146.1363386500183</c:v>
                </c:pt>
                <c:pt idx="40">
                  <c:v>147.95359748592634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8D-488C-BF68-CB8B1662B5F7}"/>
            </c:ext>
          </c:extLst>
        </c:ser>
        <c:ser>
          <c:idx val="2"/>
          <c:order val="2"/>
          <c:tx>
            <c:v>Total</c:v>
          </c:tx>
          <c:spPr>
            <a:ln w="254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'Dep 04'!$F$2:$F$42</c:f>
              <c:strCache>
                <c:ptCount val="41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</c:strCache>
            </c:strRef>
          </c:cat>
          <c:val>
            <c:numRef>
              <c:f>'Dep 06'!$I$2:$I$42</c:f>
              <c:numCache>
                <c:formatCode>General</c:formatCode>
                <c:ptCount val="41"/>
                <c:pt idx="0">
                  <c:v>100</c:v>
                </c:pt>
                <c:pt idx="1">
                  <c:v>106.34586705521785</c:v>
                </c:pt>
                <c:pt idx="2">
                  <c:v>108.74369392393193</c:v>
                </c:pt>
                <c:pt idx="3">
                  <c:v>108.38519914802869</c:v>
                </c:pt>
                <c:pt idx="4">
                  <c:v>101.24783298017101</c:v>
                </c:pt>
                <c:pt idx="5">
                  <c:v>100.67847601714355</c:v>
                </c:pt>
                <c:pt idx="6">
                  <c:v>98.974502945080687</c:v>
                </c:pt>
                <c:pt idx="7">
                  <c:v>94.943465909164644</c:v>
                </c:pt>
                <c:pt idx="8">
                  <c:v>103.54074621460721</c:v>
                </c:pt>
                <c:pt idx="9">
                  <c:v>103.75636352267432</c:v>
                </c:pt>
                <c:pt idx="10">
                  <c:v>102.79003075808475</c:v>
                </c:pt>
                <c:pt idx="11">
                  <c:v>106.76242404006371</c:v>
                </c:pt>
                <c:pt idx="12">
                  <c:v>111.37779507164237</c:v>
                </c:pt>
                <c:pt idx="13">
                  <c:v>110.74254119015174</c:v>
                </c:pt>
                <c:pt idx="14">
                  <c:v>108.81276021246752</c:v>
                </c:pt>
                <c:pt idx="15">
                  <c:v>110.37713781822995</c:v>
                </c:pt>
                <c:pt idx="16">
                  <c:v>110.12999793713713</c:v>
                </c:pt>
                <c:pt idx="17">
                  <c:v>112.83797707801806</c:v>
                </c:pt>
                <c:pt idx="18">
                  <c:v>113.7178919716511</c:v>
                </c:pt>
                <c:pt idx="19">
                  <c:v>117.06182130035512</c:v>
                </c:pt>
                <c:pt idx="20">
                  <c:v>123.65765254646077</c:v>
                </c:pt>
                <c:pt idx="21">
                  <c:v>116.56980278300757</c:v>
                </c:pt>
                <c:pt idx="22">
                  <c:v>116.19846729792852</c:v>
                </c:pt>
                <c:pt idx="23">
                  <c:v>121.47153711593977</c:v>
                </c:pt>
                <c:pt idx="24">
                  <c:v>118.25567162737683</c:v>
                </c:pt>
                <c:pt idx="25">
                  <c:v>121.02871795795885</c:v>
                </c:pt>
                <c:pt idx="26">
                  <c:v>116.88274722683055</c:v>
                </c:pt>
                <c:pt idx="27">
                  <c:v>120.54013740106706</c:v>
                </c:pt>
                <c:pt idx="28">
                  <c:v>112.95576657552277</c:v>
                </c:pt>
                <c:pt idx="29">
                  <c:v>60.140090801962366</c:v>
                </c:pt>
                <c:pt idx="30">
                  <c:v>108.56151905263486</c:v>
                </c:pt>
                <c:pt idx="31">
                  <c:v>83.730221315607906</c:v>
                </c:pt>
                <c:pt idx="32">
                  <c:v>86.763494394818935</c:v>
                </c:pt>
                <c:pt idx="33">
                  <c:v>113.07777555312629</c:v>
                </c:pt>
                <c:pt idx="34">
                  <c:v>126.7026930804878</c:v>
                </c:pt>
                <c:pt idx="35">
                  <c:v>128.12755890658269</c:v>
                </c:pt>
                <c:pt idx="36">
                  <c:v>131.78767514083447</c:v>
                </c:pt>
                <c:pt idx="37">
                  <c:v>139.10595852395909</c:v>
                </c:pt>
                <c:pt idx="38">
                  <c:v>139.12844985147461</c:v>
                </c:pt>
                <c:pt idx="39">
                  <c:v>135.24870502159553</c:v>
                </c:pt>
                <c:pt idx="40">
                  <c:v>140.75940465676689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8D-488C-BF68-CB8B1662B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98528"/>
        <c:axId val="212083072"/>
      </c:lineChart>
      <c:catAx>
        <c:axId val="2105985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20830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2083072"/>
        <c:scaling>
          <c:orientation val="minMax"/>
          <c:max val="150"/>
          <c:min val="5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0598528"/>
        <c:crossesAt val="1"/>
        <c:crossBetween val="midCat"/>
        <c:majorUnit val="10"/>
        <c:min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overlay val="0"/>
      <c:spPr>
        <a:solidFill>
          <a:sysClr val="window" lastClr="FFFFFF"/>
        </a:solidFill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212598425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GRAPHIQUE_stocks_bénéf'!$AJ$2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GRAPHIQUE_stocks_bénéf'!$AH$3:$AI$55</c:f>
              <c:multiLvlStrCache>
                <c:ptCount val="5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GRAPHIQUE_stocks_bénéf'!$AJ$3:$AJ$55</c:f>
              <c:numCache>
                <c:formatCode>#,##0</c:formatCode>
                <c:ptCount val="53"/>
                <c:pt idx="0">
                  <c:v>1177</c:v>
                </c:pt>
                <c:pt idx="1">
                  <c:v>2375</c:v>
                </c:pt>
                <c:pt idx="2">
                  <c:v>2990</c:v>
                </c:pt>
                <c:pt idx="3">
                  <c:v>3191</c:v>
                </c:pt>
                <c:pt idx="4">
                  <c:v>3153</c:v>
                </c:pt>
                <c:pt idx="5">
                  <c:v>2452</c:v>
                </c:pt>
                <c:pt idx="6">
                  <c:v>1768</c:v>
                </c:pt>
                <c:pt idx="7">
                  <c:v>2140</c:v>
                </c:pt>
                <c:pt idx="8">
                  <c:v>2556</c:v>
                </c:pt>
                <c:pt idx="9">
                  <c:v>2603</c:v>
                </c:pt>
                <c:pt idx="10">
                  <c:v>2372</c:v>
                </c:pt>
                <c:pt idx="11">
                  <c:v>2571</c:v>
                </c:pt>
                <c:pt idx="12">
                  <c:v>2509</c:v>
                </c:pt>
                <c:pt idx="13">
                  <c:v>2500</c:v>
                </c:pt>
                <c:pt idx="14">
                  <c:v>2421</c:v>
                </c:pt>
                <c:pt idx="15">
                  <c:v>2691</c:v>
                </c:pt>
                <c:pt idx="16">
                  <c:v>2777</c:v>
                </c:pt>
                <c:pt idx="17">
                  <c:v>2932</c:v>
                </c:pt>
                <c:pt idx="18">
                  <c:v>2849</c:v>
                </c:pt>
                <c:pt idx="19">
                  <c:v>2852</c:v>
                </c:pt>
                <c:pt idx="20">
                  <c:v>2924</c:v>
                </c:pt>
                <c:pt idx="21">
                  <c:v>2953</c:v>
                </c:pt>
                <c:pt idx="22">
                  <c:v>2896</c:v>
                </c:pt>
                <c:pt idx="23">
                  <c:v>2897</c:v>
                </c:pt>
                <c:pt idx="24">
                  <c:v>3021</c:v>
                </c:pt>
                <c:pt idx="25">
                  <c:v>3038</c:v>
                </c:pt>
                <c:pt idx="26">
                  <c:v>2899</c:v>
                </c:pt>
                <c:pt idx="27">
                  <c:v>2940</c:v>
                </c:pt>
                <c:pt idx="28">
                  <c:v>3092</c:v>
                </c:pt>
                <c:pt idx="29">
                  <c:v>2981</c:v>
                </c:pt>
                <c:pt idx="30">
                  <c:v>2009</c:v>
                </c:pt>
                <c:pt idx="31">
                  <c:v>1770</c:v>
                </c:pt>
                <c:pt idx="32">
                  <c:v>1522</c:v>
                </c:pt>
                <c:pt idx="33">
                  <c:v>1305</c:v>
                </c:pt>
                <c:pt idx="34">
                  <c:v>1307</c:v>
                </c:pt>
                <c:pt idx="35">
                  <c:v>1331</c:v>
                </c:pt>
                <c:pt idx="36">
                  <c:v>1323</c:v>
                </c:pt>
                <c:pt idx="37">
                  <c:v>1254</c:v>
                </c:pt>
                <c:pt idx="38">
                  <c:v>1157</c:v>
                </c:pt>
                <c:pt idx="39">
                  <c:v>995</c:v>
                </c:pt>
                <c:pt idx="40">
                  <c:v>994</c:v>
                </c:pt>
                <c:pt idx="41">
                  <c:v>936</c:v>
                </c:pt>
                <c:pt idx="42">
                  <c:v>977</c:v>
                </c:pt>
                <c:pt idx="43">
                  <c:v>1000</c:v>
                </c:pt>
                <c:pt idx="44">
                  <c:v>1022</c:v>
                </c:pt>
                <c:pt idx="45">
                  <c:v>1039</c:v>
                </c:pt>
                <c:pt idx="46">
                  <c:v>1054</c:v>
                </c:pt>
                <c:pt idx="47">
                  <c:v>1089</c:v>
                </c:pt>
                <c:pt idx="48">
                  <c:v>1091</c:v>
                </c:pt>
                <c:pt idx="49">
                  <c:v>963</c:v>
                </c:pt>
                <c:pt idx="50">
                  <c:v>704</c:v>
                </c:pt>
                <c:pt idx="51">
                  <c:v>618</c:v>
                </c:pt>
                <c:pt idx="52">
                  <c:v>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C7-4869-A250-1A1864A4D271}"/>
            </c:ext>
          </c:extLst>
        </c:ser>
        <c:ser>
          <c:idx val="3"/>
          <c:order val="1"/>
          <c:tx>
            <c:strRef>
              <c:f>'Données GRAPHIQUE_stocks_bénéf'!$AM$2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GRAPHIQUE_stocks_bénéf'!$AH$3:$AI$55</c:f>
              <c:multiLvlStrCache>
                <c:ptCount val="5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GRAPHIQUE_stocks_bénéf'!$AM$3:$AM$55</c:f>
              <c:numCache>
                <c:formatCode>#,##0</c:formatCode>
                <c:ptCount val="53"/>
                <c:pt idx="0">
                  <c:v>648</c:v>
                </c:pt>
                <c:pt idx="1">
                  <c:v>954</c:v>
                </c:pt>
                <c:pt idx="2">
                  <c:v>857</c:v>
                </c:pt>
                <c:pt idx="3">
                  <c:v>744</c:v>
                </c:pt>
                <c:pt idx="4">
                  <c:v>590</c:v>
                </c:pt>
                <c:pt idx="5">
                  <c:v>391</c:v>
                </c:pt>
                <c:pt idx="6">
                  <c:v>374</c:v>
                </c:pt>
                <c:pt idx="7">
                  <c:v>509</c:v>
                </c:pt>
                <c:pt idx="8">
                  <c:v>483</c:v>
                </c:pt>
                <c:pt idx="9">
                  <c:v>449</c:v>
                </c:pt>
                <c:pt idx="10">
                  <c:v>369</c:v>
                </c:pt>
                <c:pt idx="11">
                  <c:v>260</c:v>
                </c:pt>
                <c:pt idx="12">
                  <c:v>240</c:v>
                </c:pt>
                <c:pt idx="13">
                  <c:v>245</c:v>
                </c:pt>
                <c:pt idx="14">
                  <c:v>263</c:v>
                </c:pt>
                <c:pt idx="15">
                  <c:v>313</c:v>
                </c:pt>
                <c:pt idx="16">
                  <c:v>380</c:v>
                </c:pt>
                <c:pt idx="17">
                  <c:v>319</c:v>
                </c:pt>
                <c:pt idx="18">
                  <c:v>277</c:v>
                </c:pt>
                <c:pt idx="19">
                  <c:v>260</c:v>
                </c:pt>
                <c:pt idx="20">
                  <c:v>273</c:v>
                </c:pt>
                <c:pt idx="21">
                  <c:v>446</c:v>
                </c:pt>
                <c:pt idx="22">
                  <c:v>610</c:v>
                </c:pt>
                <c:pt idx="23">
                  <c:v>740</c:v>
                </c:pt>
                <c:pt idx="24">
                  <c:v>869</c:v>
                </c:pt>
                <c:pt idx="25">
                  <c:v>706</c:v>
                </c:pt>
                <c:pt idx="26">
                  <c:v>478</c:v>
                </c:pt>
                <c:pt idx="27">
                  <c:v>345</c:v>
                </c:pt>
                <c:pt idx="28">
                  <c:v>264</c:v>
                </c:pt>
                <c:pt idx="29">
                  <c:v>265</c:v>
                </c:pt>
                <c:pt idx="30">
                  <c:v>199</c:v>
                </c:pt>
                <c:pt idx="31">
                  <c:v>128</c:v>
                </c:pt>
                <c:pt idx="32">
                  <c:v>69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9</c:v>
                </c:pt>
                <c:pt idx="44">
                  <c:v>103</c:v>
                </c:pt>
                <c:pt idx="45">
                  <c:v>266</c:v>
                </c:pt>
                <c:pt idx="46">
                  <c:v>355</c:v>
                </c:pt>
                <c:pt idx="47">
                  <c:v>470</c:v>
                </c:pt>
                <c:pt idx="48">
                  <c:v>527</c:v>
                </c:pt>
                <c:pt idx="49">
                  <c:v>430</c:v>
                </c:pt>
                <c:pt idx="50">
                  <c:v>309</c:v>
                </c:pt>
                <c:pt idx="51">
                  <c:v>241</c:v>
                </c:pt>
                <c:pt idx="52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C7-4869-A250-1A1864A4D271}"/>
            </c:ext>
          </c:extLst>
        </c:ser>
        <c:ser>
          <c:idx val="2"/>
          <c:order val="2"/>
          <c:tx>
            <c:strRef>
              <c:f>'Données GRAPHIQUE_stocks_bénéf'!$AP$2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GRAPHIQUE_stocks_bénéf'!$AH$3:$AI$55</c:f>
              <c:multiLvlStrCache>
                <c:ptCount val="5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GRAPHIQUE_stocks_bénéf'!$AP$3:$AP$55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96</c:v>
                </c:pt>
                <c:pt idx="13">
                  <c:v>200</c:v>
                </c:pt>
                <c:pt idx="14">
                  <c:v>505</c:v>
                </c:pt>
                <c:pt idx="15">
                  <c:v>827</c:v>
                </c:pt>
                <c:pt idx="16">
                  <c:v>1049</c:v>
                </c:pt>
                <c:pt idx="17">
                  <c:v>1120</c:v>
                </c:pt>
                <c:pt idx="18">
                  <c:v>1208</c:v>
                </c:pt>
                <c:pt idx="19">
                  <c:v>1265</c:v>
                </c:pt>
                <c:pt idx="20">
                  <c:v>1273</c:v>
                </c:pt>
                <c:pt idx="21">
                  <c:v>1321</c:v>
                </c:pt>
                <c:pt idx="22">
                  <c:v>1336</c:v>
                </c:pt>
                <c:pt idx="23">
                  <c:v>1350</c:v>
                </c:pt>
                <c:pt idx="24">
                  <c:v>1364</c:v>
                </c:pt>
                <c:pt idx="25">
                  <c:v>1338</c:v>
                </c:pt>
                <c:pt idx="26">
                  <c:v>1211</c:v>
                </c:pt>
                <c:pt idx="27">
                  <c:v>1091</c:v>
                </c:pt>
                <c:pt idx="28">
                  <c:v>1023</c:v>
                </c:pt>
                <c:pt idx="29">
                  <c:v>938</c:v>
                </c:pt>
                <c:pt idx="30">
                  <c:v>738</c:v>
                </c:pt>
                <c:pt idx="31">
                  <c:v>585</c:v>
                </c:pt>
                <c:pt idx="32">
                  <c:v>459</c:v>
                </c:pt>
                <c:pt idx="33">
                  <c:v>329</c:v>
                </c:pt>
                <c:pt idx="34">
                  <c:v>235</c:v>
                </c:pt>
                <c:pt idx="35">
                  <c:v>189</c:v>
                </c:pt>
                <c:pt idx="36">
                  <c:v>151</c:v>
                </c:pt>
                <c:pt idx="37">
                  <c:v>111</c:v>
                </c:pt>
                <c:pt idx="38">
                  <c:v>68</c:v>
                </c:pt>
                <c:pt idx="39">
                  <c:v>44</c:v>
                </c:pt>
                <c:pt idx="40">
                  <c:v>18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C7-4869-A250-1A1864A4D271}"/>
            </c:ext>
          </c:extLst>
        </c:ser>
        <c:ser>
          <c:idx val="0"/>
          <c:order val="3"/>
          <c:tx>
            <c:strRef>
              <c:f>'Données GRAPHIQUE_stocks_bénéf'!$AQ$2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GRAPHIQUE_stocks_bénéf'!$AH$3:$AI$55</c:f>
              <c:multiLvlStrCache>
                <c:ptCount val="5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GRAPHIQUE_stocks_bénéf'!$AQ$3:$AQ$55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106</c:v>
                </c:pt>
                <c:pt idx="19">
                  <c:v>251</c:v>
                </c:pt>
                <c:pt idx="20">
                  <c:v>284</c:v>
                </c:pt>
                <c:pt idx="21">
                  <c:v>292</c:v>
                </c:pt>
                <c:pt idx="22">
                  <c:v>357</c:v>
                </c:pt>
                <c:pt idx="23">
                  <c:v>384</c:v>
                </c:pt>
                <c:pt idx="24">
                  <c:v>319</c:v>
                </c:pt>
                <c:pt idx="25">
                  <c:v>354</c:v>
                </c:pt>
                <c:pt idx="26">
                  <c:v>349</c:v>
                </c:pt>
                <c:pt idx="27">
                  <c:v>372</c:v>
                </c:pt>
                <c:pt idx="28">
                  <c:v>348</c:v>
                </c:pt>
                <c:pt idx="29">
                  <c:v>400</c:v>
                </c:pt>
                <c:pt idx="30">
                  <c:v>380</c:v>
                </c:pt>
                <c:pt idx="31">
                  <c:v>442</c:v>
                </c:pt>
                <c:pt idx="32">
                  <c:v>409</c:v>
                </c:pt>
                <c:pt idx="33">
                  <c:v>413</c:v>
                </c:pt>
                <c:pt idx="34">
                  <c:v>431</c:v>
                </c:pt>
                <c:pt idx="35">
                  <c:v>428</c:v>
                </c:pt>
                <c:pt idx="36">
                  <c:v>438</c:v>
                </c:pt>
                <c:pt idx="37">
                  <c:v>431</c:v>
                </c:pt>
                <c:pt idx="38">
                  <c:v>426</c:v>
                </c:pt>
                <c:pt idx="39">
                  <c:v>449</c:v>
                </c:pt>
                <c:pt idx="40">
                  <c:v>429</c:v>
                </c:pt>
                <c:pt idx="41">
                  <c:v>409</c:v>
                </c:pt>
                <c:pt idx="42">
                  <c:v>393</c:v>
                </c:pt>
                <c:pt idx="43">
                  <c:v>419</c:v>
                </c:pt>
                <c:pt idx="44">
                  <c:v>411</c:v>
                </c:pt>
                <c:pt idx="45">
                  <c:v>420</c:v>
                </c:pt>
                <c:pt idx="46">
                  <c:v>396</c:v>
                </c:pt>
                <c:pt idx="47">
                  <c:v>414</c:v>
                </c:pt>
                <c:pt idx="48">
                  <c:v>445</c:v>
                </c:pt>
                <c:pt idx="49">
                  <c:v>441</c:v>
                </c:pt>
                <c:pt idx="50">
                  <c:v>416</c:v>
                </c:pt>
                <c:pt idx="51">
                  <c:v>442</c:v>
                </c:pt>
                <c:pt idx="52">
                  <c:v>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C7-4869-A250-1A1864A4D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872495"/>
        <c:axId val="1"/>
      </c:areaChart>
      <c:catAx>
        <c:axId val="388872495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4"/>
        <c:noMultiLvlLbl val="0"/>
      </c:catAx>
      <c:valAx>
        <c:axId val="1"/>
        <c:scaling>
          <c:orientation val="minMax"/>
          <c:max val="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88872495"/>
        <c:crosses val="autoZero"/>
        <c:crossBetween val="between"/>
        <c:majorUnit val="100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Alpes-Maritimes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931629191701616"/>
          <c:y val="1.814848495163807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appr'!$A$2:$B$22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appr'!$M$2:$M$22</c:f>
              <c:numCache>
                <c:formatCode>#,##0</c:formatCode>
                <c:ptCount val="21"/>
                <c:pt idx="0">
                  <c:v>5292</c:v>
                </c:pt>
                <c:pt idx="1">
                  <c:v>4996</c:v>
                </c:pt>
                <c:pt idx="2">
                  <c:v>5072</c:v>
                </c:pt>
                <c:pt idx="3">
                  <c:v>5355</c:v>
                </c:pt>
                <c:pt idx="4">
                  <c:v>5174</c:v>
                </c:pt>
                <c:pt idx="5">
                  <c:v>4909</c:v>
                </c:pt>
                <c:pt idx="6">
                  <c:v>5493</c:v>
                </c:pt>
                <c:pt idx="7">
                  <c:v>5988</c:v>
                </c:pt>
                <c:pt idx="8">
                  <c:v>5878</c:v>
                </c:pt>
                <c:pt idx="9">
                  <c:v>5693</c:v>
                </c:pt>
                <c:pt idx="10">
                  <c:v>7641</c:v>
                </c:pt>
                <c:pt idx="11">
                  <c:v>9162</c:v>
                </c:pt>
                <c:pt idx="12">
                  <c:v>9611</c:v>
                </c:pt>
                <c:pt idx="13">
                  <c:v>9217</c:v>
                </c:pt>
                <c:pt idx="14">
                  <c:v>11139</c:v>
                </c:pt>
                <c:pt idx="15">
                  <c:v>12404</c:v>
                </c:pt>
                <c:pt idx="16">
                  <c:v>12229</c:v>
                </c:pt>
                <c:pt idx="17">
                  <c:v>11689</c:v>
                </c:pt>
                <c:pt idx="18">
                  <c:v>13063</c:v>
                </c:pt>
                <c:pt idx="19">
                  <c:v>14099</c:v>
                </c:pt>
                <c:pt idx="20">
                  <c:v>13929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8-43B4-A308-916A68A9F2F5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appr'!$A$2:$B$22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appr'!$N$2:$N$22</c:f>
              <c:numCache>
                <c:formatCode>#,##0</c:formatCode>
                <c:ptCount val="21"/>
                <c:pt idx="0">
                  <c:v>250</c:v>
                </c:pt>
                <c:pt idx="1">
                  <c:v>248</c:v>
                </c:pt>
                <c:pt idx="2">
                  <c:v>221</c:v>
                </c:pt>
                <c:pt idx="3">
                  <c:v>251</c:v>
                </c:pt>
                <c:pt idx="4">
                  <c:v>245</c:v>
                </c:pt>
                <c:pt idx="5">
                  <c:v>243</c:v>
                </c:pt>
                <c:pt idx="6">
                  <c:v>225</c:v>
                </c:pt>
                <c:pt idx="7">
                  <c:v>246</c:v>
                </c:pt>
                <c:pt idx="8">
                  <c:v>246</c:v>
                </c:pt>
                <c:pt idx="9">
                  <c:v>243</c:v>
                </c:pt>
                <c:pt idx="10">
                  <c:v>218</c:v>
                </c:pt>
                <c:pt idx="11">
                  <c:v>278</c:v>
                </c:pt>
                <c:pt idx="12">
                  <c:v>281</c:v>
                </c:pt>
                <c:pt idx="13">
                  <c:v>270</c:v>
                </c:pt>
                <c:pt idx="14">
                  <c:v>272</c:v>
                </c:pt>
                <c:pt idx="15">
                  <c:v>325</c:v>
                </c:pt>
                <c:pt idx="16">
                  <c:v>328</c:v>
                </c:pt>
                <c:pt idx="17">
                  <c:v>319</c:v>
                </c:pt>
                <c:pt idx="18">
                  <c:v>316</c:v>
                </c:pt>
                <c:pt idx="19">
                  <c:v>380</c:v>
                </c:pt>
                <c:pt idx="20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B8-43B4-A308-916A68A9F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878735"/>
        <c:axId val="1"/>
      </c:areaChart>
      <c:catAx>
        <c:axId val="388878735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88878735"/>
        <c:crosses val="autoZero"/>
        <c:crossBetween val="between"/>
        <c:majorUnit val="2000"/>
      </c:valAx>
    </c:plotArea>
    <c:legend>
      <c:legendPos val="t"/>
      <c:layout>
        <c:manualLayout>
          <c:xMode val="edge"/>
          <c:yMode val="edge"/>
          <c:x val="0.37963072824852118"/>
          <c:y val="0.11487179487179487"/>
          <c:w val="0.23441848541719409"/>
          <c:h val="3.9826044821320419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trim'!$B$125:$C$300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</c:lvl>
              </c:multiLvlStrCache>
            </c:multiLvlStrRef>
          </c:cat>
          <c:val>
            <c:numRef>
              <c:f>Données!$C$133:$C$173</c:f>
              <c:numCache>
                <c:formatCode>#\ ##0.0</c:formatCode>
                <c:ptCount val="41"/>
                <c:pt idx="0">
                  <c:v>11.4</c:v>
                </c:pt>
                <c:pt idx="1">
                  <c:v>11.5</c:v>
                </c:pt>
                <c:pt idx="2">
                  <c:v>11.3</c:v>
                </c:pt>
                <c:pt idx="3">
                  <c:v>11.2</c:v>
                </c:pt>
                <c:pt idx="4">
                  <c:v>11.2</c:v>
                </c:pt>
                <c:pt idx="5">
                  <c:v>11.2</c:v>
                </c:pt>
                <c:pt idx="6">
                  <c:v>11.4</c:v>
                </c:pt>
                <c:pt idx="7">
                  <c:v>11.6</c:v>
                </c:pt>
                <c:pt idx="8">
                  <c:v>11.4</c:v>
                </c:pt>
                <c:pt idx="9">
                  <c:v>11.7</c:v>
                </c:pt>
                <c:pt idx="10">
                  <c:v>11.5</c:v>
                </c:pt>
                <c:pt idx="11">
                  <c:v>11.4</c:v>
                </c:pt>
                <c:pt idx="12">
                  <c:v>11.3</c:v>
                </c:pt>
                <c:pt idx="13">
                  <c:v>11.1</c:v>
                </c:pt>
                <c:pt idx="14">
                  <c:v>11.1</c:v>
                </c:pt>
                <c:pt idx="15">
                  <c:v>11.4</c:v>
                </c:pt>
                <c:pt idx="16">
                  <c:v>10.9</c:v>
                </c:pt>
                <c:pt idx="17">
                  <c:v>10.8</c:v>
                </c:pt>
                <c:pt idx="18">
                  <c:v>10.8</c:v>
                </c:pt>
                <c:pt idx="19">
                  <c:v>10.3</c:v>
                </c:pt>
                <c:pt idx="20">
                  <c:v>10.6</c:v>
                </c:pt>
                <c:pt idx="21">
                  <c:v>10.4</c:v>
                </c:pt>
                <c:pt idx="22">
                  <c:v>10.199999999999999</c:v>
                </c:pt>
                <c:pt idx="23">
                  <c:v>10</c:v>
                </c:pt>
                <c:pt idx="24">
                  <c:v>10.1</c:v>
                </c:pt>
                <c:pt idx="25">
                  <c:v>9.6</c:v>
                </c:pt>
                <c:pt idx="26">
                  <c:v>9.5</c:v>
                </c:pt>
                <c:pt idx="27">
                  <c:v>9.3000000000000007</c:v>
                </c:pt>
                <c:pt idx="28">
                  <c:v>9</c:v>
                </c:pt>
                <c:pt idx="29">
                  <c:v>8.1999999999999993</c:v>
                </c:pt>
                <c:pt idx="30">
                  <c:v>10.1</c:v>
                </c:pt>
                <c:pt idx="31">
                  <c:v>9.1</c:v>
                </c:pt>
                <c:pt idx="32">
                  <c:v>9.3000000000000007</c:v>
                </c:pt>
                <c:pt idx="33">
                  <c:v>9</c:v>
                </c:pt>
                <c:pt idx="34">
                  <c:v>8.9</c:v>
                </c:pt>
                <c:pt idx="35">
                  <c:v>8.4</c:v>
                </c:pt>
                <c:pt idx="36">
                  <c:v>8.3000000000000007</c:v>
                </c:pt>
                <c:pt idx="37">
                  <c:v>8.1</c:v>
                </c:pt>
                <c:pt idx="38">
                  <c:v>8.1999999999999993</c:v>
                </c:pt>
                <c:pt idx="39">
                  <c:v>8</c:v>
                </c:pt>
                <c:pt idx="4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DC-4764-BCCF-6BC9C810D747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trim'!$B$125:$C$300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</c:lvl>
              </c:multiLvlStrCache>
            </c:multiLvlStrRef>
          </c:cat>
          <c:val>
            <c:numRef>
              <c:f>Données!$B$133:$B$173</c:f>
              <c:numCache>
                <c:formatCode>#\ ##0.0</c:formatCode>
                <c:ptCount val="41"/>
                <c:pt idx="0">
                  <c:v>10</c:v>
                </c:pt>
                <c:pt idx="1">
                  <c:v>10.1</c:v>
                </c:pt>
                <c:pt idx="2">
                  <c:v>9.9</c:v>
                </c:pt>
                <c:pt idx="3">
                  <c:v>9.8000000000000007</c:v>
                </c:pt>
                <c:pt idx="4">
                  <c:v>9.8000000000000007</c:v>
                </c:pt>
                <c:pt idx="5">
                  <c:v>9.8000000000000007</c:v>
                </c:pt>
                <c:pt idx="6">
                  <c:v>9.9</c:v>
                </c:pt>
                <c:pt idx="7">
                  <c:v>10.1</c:v>
                </c:pt>
                <c:pt idx="8">
                  <c:v>10</c:v>
                </c:pt>
                <c:pt idx="9">
                  <c:v>10.199999999999999</c:v>
                </c:pt>
                <c:pt idx="10">
                  <c:v>10</c:v>
                </c:pt>
                <c:pt idx="11">
                  <c:v>9.9</c:v>
                </c:pt>
                <c:pt idx="12">
                  <c:v>9.9</c:v>
                </c:pt>
                <c:pt idx="13">
                  <c:v>9.6999999999999993</c:v>
                </c:pt>
                <c:pt idx="14">
                  <c:v>9.6</c:v>
                </c:pt>
                <c:pt idx="15">
                  <c:v>9.6999999999999993</c:v>
                </c:pt>
                <c:pt idx="16">
                  <c:v>9.3000000000000007</c:v>
                </c:pt>
                <c:pt idx="17">
                  <c:v>9.1999999999999993</c:v>
                </c:pt>
                <c:pt idx="18">
                  <c:v>9.1999999999999993</c:v>
                </c:pt>
                <c:pt idx="19">
                  <c:v>8.6999999999999993</c:v>
                </c:pt>
                <c:pt idx="20">
                  <c:v>9</c:v>
                </c:pt>
                <c:pt idx="21">
                  <c:v>8.8000000000000007</c:v>
                </c:pt>
                <c:pt idx="22">
                  <c:v>8.6</c:v>
                </c:pt>
                <c:pt idx="23">
                  <c:v>8.4</c:v>
                </c:pt>
                <c:pt idx="24">
                  <c:v>8.5</c:v>
                </c:pt>
                <c:pt idx="25">
                  <c:v>8.1999999999999993</c:v>
                </c:pt>
                <c:pt idx="26">
                  <c:v>8.1</c:v>
                </c:pt>
                <c:pt idx="27">
                  <c:v>7.9</c:v>
                </c:pt>
                <c:pt idx="28">
                  <c:v>7.7</c:v>
                </c:pt>
                <c:pt idx="29">
                  <c:v>7</c:v>
                </c:pt>
                <c:pt idx="30">
                  <c:v>8.8000000000000007</c:v>
                </c:pt>
                <c:pt idx="31">
                  <c:v>7.9</c:v>
                </c:pt>
                <c:pt idx="32">
                  <c:v>8</c:v>
                </c:pt>
                <c:pt idx="33">
                  <c:v>7.7</c:v>
                </c:pt>
                <c:pt idx="34">
                  <c:v>7.7</c:v>
                </c:pt>
                <c:pt idx="35">
                  <c:v>7.2</c:v>
                </c:pt>
                <c:pt idx="36">
                  <c:v>7.1</c:v>
                </c:pt>
                <c:pt idx="37">
                  <c:v>7.2</c:v>
                </c:pt>
                <c:pt idx="38">
                  <c:v>7.1</c:v>
                </c:pt>
                <c:pt idx="39">
                  <c:v>6.9</c:v>
                </c:pt>
                <c:pt idx="40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DC-4764-BCCF-6BC9C810D747}"/>
            </c:ext>
          </c:extLst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trim'!$B$125:$C$300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</c:lvl>
              </c:multiLvlStrCache>
            </c:multiLvlStrRef>
          </c:cat>
          <c:val>
            <c:numRef>
              <c:f>Données!$F$133:$F$173</c:f>
              <c:numCache>
                <c:formatCode>#\ ##0.0</c:formatCode>
                <c:ptCount val="41"/>
                <c:pt idx="0">
                  <c:v>9.9</c:v>
                </c:pt>
                <c:pt idx="1">
                  <c:v>10.199999999999999</c:v>
                </c:pt>
                <c:pt idx="2">
                  <c:v>10.1</c:v>
                </c:pt>
                <c:pt idx="3">
                  <c:v>10</c:v>
                </c:pt>
                <c:pt idx="4">
                  <c:v>10.1</c:v>
                </c:pt>
                <c:pt idx="5">
                  <c:v>10.1</c:v>
                </c:pt>
                <c:pt idx="6">
                  <c:v>10.4</c:v>
                </c:pt>
                <c:pt idx="7">
                  <c:v>10.6</c:v>
                </c:pt>
                <c:pt idx="8">
                  <c:v>10.4</c:v>
                </c:pt>
                <c:pt idx="9">
                  <c:v>10.7</c:v>
                </c:pt>
                <c:pt idx="10">
                  <c:v>10.5</c:v>
                </c:pt>
                <c:pt idx="11">
                  <c:v>10.4</c:v>
                </c:pt>
                <c:pt idx="12">
                  <c:v>10.4</c:v>
                </c:pt>
                <c:pt idx="13">
                  <c:v>10.3</c:v>
                </c:pt>
                <c:pt idx="14">
                  <c:v>10.1</c:v>
                </c:pt>
                <c:pt idx="15">
                  <c:v>10.5</c:v>
                </c:pt>
                <c:pt idx="16">
                  <c:v>10</c:v>
                </c:pt>
                <c:pt idx="17">
                  <c:v>9.9</c:v>
                </c:pt>
                <c:pt idx="18">
                  <c:v>9.9</c:v>
                </c:pt>
                <c:pt idx="19">
                  <c:v>9.5</c:v>
                </c:pt>
                <c:pt idx="20">
                  <c:v>9.6999999999999993</c:v>
                </c:pt>
                <c:pt idx="21">
                  <c:v>9.4</c:v>
                </c:pt>
                <c:pt idx="22">
                  <c:v>9.1999999999999993</c:v>
                </c:pt>
                <c:pt idx="23">
                  <c:v>9.1</c:v>
                </c:pt>
                <c:pt idx="24">
                  <c:v>9.1999999999999993</c:v>
                </c:pt>
                <c:pt idx="25">
                  <c:v>8.6999999999999993</c:v>
                </c:pt>
                <c:pt idx="26">
                  <c:v>8.6</c:v>
                </c:pt>
                <c:pt idx="27">
                  <c:v>8.5</c:v>
                </c:pt>
                <c:pt idx="28">
                  <c:v>8.1999999999999993</c:v>
                </c:pt>
                <c:pt idx="29">
                  <c:v>7.9</c:v>
                </c:pt>
                <c:pt idx="30">
                  <c:v>10.1</c:v>
                </c:pt>
                <c:pt idx="31">
                  <c:v>9</c:v>
                </c:pt>
                <c:pt idx="32">
                  <c:v>9</c:v>
                </c:pt>
                <c:pt idx="33">
                  <c:v>8.8000000000000007</c:v>
                </c:pt>
                <c:pt idx="34">
                  <c:v>8.5</c:v>
                </c:pt>
                <c:pt idx="35">
                  <c:v>7.8</c:v>
                </c:pt>
                <c:pt idx="36">
                  <c:v>7.6</c:v>
                </c:pt>
                <c:pt idx="37">
                  <c:v>7.3</c:v>
                </c:pt>
                <c:pt idx="38">
                  <c:v>7.3</c:v>
                </c:pt>
                <c:pt idx="39">
                  <c:v>7.2</c:v>
                </c:pt>
                <c:pt idx="40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DC-4764-BCCF-6BC9C810D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840704"/>
        <c:axId val="138846592"/>
      </c:lineChart>
      <c:catAx>
        <c:axId val="138840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84659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8846592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8407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89F-42B3-BB39-E6F29AC9DB7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89F-42B3-BB39-E6F29AC9DB79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089F-42B3-BB39-E6F29AC9DB79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089F-42B3-BB39-E6F29AC9DB7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89F-42B3-BB39-E6F29AC9DB7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89F-42B3-BB39-E6F29AC9DB7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89F-42B3-BB39-E6F29AC9DB79}"/>
              </c:ext>
            </c:extLst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9F-42B3-BB39-E6F29AC9DB79}"/>
                </c:ext>
              </c:extLst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9F-42B3-BB39-E6F29AC9DB79}"/>
                </c:ext>
              </c:extLst>
            </c:dLbl>
            <c:dLbl>
              <c:idx val="3"/>
              <c:layout>
                <c:manualLayout>
                  <c:x val="-3.6680421824850313E-3"/>
                  <c:y val="-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89F-42B3-BB39-E6F29AC9DB79}"/>
                </c:ext>
              </c:extLst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89F-42B3-BB39-E6F29AC9DB79}"/>
                </c:ext>
              </c:extLst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89F-42B3-BB39-E6F29AC9DB79}"/>
                </c:ext>
              </c:extLst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89F-42B3-BB39-E6F29AC9DB79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'données graphiques_trim'!$G$39:$G$46</c:f>
              <c:strCache>
                <c:ptCount val="8"/>
                <c:pt idx="0">
                  <c:v>Herault</c:v>
                </c:pt>
                <c:pt idx="1">
                  <c:v>Paca</c:v>
                </c:pt>
                <c:pt idx="2">
                  <c:v>Val d'oise</c:v>
                </c:pt>
                <c:pt idx="3">
                  <c:v>Alpes maritimes</c:v>
                </c:pt>
                <c:pt idx="4">
                  <c:v>France métro.</c:v>
                </c:pt>
                <c:pt idx="5">
                  <c:v>Essonne</c:v>
                </c:pt>
                <c:pt idx="6">
                  <c:v>Bas Rhin</c:v>
                </c:pt>
                <c:pt idx="7">
                  <c:v>Ille et Vilaine</c:v>
                </c:pt>
              </c:strCache>
            </c:strRef>
          </c:cat>
          <c:val>
            <c:numRef>
              <c:f>'données graphiques_trim'!$H$39:$H$46</c:f>
              <c:numCache>
                <c:formatCode>#\ ##0.0</c:formatCode>
                <c:ptCount val="8"/>
                <c:pt idx="0">
                  <c:v>9.8000000000000007</c:v>
                </c:pt>
                <c:pt idx="1">
                  <c:v>8</c:v>
                </c:pt>
                <c:pt idx="2">
                  <c:v>7.7</c:v>
                </c:pt>
                <c:pt idx="3">
                  <c:v>7.1</c:v>
                </c:pt>
                <c:pt idx="4">
                  <c:v>6.9</c:v>
                </c:pt>
                <c:pt idx="5">
                  <c:v>6.2</c:v>
                </c:pt>
                <c:pt idx="6">
                  <c:v>6</c:v>
                </c:pt>
                <c:pt idx="7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89F-42B3-BB39-E6F29AC9D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137864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graphiques_trim'!$G$39:$G$46</c:f>
              <c:strCache>
                <c:ptCount val="8"/>
                <c:pt idx="0">
                  <c:v>Herault</c:v>
                </c:pt>
                <c:pt idx="1">
                  <c:v>Paca</c:v>
                </c:pt>
                <c:pt idx="2">
                  <c:v>Val d'oise</c:v>
                </c:pt>
                <c:pt idx="3">
                  <c:v>Alpes maritimes</c:v>
                </c:pt>
                <c:pt idx="4">
                  <c:v>France métro.</c:v>
                </c:pt>
                <c:pt idx="5">
                  <c:v>Essonne</c:v>
                </c:pt>
                <c:pt idx="6">
                  <c:v>Bas Rhin</c:v>
                </c:pt>
                <c:pt idx="7">
                  <c:v>Ille et Vilaine</c:v>
                </c:pt>
              </c:strCache>
            </c:strRef>
          </c:xVal>
          <c:yVal>
            <c:numRef>
              <c:f>'données graphiques_trim'!$J$39:$J$46</c:f>
              <c:numCache>
                <c:formatCode>#\ ##0.0</c:formatCode>
                <c:ptCount val="8"/>
                <c:pt idx="0">
                  <c:v>-9.9999999999999645E-2</c:v>
                </c:pt>
                <c:pt idx="1">
                  <c:v>0</c:v>
                </c:pt>
                <c:pt idx="2">
                  <c:v>-0.20000000000000018</c:v>
                </c:pt>
                <c:pt idx="3">
                  <c:v>-0.10000000000000053</c:v>
                </c:pt>
                <c:pt idx="4">
                  <c:v>0</c:v>
                </c:pt>
                <c:pt idx="5">
                  <c:v>-9.9999999999999645E-2</c:v>
                </c:pt>
                <c:pt idx="6">
                  <c:v>-9.9999999999999645E-2</c:v>
                </c:pt>
                <c:pt idx="7">
                  <c:v>-0.10000000000000053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089F-42B3-BB39-E6F29AC9D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641137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641137864"/>
        <c:crosses val="autoZero"/>
        <c:crossBetween val="between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"/>
          <c:min val="-0.2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0.00755</cdr:x>
      <cdr:y>0.85116</cdr:y>
    </cdr:from>
    <cdr:to>
      <cdr:x>0.98156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2941320"/>
          <a:ext cx="6883865" cy="514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0.90156</cdr:x>
      <cdr:y>0.27423</cdr:y>
    </cdr:from>
    <cdr:to>
      <cdr:x>0.90267</cdr:x>
      <cdr:y>0.76369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C74E83A6-0A44-E7DD-7317-6AF1624D4E4E}"/>
            </a:ext>
          </a:extLst>
        </cdr:cNvPr>
        <cdr:cNvCxnSpPr/>
      </cdr:nvCxnSpPr>
      <cdr:spPr>
        <a:xfrm xmlns:a="http://schemas.openxmlformats.org/drawingml/2006/main">
          <a:off x="6766857" y="1308638"/>
          <a:ext cx="8332" cy="2335716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0.9052</cdr:x>
      <cdr:y>0.29506</cdr:y>
    </cdr:from>
    <cdr:to>
      <cdr:x>0.95785</cdr:x>
      <cdr:y>0.29541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C086B7FD-EE67-F390-3EC2-69B37D1B37F9}"/>
            </a:ext>
          </a:extLst>
        </cdr:cNvPr>
        <cdr:cNvCxnSpPr/>
      </cdr:nvCxnSpPr>
      <cdr:spPr>
        <a:xfrm xmlns:a="http://schemas.openxmlformats.org/drawingml/2006/main" flipV="1">
          <a:off x="6794126" y="1408055"/>
          <a:ext cx="395175" cy="167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0.89201</cdr:x>
      <cdr:y>0.22197</cdr:y>
    </cdr:from>
    <cdr:to>
      <cdr:x>0.98422</cdr:x>
      <cdr:y>0.28069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95149" y="1059225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0.9126</cdr:x>
      <cdr:y>0.26903</cdr:y>
    </cdr:from>
    <cdr:to>
      <cdr:x>0.97069</cdr:x>
      <cdr:y>0.2701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4E3DB44B-67C9-14E5-FDE2-19E0D8E0AF18}"/>
            </a:ext>
          </a:extLst>
        </cdr:cNvPr>
        <cdr:cNvCxnSpPr/>
      </cdr:nvCxnSpPr>
      <cdr:spPr>
        <a:xfrm xmlns:a="http://schemas.openxmlformats.org/drawingml/2006/main">
          <a:off x="6849717" y="1283805"/>
          <a:ext cx="435991" cy="512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0.90259</cdr:x>
      <cdr:y>0.20338</cdr:y>
    </cdr:from>
    <cdr:to>
      <cdr:x>0.991</cdr:x>
      <cdr:y>0.2621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74582" y="970528"/>
          <a:ext cx="663579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0.90156</cdr:x>
      <cdr:y>0.23619</cdr:y>
    </cdr:from>
    <cdr:to>
      <cdr:x>0.90226</cdr:x>
      <cdr:y>0.76716</cdr:y>
    </cdr:to>
    <cdr:cxnSp macro="">
      <cdr:nvCxnSpPr>
        <cdr:cNvPr id="7" name="Connecteur droit 6">
          <a:extLst xmlns:a="http://schemas.openxmlformats.org/drawingml/2006/main">
            <a:ext uri="{FF2B5EF4-FFF2-40B4-BE49-F238E27FC236}">
              <a16:creationId xmlns:a16="http://schemas.microsoft.com/office/drawing/2014/main" id="{ED412298-13FD-F749-9388-A942828C66D3}"/>
            </a:ext>
          </a:extLst>
        </cdr:cNvPr>
        <cdr:cNvCxnSpPr/>
      </cdr:nvCxnSpPr>
      <cdr:spPr>
        <a:xfrm xmlns:a="http://schemas.openxmlformats.org/drawingml/2006/main" flipH="1">
          <a:off x="6766808" y="1127125"/>
          <a:ext cx="5254" cy="25338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0.90157</cdr:x>
      <cdr:y>0.27771</cdr:y>
    </cdr:from>
    <cdr:to>
      <cdr:x>0.90377</cdr:x>
      <cdr:y>0.76368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D8C4DA48-CF1F-4AEB-36F6-CC3EE05FADA4}"/>
            </a:ext>
          </a:extLst>
        </cdr:cNvPr>
        <cdr:cNvCxnSpPr/>
      </cdr:nvCxnSpPr>
      <cdr:spPr>
        <a:xfrm xmlns:a="http://schemas.openxmlformats.org/drawingml/2006/main">
          <a:off x="6766891" y="1325218"/>
          <a:ext cx="16532" cy="23191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0.90437</cdr:x>
      <cdr:y>0.33481</cdr:y>
    </cdr:from>
    <cdr:to>
      <cdr:x>0.96783</cdr:x>
      <cdr:y>0.33481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F0CCE93B-50DB-4461-E03D-5B032787825F}"/>
            </a:ext>
          </a:extLst>
        </cdr:cNvPr>
        <cdr:cNvCxnSpPr/>
      </cdr:nvCxnSpPr>
      <cdr:spPr>
        <a:xfrm xmlns:a="http://schemas.openxmlformats.org/drawingml/2006/main">
          <a:off x="6787920" y="159772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0.89477</cdr:x>
      <cdr:y>0.27013</cdr:y>
    </cdr:from>
    <cdr:to>
      <cdr:x>0.99333</cdr:x>
      <cdr:y>0.32885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15838" y="1289067"/>
          <a:ext cx="739762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0.80191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466546"/>
          <a:ext cx="8307238" cy="1103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 dirty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 dirty="0">
              <a:effectLst/>
              <a:latin typeface="+mn-lt"/>
              <a:ea typeface="+mn-ea"/>
              <a:cs typeface="+mn-cs"/>
            </a:rPr>
            <a:t>** Données à fin novembre</a:t>
          </a:r>
          <a:r>
            <a:rPr lang="fr-FR" sz="1000" dirty="0"/>
            <a:t> </a:t>
          </a:r>
        </a:p>
        <a:p xmlns:a="http://schemas.openxmlformats.org/drawingml/2006/main">
          <a:pPr>
            <a:defRPr/>
          </a:pPr>
          <a:r>
            <a:rPr lang="fr-FR" sz="1000" b="1" i="0" dirty="0"/>
            <a:t>Note : </a:t>
          </a:r>
          <a:r>
            <a:rPr lang="fr-FR" sz="1000" i="0" dirty="0"/>
            <a:t>données </a:t>
          </a:r>
          <a:r>
            <a:rPr lang="fr-FR" sz="1000" i="0" dirty="0" err="1" smtClean="0"/>
            <a:t>provisoires</a:t>
          </a:r>
          <a:r>
            <a:rPr lang="fr-FR" sz="800" dirty="0" err="1"/>
            <a:t>le</a:t>
          </a:r>
          <a:r>
            <a:rPr lang="fr-FR" sz="800" dirty="0"/>
            <a:t> </a:t>
          </a:r>
          <a:r>
            <a:rPr lang="fr-FR" sz="1000" dirty="0"/>
            <a:t>RSA, l’ASS, l’AAH et la Prime d’activité ont bénéficié d’une revalorisation exceptionnelle anticipée au 1</a:t>
          </a:r>
          <a:r>
            <a:rPr lang="fr-FR" sz="1000" baseline="30000" dirty="0"/>
            <a:t>er</a:t>
          </a:r>
          <a:r>
            <a:rPr lang="fr-FR" sz="1000" dirty="0"/>
            <a:t> juillet 2022. Si ces revalorisations ont pu jouer à la hausse sur les effectifs de bénéficiaires (augmentation du nombre de personnes éligibles, hausse du taux de recours), ils n’ont pas toujours suffi à les voir augmenter </a:t>
          </a:r>
        </a:p>
        <a:p xmlns:a="http://schemas.openxmlformats.org/drawingml/2006/main">
          <a:r>
            <a:rPr lang="fr-FR" sz="1000" b="1" i="1" dirty="0" smtClean="0"/>
            <a:t>Sources </a:t>
          </a:r>
          <a:r>
            <a:rPr lang="fr-FR" sz="1000" b="1" i="1" dirty="0"/>
            <a:t>: </a:t>
          </a:r>
          <a:r>
            <a:rPr lang="fr-FR" sz="1000" dirty="0" err="1"/>
            <a:t>Cnaf</a:t>
          </a:r>
          <a:r>
            <a:rPr lang="fr-FR" sz="1000" dirty="0"/>
            <a:t>, </a:t>
          </a:r>
          <a:r>
            <a:rPr lang="fr-FR" sz="1000" dirty="0" err="1"/>
            <a:t>Allstat</a:t>
          </a:r>
          <a:r>
            <a:rPr lang="fr-FR" sz="1000" dirty="0"/>
            <a:t> FR6 et FR2 ; MSA ;  Pôle emploi, FNA - </a:t>
          </a:r>
          <a:r>
            <a:rPr lang="fr-FR" sz="1000" b="1" i="1" dirty="0"/>
            <a:t>Traitements : </a:t>
          </a:r>
          <a:r>
            <a:rPr lang="fr-FR" sz="1000" dirty="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41530" y="0"/>
          <a:ext cx="6758691" cy="7240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0.07836</cdr:x>
      <cdr:y>0</cdr:y>
    </cdr:from>
    <cdr:to>
      <cdr:x>0.91147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3044" y="0"/>
          <a:ext cx="5880111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2022 et le T1 2023)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40C955A5-4E0F-4841-56E5-E6E9EDC3120C}"/>
            </a:ext>
          </a:extLst>
        </cdr:cNvPr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2013)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0.82674</cdr:y>
    </cdr:from>
    <cdr:to>
      <cdr:x>0</cdr:x>
      <cdr:y>0.82699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68688"/>
          <a:ext cx="9828119" cy="107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0.96821</cdr:x>
      <cdr:y>0.45546</cdr:y>
    </cdr:from>
    <cdr:to>
      <cdr:x>0.98315</cdr:x>
      <cdr:y>0.55153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8617725" y="2389369"/>
          <a:ext cx="132975" cy="503991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0.85991</cdr:y>
    </cdr:from>
    <cdr:to>
      <cdr:x>1</cdr:x>
      <cdr:y>0.95713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0.92145</cdr:x>
      <cdr:y>0.08057</cdr:y>
    </cdr:from>
    <cdr:to>
      <cdr:x>0.99658</cdr:x>
      <cdr:y>0.12255</cdr:y>
    </cdr:to>
    <cdr:sp macro="" textlink="">
      <cdr:nvSpPr>
        <cdr:cNvPr id="4" name="ZoneTexte 16">
          <a:extLst xmlns:a="http://schemas.openxmlformats.org/drawingml/2006/main">
            <a:ext uri="{FF2B5EF4-FFF2-40B4-BE49-F238E27FC236}">
              <a16:creationId xmlns:a16="http://schemas.microsoft.com/office/drawing/2014/main" id="{F2A9BA2B-5D1E-D16F-3F93-4CBA2DDAE995}"/>
            </a:ext>
          </a:extLst>
        </cdr:cNvPr>
        <cdr:cNvSpPr txBox="1"/>
      </cdr:nvSpPr>
      <cdr:spPr bwMode="auto">
        <a:xfrm xmlns:a="http://schemas.openxmlformats.org/drawingml/2006/main">
          <a:off x="8109128" y="447315"/>
          <a:ext cx="661110" cy="23310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/>
            <a:t>14 300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lnSpc>
              <a:spcPts val="1000"/>
            </a:lnSpc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2023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1A6E4C6C-0D1B-CD34-1FCA-283DE8E2B889}"/>
            </a:ext>
          </a:extLst>
        </cdr:cNvPr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60AA9878-D6AE-71F1-DD2D-EA0CBFE6E757}"/>
            </a:ext>
          </a:extLst>
        </cdr:cNvPr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0.17831</cdr:y>
    </cdr:from>
    <cdr:to>
      <cdr:x>1</cdr:x>
      <cdr:y>0.23375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5090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0.3432</cdr:x>
      <cdr:y>0.18248</cdr:y>
    </cdr:from>
    <cdr:to>
      <cdr:x>0.66874</cdr:x>
      <cdr:y>0.34366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2575946" y="870806"/>
          <a:ext cx="2443405" cy="7691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92 300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T1</a:t>
          </a:r>
          <a:r>
            <a:rPr lang="fr-FR" sz="1400" b="1" baseline="0" dirty="0">
              <a:solidFill>
                <a:srgbClr val="FF0000"/>
              </a:solidFill>
            </a:rPr>
            <a:t> </a:t>
          </a:r>
          <a:r>
            <a:rPr lang="fr-FR" sz="1400" b="1" dirty="0">
              <a:solidFill>
                <a:srgbClr val="FF0000"/>
              </a:solidFill>
            </a:rPr>
            <a:t>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2219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1439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664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juillet 2023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8126" y="1678805"/>
            <a:ext cx="7385099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2023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6658" y="346435"/>
            <a:ext cx="882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Légère baisse du taux de chômage…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8" y="9305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</a:t>
            </a:r>
            <a:r>
              <a:rPr lang="fr-FR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579903" y="4560326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6,9 %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00495" y="4296008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7,1 % (-0,1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00495" y="3883851"/>
            <a:ext cx="16127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8,0 %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3440"/>
              </p:ext>
            </p:extLst>
          </p:nvPr>
        </p:nvGraphicFramePr>
        <p:xfrm>
          <a:off x="301925" y="1052422"/>
          <a:ext cx="8065698" cy="571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83529"/>
            <a:ext cx="8889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qui reste dans la moyenne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214159"/>
              </p:ext>
            </p:extLst>
          </p:nvPr>
        </p:nvGraphicFramePr>
        <p:xfrm>
          <a:off x="543464" y="1062037"/>
          <a:ext cx="7686136" cy="541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-87769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demande d’emploi recule sur un rythme nettement ralenti par rapport à fin 2022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520161"/>
              </p:ext>
            </p:extLst>
          </p:nvPr>
        </p:nvGraphicFramePr>
        <p:xfrm>
          <a:off x="379562" y="1042987"/>
          <a:ext cx="8229600" cy="5185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10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3656" y="327280"/>
            <a:ext cx="885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Ce léger recul est plus prononcé pour les femmes…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661707"/>
              </p:ext>
            </p:extLst>
          </p:nvPr>
        </p:nvGraphicFramePr>
        <p:xfrm>
          <a:off x="336429" y="1042987"/>
          <a:ext cx="8212347" cy="5373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01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89669"/>
            <a:ext cx="891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les jeunes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648405"/>
              </p:ext>
            </p:extLst>
          </p:nvPr>
        </p:nvGraphicFramePr>
        <p:xfrm>
          <a:off x="431321" y="1042987"/>
          <a:ext cx="8238226" cy="521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97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786" y="0"/>
            <a:ext cx="8905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Forte baisse de la demande d’emploi de longue durée, augmentation chez les inscrits depuis moins d’un an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732994"/>
              </p:ext>
            </p:extLst>
          </p:nvPr>
        </p:nvGraphicFramePr>
        <p:xfrm>
          <a:off x="293297" y="1042987"/>
          <a:ext cx="8238227" cy="5354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74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376092"/>
                </a:solidFill>
              </a:rPr>
              <a:t>Sur un an, forte </a:t>
            </a:r>
            <a:r>
              <a:rPr lang="fr-FR" sz="2600" b="1" dirty="0">
                <a:solidFill>
                  <a:srgbClr val="376092"/>
                </a:solidFill>
              </a:rPr>
              <a:t>baisse </a:t>
            </a:r>
            <a:r>
              <a:rPr lang="fr-FR" sz="2600" b="1" dirty="0" smtClean="0">
                <a:solidFill>
                  <a:srgbClr val="376092"/>
                </a:solidFill>
              </a:rPr>
              <a:t>du </a:t>
            </a:r>
            <a:r>
              <a:rPr lang="fr-FR" sz="2600" b="1" dirty="0">
                <a:solidFill>
                  <a:srgbClr val="376092"/>
                </a:solidFill>
              </a:rPr>
              <a:t>nombre </a:t>
            </a:r>
            <a:r>
              <a:rPr lang="fr-FR" sz="2600" b="1" dirty="0" smtClean="0">
                <a:solidFill>
                  <a:srgbClr val="376092"/>
                </a:solidFill>
              </a:rPr>
              <a:t>de foyers </a:t>
            </a:r>
            <a:r>
              <a:rPr lang="fr-FR" sz="2600" b="1" dirty="0">
                <a:solidFill>
                  <a:srgbClr val="376092"/>
                </a:solidFill>
              </a:rPr>
              <a:t>bénéficiaires du </a:t>
            </a:r>
            <a:r>
              <a:rPr lang="fr-FR" sz="2600" b="1" dirty="0" smtClean="0">
                <a:solidFill>
                  <a:srgbClr val="376092"/>
                </a:solidFill>
              </a:rPr>
              <a:t>RSA et de l’ASS ; hausse pour l’AAH et la PA</a:t>
            </a:r>
            <a:endParaRPr lang="fr-FR" sz="2600" b="1" dirty="0">
              <a:solidFill>
                <a:srgbClr val="376092"/>
              </a:solidFill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214020"/>
              </p:ext>
            </p:extLst>
          </p:nvPr>
        </p:nvGraphicFramePr>
        <p:xfrm>
          <a:off x="258792" y="976311"/>
          <a:ext cx="8307238" cy="5569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850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Un repli du nombre de </a:t>
            </a:r>
            <a:r>
              <a:rPr lang="fr-FR" sz="2800" b="1" dirty="0">
                <a:solidFill>
                  <a:srgbClr val="376092"/>
                </a:solidFill>
              </a:rPr>
              <a:t>foyers bénéficiaires du RSA </a:t>
            </a:r>
            <a:r>
              <a:rPr lang="fr-FR" sz="2800" b="1" dirty="0" smtClean="0">
                <a:solidFill>
                  <a:srgbClr val="376092"/>
                </a:solidFill>
              </a:rPr>
              <a:t>bien plus marqué qu’au niveau régional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pic>
        <p:nvPicPr>
          <p:cNvPr id="9" name="Image 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8DB512F-55D1-538C-389B-C70549A3D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6020"/>
            <a:ext cx="9144000" cy="3405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720" y="3403122"/>
            <a:ext cx="9064332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47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219082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4832" y="430329"/>
            <a:ext cx="883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l’emploi salarié se poursuit début 2023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2023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847671" y="208645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+0,5 %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47671" y="2702004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+0,3 %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47671" y="2991365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+0,6 %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316922"/>
              </p:ext>
            </p:extLst>
          </p:nvPr>
        </p:nvGraphicFramePr>
        <p:xfrm>
          <a:off x="566057" y="1445623"/>
          <a:ext cx="7950926" cy="427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45" y="36982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exclusivement tirée par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59121" y="2505574"/>
            <a:ext cx="1436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+2 780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-100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2023 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87462"/>
              </p:ext>
            </p:extLst>
          </p:nvPr>
        </p:nvGraphicFramePr>
        <p:xfrm>
          <a:off x="583475" y="1314995"/>
          <a:ext cx="7724502" cy="485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7080" y="424563"/>
            <a:ext cx="8986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… dans tous les secteurs d’activité sauf la construction</a:t>
            </a:r>
            <a:endParaRPr lang="fr-FR" sz="26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851763"/>
              </p:ext>
            </p:extLst>
          </p:nvPr>
        </p:nvGraphicFramePr>
        <p:xfrm>
          <a:off x="879566" y="1308100"/>
          <a:ext cx="7221446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21920" y="172835"/>
            <a:ext cx="8954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La croissance accélère dans le tertiaire marchand, ralentit dans l’industrie et le tertiaire non marchand et recule dans la construction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309322"/>
              </p:ext>
            </p:extLst>
          </p:nvPr>
        </p:nvGraphicFramePr>
        <p:xfrm>
          <a:off x="566058" y="1228151"/>
          <a:ext cx="7689668" cy="5046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06316" y="77674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96223" y="8253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En rythme annuel, stabilité dans la construction et le tertiaire non marchand, vives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hausses ailleurs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44" y="2046514"/>
            <a:ext cx="8299808" cy="31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06316" y="77674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280019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Rebond des embauches au 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trimestre 2023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C9C94A3B-0DB5-48CA-AE6B-4FAAAE08BC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913447"/>
              </p:ext>
            </p:extLst>
          </p:nvPr>
        </p:nvGraphicFramePr>
        <p:xfrm>
          <a:off x="815008" y="1205439"/>
          <a:ext cx="7573618" cy="416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FC455FCE-9BAA-8A5C-CB47-C7E3D7E3F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08" y="5503232"/>
            <a:ext cx="6791739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2977" y="91017"/>
            <a:ext cx="9045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bénéficiaires de contrat aidé poursuit sa baisse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9550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48054346-E0DE-D611-EFE1-3B816D3D36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444753"/>
              </p:ext>
            </p:extLst>
          </p:nvPr>
        </p:nvGraphicFramePr>
        <p:xfrm>
          <a:off x="121673" y="1100022"/>
          <a:ext cx="8900653" cy="524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ZoneTexte 1"/>
          <p:cNvSpPr txBox="1"/>
          <p:nvPr/>
        </p:nvSpPr>
        <p:spPr>
          <a:xfrm>
            <a:off x="243347" y="5576552"/>
            <a:ext cx="8900653" cy="5982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  <p:sp>
        <p:nvSpPr>
          <p:cNvPr id="4" name="ZoneTexte 16">
            <a:extLst>
              <a:ext uri="{FF2B5EF4-FFF2-40B4-BE49-F238E27FC236}">
                <a16:creationId xmlns:a16="http://schemas.microsoft.com/office/drawing/2014/main" id="{F2A9BA2B-5D1E-D16F-3F93-4CBA2DDAE995}"/>
              </a:ext>
            </a:extLst>
          </p:cNvPr>
          <p:cNvSpPr txBox="1"/>
          <p:nvPr/>
        </p:nvSpPr>
        <p:spPr bwMode="auto">
          <a:xfrm>
            <a:off x="8482890" y="3142788"/>
            <a:ext cx="661110" cy="2331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1 200</a:t>
            </a:r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4929" y="126074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d’apprentis toujours à un haut niveau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44929" y="6492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5D6199E9-A2BA-2C0C-55C3-C2C3D59302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606128"/>
              </p:ext>
            </p:extLst>
          </p:nvPr>
        </p:nvGraphicFramePr>
        <p:xfrm>
          <a:off x="244929" y="838209"/>
          <a:ext cx="8800364" cy="555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lèche vers le bas 4">
            <a:extLst>
              <a:ext uri="{FF2B5EF4-FFF2-40B4-BE49-F238E27FC236}">
                <a16:creationId xmlns:a16="http://schemas.microsoft.com/office/drawing/2014/main" id="{C27E6D58-27D2-20F4-6A5B-DA71CC2153ED}"/>
              </a:ext>
            </a:extLst>
          </p:cNvPr>
          <p:cNvSpPr/>
          <p:nvPr/>
        </p:nvSpPr>
        <p:spPr>
          <a:xfrm>
            <a:off x="8606423" y="1580433"/>
            <a:ext cx="132975" cy="5039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576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10690</TotalTime>
  <Words>1756</Words>
  <Application>Microsoft Office PowerPoint</Application>
  <PresentationFormat>Affichage à l'écran (4:3)</PresentationFormat>
  <Paragraphs>296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MS Gothic</vt:lpstr>
      <vt:lpstr>Arial</vt:lpstr>
      <vt:lpstr>Calibri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825</cp:revision>
  <cp:lastPrinted>2018-10-09T12:30:48Z</cp:lastPrinted>
  <dcterms:created xsi:type="dcterms:W3CDTF">2018-05-30T13:27:07Z</dcterms:created>
  <dcterms:modified xsi:type="dcterms:W3CDTF">2023-07-03T12:39:47Z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