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300" r:id="rId6"/>
    <p:sldId id="299" r:id="rId7"/>
    <p:sldId id="264" r:id="rId8"/>
    <p:sldId id="292" r:id="rId9"/>
    <p:sldId id="290" r:id="rId10"/>
    <p:sldId id="293" r:id="rId11"/>
    <p:sldId id="261" r:id="rId12"/>
    <p:sldId id="314" r:id="rId13"/>
    <p:sldId id="305" r:id="rId14"/>
    <p:sldId id="302" r:id="rId15"/>
    <p:sldId id="306" r:id="rId16"/>
    <p:sldId id="307" r:id="rId17"/>
    <p:sldId id="308" r:id="rId18"/>
    <p:sldId id="309" r:id="rId19"/>
    <p:sldId id="316" r:id="rId20"/>
    <p:sldId id="317" r:id="rId21"/>
    <p:sldId id="310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483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Prestations%20sociales\2024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1\01%20-%20Fichiers%20de%20travail\Politiques%20emploi\2024_T1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4\2024-T1\01%20-%20Fichiers%20de%20travail\Politiques%20emploi\2024_T1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2014)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99.940561109808186</c:v>
                </c:pt>
                <c:pt idx="2">
                  <c:v>99.953596442802393</c:v>
                </c:pt>
                <c:pt idx="3">
                  <c:v>100.13085468890388</c:v>
                </c:pt>
                <c:pt idx="4">
                  <c:v>100.0736440607624</c:v>
                </c:pt>
                <c:pt idx="5">
                  <c:v>100.444705398689</c:v>
                </c:pt>
                <c:pt idx="6">
                  <c:v>100.36699475968467</c:v>
                </c:pt>
                <c:pt idx="7">
                  <c:v>100.80406836085147</c:v>
                </c:pt>
                <c:pt idx="8">
                  <c:v>101.20315009406038</c:v>
                </c:pt>
                <c:pt idx="9">
                  <c:v>101.59025491874925</c:v>
                </c:pt>
                <c:pt idx="10">
                  <c:v>101.77793028993587</c:v>
                </c:pt>
                <c:pt idx="11">
                  <c:v>101.84912326244296</c:v>
                </c:pt>
                <c:pt idx="12">
                  <c:v>102.29399578078586</c:v>
                </c:pt>
                <c:pt idx="13">
                  <c:v>102.72950959851714</c:v>
                </c:pt>
                <c:pt idx="14">
                  <c:v>102.84053275517363</c:v>
                </c:pt>
                <c:pt idx="15">
                  <c:v>103.16981417965701</c:v>
                </c:pt>
                <c:pt idx="16">
                  <c:v>103.71690821955752</c:v>
                </c:pt>
                <c:pt idx="17">
                  <c:v>103.61006305424534</c:v>
                </c:pt>
                <c:pt idx="18">
                  <c:v>103.82024387214011</c:v>
                </c:pt>
                <c:pt idx="19">
                  <c:v>103.95282546413307</c:v>
                </c:pt>
                <c:pt idx="20">
                  <c:v>104.66380817783305</c:v>
                </c:pt>
                <c:pt idx="21">
                  <c:v>104.91493331090209</c:v>
                </c:pt>
                <c:pt idx="22">
                  <c:v>105.27797290544758</c:v>
                </c:pt>
                <c:pt idx="23">
                  <c:v>105.72356960895679</c:v>
                </c:pt>
                <c:pt idx="24">
                  <c:v>103.75584709888648</c:v>
                </c:pt>
                <c:pt idx="25">
                  <c:v>102.5550366799786</c:v>
                </c:pt>
                <c:pt idx="26">
                  <c:v>105.161044854358</c:v>
                </c:pt>
                <c:pt idx="27">
                  <c:v>105.57444317124025</c:v>
                </c:pt>
                <c:pt idx="28">
                  <c:v>106.49621947489898</c:v>
                </c:pt>
                <c:pt idx="29">
                  <c:v>107.79379217334095</c:v>
                </c:pt>
                <c:pt idx="30">
                  <c:v>108.73545571579857</c:v>
                </c:pt>
                <c:pt idx="31">
                  <c:v>109.68397116406088</c:v>
                </c:pt>
                <c:pt idx="32">
                  <c:v>109.9808313757122</c:v>
                </c:pt>
                <c:pt idx="33">
                  <c:v>110.63276514507936</c:v>
                </c:pt>
                <c:pt idx="34">
                  <c:v>110.9080669213941</c:v>
                </c:pt>
                <c:pt idx="35">
                  <c:v>111.22347741461434</c:v>
                </c:pt>
                <c:pt idx="36">
                  <c:v>111.5383308423221</c:v>
                </c:pt>
                <c:pt idx="37">
                  <c:v>111.72188392871563</c:v>
                </c:pt>
                <c:pt idx="38">
                  <c:v>112.0613039455279</c:v>
                </c:pt>
                <c:pt idx="39">
                  <c:v>112.15533660405058</c:v>
                </c:pt>
                <c:pt idx="40">
                  <c:v>112.54751072490376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F3-4076-8AC5-6FCEE1EC62D8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100.05745799782287</c:v>
                </c:pt>
                <c:pt idx="2">
                  <c:v>99.923947094053759</c:v>
                </c:pt>
                <c:pt idx="3">
                  <c:v>100.01087737628484</c:v>
                </c:pt>
                <c:pt idx="4">
                  <c:v>99.94451900306683</c:v>
                </c:pt>
                <c:pt idx="5">
                  <c:v>100.16899478931691</c:v>
                </c:pt>
                <c:pt idx="6">
                  <c:v>100.26318718130717</c:v>
                </c:pt>
                <c:pt idx="7">
                  <c:v>100.40125372281182</c:v>
                </c:pt>
                <c:pt idx="8">
                  <c:v>100.59522178615394</c:v>
                </c:pt>
                <c:pt idx="9">
                  <c:v>100.80652744601066</c:v>
                </c:pt>
                <c:pt idx="10">
                  <c:v>101.14231515519457</c:v>
                </c:pt>
                <c:pt idx="11">
                  <c:v>101.17332480278922</c:v>
                </c:pt>
                <c:pt idx="12">
                  <c:v>101.61951274552558</c:v>
                </c:pt>
                <c:pt idx="13">
                  <c:v>102.06594636030634</c:v>
                </c:pt>
                <c:pt idx="14">
                  <c:v>102.11004481526172</c:v>
                </c:pt>
                <c:pt idx="15">
                  <c:v>102.49437838053042</c:v>
                </c:pt>
                <c:pt idx="16">
                  <c:v>102.75975762971686</c:v>
                </c:pt>
                <c:pt idx="17">
                  <c:v>102.77413963694116</c:v>
                </c:pt>
                <c:pt idx="18">
                  <c:v>102.86010434403524</c:v>
                </c:pt>
                <c:pt idx="19">
                  <c:v>103.11438304385435</c:v>
                </c:pt>
                <c:pt idx="20">
                  <c:v>103.81403013446733</c:v>
                </c:pt>
                <c:pt idx="21">
                  <c:v>103.96505049412124</c:v>
                </c:pt>
                <c:pt idx="22">
                  <c:v>104.18373262665376</c:v>
                </c:pt>
                <c:pt idx="23">
                  <c:v>104.580046863775</c:v>
                </c:pt>
                <c:pt idx="24">
                  <c:v>102.729157596824</c:v>
                </c:pt>
                <c:pt idx="25">
                  <c:v>102.12303873080776</c:v>
                </c:pt>
                <c:pt idx="26">
                  <c:v>104.19546670747654</c:v>
                </c:pt>
                <c:pt idx="27">
                  <c:v>104.2501052137259</c:v>
                </c:pt>
                <c:pt idx="28">
                  <c:v>105.10189229093866</c:v>
                </c:pt>
                <c:pt idx="29">
                  <c:v>106.13118865653411</c:v>
                </c:pt>
                <c:pt idx="30">
                  <c:v>106.95378326999356</c:v>
                </c:pt>
                <c:pt idx="31">
                  <c:v>107.50049808987075</c:v>
                </c:pt>
                <c:pt idx="32">
                  <c:v>107.854311220559</c:v>
                </c:pt>
                <c:pt idx="33">
                  <c:v>108.25105328550922</c:v>
                </c:pt>
                <c:pt idx="34">
                  <c:v>108.71857794621482</c:v>
                </c:pt>
                <c:pt idx="35">
                  <c:v>108.99359369793176</c:v>
                </c:pt>
                <c:pt idx="36">
                  <c:v>109.181765910976</c:v>
                </c:pt>
                <c:pt idx="37">
                  <c:v>109.37626100706981</c:v>
                </c:pt>
                <c:pt idx="38">
                  <c:v>109.58455522740272</c:v>
                </c:pt>
                <c:pt idx="39">
                  <c:v>109.61518921379142</c:v>
                </c:pt>
                <c:pt idx="40">
                  <c:v>109.92323641270264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F3-4076-8AC5-6FCEE1EC62D8}"/>
            </c:ext>
          </c:extLst>
        </c:ser>
        <c:ser>
          <c:idx val="2"/>
          <c:order val="2"/>
          <c:tx>
            <c:strRef>
              <c:f>'Données graph 1 et 3'!$I$8:$I$9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3'!$I$10:$I$50</c:f>
              <c:numCache>
                <c:formatCode>#\ ##0.0</c:formatCode>
                <c:ptCount val="41"/>
                <c:pt idx="0">
                  <c:v>100</c:v>
                </c:pt>
                <c:pt idx="1">
                  <c:v>99.959720551636963</c:v>
                </c:pt>
                <c:pt idx="2">
                  <c:v>99.670883187652365</c:v>
                </c:pt>
                <c:pt idx="3">
                  <c:v>99.852755989445328</c:v>
                </c:pt>
                <c:pt idx="4">
                  <c:v>99.808936830311495</c:v>
                </c:pt>
                <c:pt idx="5">
                  <c:v>99.919654468919717</c:v>
                </c:pt>
                <c:pt idx="6">
                  <c:v>100.16753255412149</c:v>
                </c:pt>
                <c:pt idx="7">
                  <c:v>100.72768871706405</c:v>
                </c:pt>
                <c:pt idx="8">
                  <c:v>100.92920658778934</c:v>
                </c:pt>
                <c:pt idx="9">
                  <c:v>101.13672039717385</c:v>
                </c:pt>
                <c:pt idx="10">
                  <c:v>101.51171216169246</c:v>
                </c:pt>
                <c:pt idx="11">
                  <c:v>101.65270095654127</c:v>
                </c:pt>
                <c:pt idx="12">
                  <c:v>101.68048232390072</c:v>
                </c:pt>
                <c:pt idx="13">
                  <c:v>102.25966866777021</c:v>
                </c:pt>
                <c:pt idx="14">
                  <c:v>102.11659580842979</c:v>
                </c:pt>
                <c:pt idx="15">
                  <c:v>102.62055465040092</c:v>
                </c:pt>
                <c:pt idx="16">
                  <c:v>103.08049696442754</c:v>
                </c:pt>
                <c:pt idx="17">
                  <c:v>103.11911526901557</c:v>
                </c:pt>
                <c:pt idx="18">
                  <c:v>103.27884133037057</c:v>
                </c:pt>
                <c:pt idx="19">
                  <c:v>102.87575579984112</c:v>
                </c:pt>
                <c:pt idx="20">
                  <c:v>103.58938488445797</c:v>
                </c:pt>
                <c:pt idx="21">
                  <c:v>103.67613721890265</c:v>
                </c:pt>
                <c:pt idx="22">
                  <c:v>103.62405734226816</c:v>
                </c:pt>
                <c:pt idx="23">
                  <c:v>104.24698968471455</c:v>
                </c:pt>
                <c:pt idx="24">
                  <c:v>101.74562102233642</c:v>
                </c:pt>
                <c:pt idx="25">
                  <c:v>99.449750304400567</c:v>
                </c:pt>
                <c:pt idx="26">
                  <c:v>102.08482410413843</c:v>
                </c:pt>
                <c:pt idx="27">
                  <c:v>102.68418007157105</c:v>
                </c:pt>
                <c:pt idx="28">
                  <c:v>103.11763742971686</c:v>
                </c:pt>
                <c:pt idx="29">
                  <c:v>104.13851511850569</c:v>
                </c:pt>
                <c:pt idx="30">
                  <c:v>105.41381823034486</c:v>
                </c:pt>
                <c:pt idx="31">
                  <c:v>106.68233877260076</c:v>
                </c:pt>
                <c:pt idx="32">
                  <c:v>107.20829285224309</c:v>
                </c:pt>
                <c:pt idx="33">
                  <c:v>108.36835260414827</c:v>
                </c:pt>
                <c:pt idx="34">
                  <c:v>108.4930876649038</c:v>
                </c:pt>
                <c:pt idx="35">
                  <c:v>108.93532080202316</c:v>
                </c:pt>
                <c:pt idx="36">
                  <c:v>109.32022023925163</c:v>
                </c:pt>
                <c:pt idx="37">
                  <c:v>109.54231305365252</c:v>
                </c:pt>
                <c:pt idx="38">
                  <c:v>109.84727828961324</c:v>
                </c:pt>
                <c:pt idx="39">
                  <c:v>109.70708266056344</c:v>
                </c:pt>
                <c:pt idx="40">
                  <c:v>110.30317367490802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F3-4076-8AC5-6FCEE1EC6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dep06_trim!$BH$107:$BH$123</c:f>
              <c:numCache>
                <c:formatCode>#\ ##0.0</c:formatCode>
                <c:ptCount val="17"/>
                <c:pt idx="0">
                  <c:v>0.55047134108578977</c:v>
                </c:pt>
                <c:pt idx="1">
                  <c:v>15.842058441114082</c:v>
                </c:pt>
                <c:pt idx="2">
                  <c:v>-3.0895557655954531</c:v>
                </c:pt>
                <c:pt idx="3">
                  <c:v>-3.6818043279488011</c:v>
                </c:pt>
                <c:pt idx="4">
                  <c:v>-0.35440794886398841</c:v>
                </c:pt>
                <c:pt idx="5">
                  <c:v>1.854557002222923</c:v>
                </c:pt>
                <c:pt idx="6">
                  <c:v>-5.8427386668329362</c:v>
                </c:pt>
                <c:pt idx="7">
                  <c:v>-5.4834437086092702</c:v>
                </c:pt>
                <c:pt idx="8">
                  <c:v>-3.5874439461883512</c:v>
                </c:pt>
                <c:pt idx="9">
                  <c:v>-1.9767441860465085</c:v>
                </c:pt>
                <c:pt idx="10">
                  <c:v>-0.75622775800712194</c:v>
                </c:pt>
                <c:pt idx="11">
                  <c:v>-1.4716868369938685</c:v>
                </c:pt>
                <c:pt idx="12">
                  <c:v>-0.43217833042686893</c:v>
                </c:pt>
                <c:pt idx="13">
                  <c:v>-0.57873895826987543</c:v>
                </c:pt>
                <c:pt idx="14">
                  <c:v>-0.40594362745097756</c:v>
                </c:pt>
                <c:pt idx="15">
                  <c:v>1.0459124817349785</c:v>
                </c:pt>
                <c:pt idx="16">
                  <c:v>-0.70781642438542125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7-4296-8B68-508A32FCD17C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dep06_trim!$BI$107:$BI$123</c:f>
              <c:numCache>
                <c:formatCode>#\ ##0.0</c:formatCode>
                <c:ptCount val="17"/>
                <c:pt idx="0">
                  <c:v>-8.3698171516877196E-2</c:v>
                </c:pt>
                <c:pt idx="1">
                  <c:v>9.0920806753012506</c:v>
                </c:pt>
                <c:pt idx="2">
                  <c:v>-0.15357353809806185</c:v>
                </c:pt>
                <c:pt idx="3">
                  <c:v>-3.0584477046852743</c:v>
                </c:pt>
                <c:pt idx="4">
                  <c:v>-0.77500457679868795</c:v>
                </c:pt>
                <c:pt idx="5">
                  <c:v>1.4760147601476037</c:v>
                </c:pt>
                <c:pt idx="6">
                  <c:v>-2.7272727272727226</c:v>
                </c:pt>
                <c:pt idx="7">
                  <c:v>-4.9158878504672927</c:v>
                </c:pt>
                <c:pt idx="8">
                  <c:v>-2.9355874451215569</c:v>
                </c:pt>
                <c:pt idx="9">
                  <c:v>-0.7358401404171877</c:v>
                </c:pt>
                <c:pt idx="10">
                  <c:v>0.19722524483132275</c:v>
                </c:pt>
                <c:pt idx="11">
                  <c:v>-1.1131473562750238</c:v>
                </c:pt>
                <c:pt idx="12">
                  <c:v>-0.39810556661404872</c:v>
                </c:pt>
                <c:pt idx="13">
                  <c:v>-1.571221831713876</c:v>
                </c:pt>
                <c:pt idx="14">
                  <c:v>-0.55310508996709862</c:v>
                </c:pt>
                <c:pt idx="15">
                  <c:v>-0.19008729935229285</c:v>
                </c:pt>
                <c:pt idx="16">
                  <c:v>-0.4655427805600576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A7-4296-8B68-508A32FCD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31776"/>
        <c:axId val="172333312"/>
      </c:barChart>
      <c:catAx>
        <c:axId val="1723317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33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3331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3177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8132219513176E-2"/>
          <c:y val="0.23482735316768033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dep06_trim!$BJ$107:$BJ$123</c:f>
              <c:numCache>
                <c:formatCode>#\ ##0.0</c:formatCode>
                <c:ptCount val="17"/>
                <c:pt idx="0">
                  <c:v>0.32185387833922885</c:v>
                </c:pt>
                <c:pt idx="1">
                  <c:v>27.943535450753942</c:v>
                </c:pt>
                <c:pt idx="2">
                  <c:v>-5.3159478435305996</c:v>
                </c:pt>
                <c:pt idx="3">
                  <c:v>-7.4417372881355863</c:v>
                </c:pt>
                <c:pt idx="4">
                  <c:v>-1.316165951359094</c:v>
                </c:pt>
                <c:pt idx="5">
                  <c:v>2.4934763699623108</c:v>
                </c:pt>
                <c:pt idx="6">
                  <c:v>-9.731258840169744</c:v>
                </c:pt>
                <c:pt idx="7">
                  <c:v>-9.4641178314008094</c:v>
                </c:pt>
                <c:pt idx="8">
                  <c:v>-3.4614053305642156</c:v>
                </c:pt>
                <c:pt idx="9">
                  <c:v>-0.43026174256005634</c:v>
                </c:pt>
                <c:pt idx="10">
                  <c:v>-0.396110911055092</c:v>
                </c:pt>
                <c:pt idx="11">
                  <c:v>-0.72306579898769874</c:v>
                </c:pt>
                <c:pt idx="12">
                  <c:v>-7.2833211944656195E-2</c:v>
                </c:pt>
                <c:pt idx="13">
                  <c:v>-0.76530612244898322</c:v>
                </c:pt>
                <c:pt idx="14">
                  <c:v>2.2769004774146229</c:v>
                </c:pt>
                <c:pt idx="15">
                  <c:v>2.9802513464990854</c:v>
                </c:pt>
                <c:pt idx="16">
                  <c:v>-0.767085076708518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9-4C7A-988F-1D7DB0196BC3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dep06_trim!$BK$107:$BK$123</c:f>
              <c:numCache>
                <c:formatCode>#\ ##0.0</c:formatCode>
                <c:ptCount val="17"/>
                <c:pt idx="0">
                  <c:v>0.3466592116298628</c:v>
                </c:pt>
                <c:pt idx="1">
                  <c:v>12.871231960773377</c:v>
                </c:pt>
                <c:pt idx="2">
                  <c:v>-1.8166559707755159</c:v>
                </c:pt>
                <c:pt idx="3">
                  <c:v>-3.7206496053094784</c:v>
                </c:pt>
                <c:pt idx="4">
                  <c:v>-0.76766410778630334</c:v>
                </c:pt>
                <c:pt idx="5">
                  <c:v>1.541942953373332</c:v>
                </c:pt>
                <c:pt idx="6">
                  <c:v>-4.633324695516972</c:v>
                </c:pt>
                <c:pt idx="7">
                  <c:v>-5.6953426444214861</c:v>
                </c:pt>
                <c:pt idx="8">
                  <c:v>-3.6016827061603252</c:v>
                </c:pt>
                <c:pt idx="9">
                  <c:v>-1.5423242467718756</c:v>
                </c:pt>
                <c:pt idx="10">
                  <c:v>0.15179113539769418</c:v>
                </c:pt>
                <c:pt idx="11">
                  <c:v>-1.267050621400434</c:v>
                </c:pt>
                <c:pt idx="12">
                  <c:v>-0.47893896598305563</c:v>
                </c:pt>
                <c:pt idx="13">
                  <c:v>-0.75888450148074993</c:v>
                </c:pt>
                <c:pt idx="14">
                  <c:v>-0.60926328877836111</c:v>
                </c:pt>
                <c:pt idx="15">
                  <c:v>0.18765246762995069</c:v>
                </c:pt>
                <c:pt idx="16">
                  <c:v>-0.22476119123431282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9-4C7A-988F-1D7DB0196BC3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dep06_trim!$BL$107:$BL$123</c:f>
              <c:numCache>
                <c:formatCode>#\ ##0.0</c:formatCode>
                <c:ptCount val="17"/>
                <c:pt idx="0">
                  <c:v>-5.5108563870820415E-2</c:v>
                </c:pt>
                <c:pt idx="1">
                  <c:v>6.0101455668283954</c:v>
                </c:pt>
                <c:pt idx="2">
                  <c:v>0.32247997503380699</c:v>
                </c:pt>
                <c:pt idx="3">
                  <c:v>-1.0369141435089269</c:v>
                </c:pt>
                <c:pt idx="4">
                  <c:v>0.10477787091367485</c:v>
                </c:pt>
                <c:pt idx="5">
                  <c:v>1.6014234875444844</c:v>
                </c:pt>
                <c:pt idx="6">
                  <c:v>-1.5349747604821329</c:v>
                </c:pt>
                <c:pt idx="7">
                  <c:v>-2.79347143753923</c:v>
                </c:pt>
                <c:pt idx="8">
                  <c:v>-2.5293294586158588</c:v>
                </c:pt>
                <c:pt idx="9">
                  <c:v>-1.2257067137809163</c:v>
                </c:pt>
                <c:pt idx="10">
                  <c:v>-0.97261039686975526</c:v>
                </c:pt>
                <c:pt idx="11">
                  <c:v>-1.4901783698351823</c:v>
                </c:pt>
                <c:pt idx="12">
                  <c:v>-0.40110016044007102</c:v>
                </c:pt>
                <c:pt idx="13">
                  <c:v>-1.8409849269359069</c:v>
                </c:pt>
                <c:pt idx="14">
                  <c:v>-1.1253077013245849</c:v>
                </c:pt>
                <c:pt idx="15">
                  <c:v>-4.7421458209850886E-2</c:v>
                </c:pt>
                <c:pt idx="16">
                  <c:v>-1.1979599098564719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9-4C7A-988F-1D7DB0196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86432"/>
        <c:axId val="171192320"/>
      </c:barChart>
      <c:catAx>
        <c:axId val="171186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1923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192320"/>
        <c:scaling>
          <c:orientation val="minMax"/>
          <c:max val="32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18643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dep06_trim!$BS$107:$BS$123</c:f>
              <c:numCache>
                <c:formatCode>#\ ##0.0</c:formatCode>
                <c:ptCount val="17"/>
                <c:pt idx="0">
                  <c:v>2.0268256333830115</c:v>
                </c:pt>
                <c:pt idx="1">
                  <c:v>15.314052001168577</c:v>
                </c:pt>
                <c:pt idx="2">
                  <c:v>-5.4164977705715494</c:v>
                </c:pt>
                <c:pt idx="3">
                  <c:v>-7.4355815074730884</c:v>
                </c:pt>
                <c:pt idx="4">
                  <c:v>-3.4029747091845586</c:v>
                </c:pt>
                <c:pt idx="5">
                  <c:v>0.89868791564315931</c:v>
                </c:pt>
                <c:pt idx="6">
                  <c:v>-3.1886467549432918</c:v>
                </c:pt>
                <c:pt idx="7">
                  <c:v>-4.0480863591756622</c:v>
                </c:pt>
                <c:pt idx="8">
                  <c:v>-6.3922270518990132E-3</c:v>
                </c:pt>
                <c:pt idx="9">
                  <c:v>1.8155085341686306</c:v>
                </c:pt>
                <c:pt idx="10">
                  <c:v>1.9401017140704413</c:v>
                </c:pt>
                <c:pt idx="11">
                  <c:v>0.59743779255974072</c:v>
                </c:pt>
                <c:pt idx="12">
                  <c:v>1.1081858813445145</c:v>
                </c:pt>
                <c:pt idx="13">
                  <c:v>-1.0415405110814957</c:v>
                </c:pt>
                <c:pt idx="14">
                  <c:v>-1.8357606168151186E-2</c:v>
                </c:pt>
                <c:pt idx="15">
                  <c:v>0.38558051288328787</c:v>
                </c:pt>
                <c:pt idx="16">
                  <c:v>-0.45116449213511434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A-4B63-8FF8-41464768883D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dep06_trim!$BT$107:$BT$123</c:f>
              <c:numCache>
                <c:formatCode>#\ ##0.0</c:formatCode>
                <c:ptCount val="17"/>
                <c:pt idx="0">
                  <c:v>-2.0541760722347591</c:v>
                </c:pt>
                <c:pt idx="1">
                  <c:v>8.4888991319044482</c:v>
                </c:pt>
                <c:pt idx="2">
                  <c:v>3.6821979889533951</c:v>
                </c:pt>
                <c:pt idx="3">
                  <c:v>1.8235213768610814</c:v>
                </c:pt>
                <c:pt idx="4">
                  <c:v>2.7164799785364568</c:v>
                </c:pt>
                <c:pt idx="5">
                  <c:v>2.4944495233120145</c:v>
                </c:pt>
                <c:pt idx="6">
                  <c:v>-5.4153924566768596</c:v>
                </c:pt>
                <c:pt idx="7">
                  <c:v>-6.4461807894382384</c:v>
                </c:pt>
                <c:pt idx="8">
                  <c:v>-6.9047447620419033</c:v>
                </c:pt>
                <c:pt idx="9">
                  <c:v>-5.1430781129156884</c:v>
                </c:pt>
                <c:pt idx="10">
                  <c:v>-3.114553607827153</c:v>
                </c:pt>
                <c:pt idx="11">
                  <c:v>-3.8542455608852944</c:v>
                </c:pt>
                <c:pt idx="12">
                  <c:v>-2.5908096280087611</c:v>
                </c:pt>
                <c:pt idx="13">
                  <c:v>-1.1860903944649115</c:v>
                </c:pt>
                <c:pt idx="14">
                  <c:v>-1.1730471946894583</c:v>
                </c:pt>
                <c:pt idx="15">
                  <c:v>0.42326094957674254</c:v>
                </c:pt>
                <c:pt idx="16">
                  <c:v>-0.77881619937695268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A-4B63-8FF8-414647688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75552"/>
        <c:axId val="171589632"/>
      </c:barChart>
      <c:catAx>
        <c:axId val="171575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89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58963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755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6520344210107438"/>
          <c:w val="0.88312922262587745"/>
          <c:h val="0.5191400210707598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RSA!$AT$40:$AT$89</c:f>
              <c:numCache>
                <c:formatCode>0.0</c:formatCode>
                <c:ptCount val="50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94.294167371090438</c:v>
                </c:pt>
                <c:pt idx="25">
                  <c:v>94.125105663567197</c:v>
                </c:pt>
                <c:pt idx="26">
                  <c:v>92.349957734573124</c:v>
                </c:pt>
                <c:pt idx="27">
                  <c:v>91.293322062552832</c:v>
                </c:pt>
                <c:pt idx="28">
                  <c:v>88.884192730346584</c:v>
                </c:pt>
                <c:pt idx="29">
                  <c:v>86.136939983093825</c:v>
                </c:pt>
                <c:pt idx="30">
                  <c:v>84.277261200338131</c:v>
                </c:pt>
                <c:pt idx="31">
                  <c:v>83.38968723584108</c:v>
                </c:pt>
                <c:pt idx="32">
                  <c:v>83.981403212172438</c:v>
                </c:pt>
                <c:pt idx="33">
                  <c:v>85.164835164835168</c:v>
                </c:pt>
                <c:pt idx="34">
                  <c:v>83.431952662721898</c:v>
                </c:pt>
                <c:pt idx="35">
                  <c:v>83.981403212172438</c:v>
                </c:pt>
                <c:pt idx="36">
                  <c:v>83.896872358410818</c:v>
                </c:pt>
                <c:pt idx="37">
                  <c:v>83.85460693153</c:v>
                </c:pt>
                <c:pt idx="38">
                  <c:v>82.967032967032978</c:v>
                </c:pt>
                <c:pt idx="39">
                  <c:v>82.333051563820788</c:v>
                </c:pt>
                <c:pt idx="40">
                  <c:v>80.980557903634832</c:v>
                </c:pt>
                <c:pt idx="41">
                  <c:v>78.529163144547766</c:v>
                </c:pt>
                <c:pt idx="42">
                  <c:v>76.204564666103124</c:v>
                </c:pt>
                <c:pt idx="43">
                  <c:v>75.866441251056642</c:v>
                </c:pt>
                <c:pt idx="44">
                  <c:v>77.049873203719358</c:v>
                </c:pt>
                <c:pt idx="45">
                  <c:v>79.036348267117489</c:v>
                </c:pt>
                <c:pt idx="46">
                  <c:v>78.444632290786132</c:v>
                </c:pt>
                <c:pt idx="47">
                  <c:v>79.374471682164</c:v>
                </c:pt>
                <c:pt idx="48">
                  <c:v>78.782755705832628</c:v>
                </c:pt>
                <c:pt idx="49">
                  <c:v>77.937447168216394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13-4A48-9C30-B544E75F81F8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ASS!$AT$40:$AT$88</c:f>
              <c:numCache>
                <c:formatCode>0.0</c:formatCode>
                <c:ptCount val="49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92.612612612612608</c:v>
                </c:pt>
                <c:pt idx="24">
                  <c:v>92.432432432432435</c:v>
                </c:pt>
                <c:pt idx="25">
                  <c:v>91.531531531531527</c:v>
                </c:pt>
                <c:pt idx="26">
                  <c:v>89.549549549549539</c:v>
                </c:pt>
                <c:pt idx="27">
                  <c:v>87.387387387387378</c:v>
                </c:pt>
                <c:pt idx="28">
                  <c:v>84.684684684684683</c:v>
                </c:pt>
                <c:pt idx="29">
                  <c:v>83.603603603603602</c:v>
                </c:pt>
                <c:pt idx="30">
                  <c:v>82.882882882882882</c:v>
                </c:pt>
                <c:pt idx="31">
                  <c:v>80.540540540540533</c:v>
                </c:pt>
                <c:pt idx="32">
                  <c:v>78.738738738738732</c:v>
                </c:pt>
                <c:pt idx="33">
                  <c:v>78.738738738738732</c:v>
                </c:pt>
                <c:pt idx="34">
                  <c:v>76.936936936936945</c:v>
                </c:pt>
                <c:pt idx="35">
                  <c:v>76.576576576576571</c:v>
                </c:pt>
                <c:pt idx="36">
                  <c:v>75.49549549549549</c:v>
                </c:pt>
                <c:pt idx="37">
                  <c:v>73.513513513513516</c:v>
                </c:pt>
                <c:pt idx="38">
                  <c:v>72.252252252252248</c:v>
                </c:pt>
                <c:pt idx="39">
                  <c:v>71.531531531531527</c:v>
                </c:pt>
                <c:pt idx="40">
                  <c:v>68.648648648648646</c:v>
                </c:pt>
                <c:pt idx="41">
                  <c:v>68.828828828828819</c:v>
                </c:pt>
                <c:pt idx="42">
                  <c:v>67.387387387387392</c:v>
                </c:pt>
                <c:pt idx="43">
                  <c:v>66.306306306306311</c:v>
                </c:pt>
                <c:pt idx="44">
                  <c:v>65.945945945945951</c:v>
                </c:pt>
                <c:pt idx="45">
                  <c:v>65.765765765765778</c:v>
                </c:pt>
                <c:pt idx="46">
                  <c:v>65.405405405405403</c:v>
                </c:pt>
                <c:pt idx="47">
                  <c:v>64.86486486486487</c:v>
                </c:pt>
                <c:pt idx="48">
                  <c:v>64.86486486486487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13-4A48-9C30-B544E75F81F8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AAH!$AT$40:$AT$89</c:f>
              <c:numCache>
                <c:formatCode>0.0</c:formatCode>
                <c:ptCount val="50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100.2754820936639</c:v>
                </c:pt>
                <c:pt idx="14">
                  <c:v>100.18365472910928</c:v>
                </c:pt>
                <c:pt idx="15">
                  <c:v>100.32139577594124</c:v>
                </c:pt>
                <c:pt idx="16">
                  <c:v>100.41322314049587</c:v>
                </c:pt>
                <c:pt idx="17">
                  <c:v>100.32139577594124</c:v>
                </c:pt>
                <c:pt idx="18">
                  <c:v>100.32139577594124</c:v>
                </c:pt>
                <c:pt idx="19">
                  <c:v>100.13774104683195</c:v>
                </c:pt>
                <c:pt idx="20">
                  <c:v>100.96418732782368</c:v>
                </c:pt>
                <c:pt idx="21">
                  <c:v>101.42332415059687</c:v>
                </c:pt>
                <c:pt idx="22">
                  <c:v>101.37741046831957</c:v>
                </c:pt>
                <c:pt idx="23">
                  <c:v>100.22956841138659</c:v>
                </c:pt>
                <c:pt idx="24">
                  <c:v>100.64279155188247</c:v>
                </c:pt>
                <c:pt idx="25">
                  <c:v>101.10192837465564</c:v>
                </c:pt>
                <c:pt idx="26">
                  <c:v>102.70890725436179</c:v>
                </c:pt>
                <c:pt idx="27">
                  <c:v>103.12213039485766</c:v>
                </c:pt>
                <c:pt idx="28">
                  <c:v>103.4435261707989</c:v>
                </c:pt>
                <c:pt idx="29">
                  <c:v>103.76492194674012</c:v>
                </c:pt>
                <c:pt idx="30">
                  <c:v>104.08631772268136</c:v>
                </c:pt>
                <c:pt idx="31">
                  <c:v>104.31588613406795</c:v>
                </c:pt>
                <c:pt idx="32">
                  <c:v>104.49954086317723</c:v>
                </c:pt>
                <c:pt idx="33">
                  <c:v>104.63728191000918</c:v>
                </c:pt>
                <c:pt idx="34">
                  <c:v>104.82093663911847</c:v>
                </c:pt>
                <c:pt idx="35">
                  <c:v>103.25987144168963</c:v>
                </c:pt>
                <c:pt idx="36">
                  <c:v>103.62718089990817</c:v>
                </c:pt>
                <c:pt idx="37">
                  <c:v>104.04040404040404</c:v>
                </c:pt>
                <c:pt idx="38">
                  <c:v>105.60146923783287</c:v>
                </c:pt>
                <c:pt idx="39">
                  <c:v>105.8769513314968</c:v>
                </c:pt>
                <c:pt idx="40">
                  <c:v>106.10651974288339</c:v>
                </c:pt>
                <c:pt idx="41">
                  <c:v>106.15243342516069</c:v>
                </c:pt>
                <c:pt idx="42">
                  <c:v>106.29017447199264</c:v>
                </c:pt>
                <c:pt idx="43">
                  <c:v>106.6574839302112</c:v>
                </c:pt>
                <c:pt idx="44">
                  <c:v>108.76951331496787</c:v>
                </c:pt>
                <c:pt idx="45">
                  <c:v>107.57575757575756</c:v>
                </c:pt>
                <c:pt idx="46">
                  <c:v>108.26446280991735</c:v>
                </c:pt>
                <c:pt idx="47">
                  <c:v>105.73921028466482</c:v>
                </c:pt>
                <c:pt idx="48">
                  <c:v>106.33608815426999</c:v>
                </c:pt>
                <c:pt idx="49">
                  <c:v>106.51974288337924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13-4A48-9C30-B544E75F81F8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PA!$AT$40:$AT$89</c:f>
              <c:numCache>
                <c:formatCode>0.0</c:formatCode>
                <c:ptCount val="50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102.447894810463</c:v>
                </c:pt>
                <c:pt idx="25">
                  <c:v>102.61575045460904</c:v>
                </c:pt>
                <c:pt idx="26">
                  <c:v>102.30801510700798</c:v>
                </c:pt>
                <c:pt idx="27">
                  <c:v>103.18925723877466</c:v>
                </c:pt>
                <c:pt idx="28">
                  <c:v>103.49699258637573</c:v>
                </c:pt>
                <c:pt idx="29">
                  <c:v>102.67170233599106</c:v>
                </c:pt>
                <c:pt idx="30">
                  <c:v>103.04937753531962</c:v>
                </c:pt>
                <c:pt idx="31">
                  <c:v>104.3642467477969</c:v>
                </c:pt>
                <c:pt idx="32">
                  <c:v>105.44132046440062</c:v>
                </c:pt>
                <c:pt idx="33">
                  <c:v>106.09875507063926</c:v>
                </c:pt>
                <c:pt idx="34">
                  <c:v>106.22464680374877</c:v>
                </c:pt>
                <c:pt idx="35">
                  <c:v>105.3294167016366</c:v>
                </c:pt>
                <c:pt idx="36">
                  <c:v>104.68597006574345</c:v>
                </c:pt>
                <c:pt idx="37">
                  <c:v>104.53210239194293</c:v>
                </c:pt>
                <c:pt idx="38">
                  <c:v>104.32228283676039</c:v>
                </c:pt>
                <c:pt idx="39">
                  <c:v>104.67198209539796</c:v>
                </c:pt>
                <c:pt idx="40">
                  <c:v>103.44104070499371</c:v>
                </c:pt>
                <c:pt idx="41">
                  <c:v>103.3711008532662</c:v>
                </c:pt>
                <c:pt idx="42">
                  <c:v>103.3711008532662</c:v>
                </c:pt>
                <c:pt idx="43">
                  <c:v>103.69282417121275</c:v>
                </c:pt>
                <c:pt idx="44">
                  <c:v>103.52496852706672</c:v>
                </c:pt>
                <c:pt idx="45">
                  <c:v>103.91663169674081</c:v>
                </c:pt>
                <c:pt idx="46">
                  <c:v>103.49699258637573</c:v>
                </c:pt>
                <c:pt idx="47">
                  <c:v>102.55979857322703</c:v>
                </c:pt>
                <c:pt idx="48">
                  <c:v>101.84641208560639</c:v>
                </c:pt>
                <c:pt idx="49">
                  <c:v>100.89523010211219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13-4A48-9C30-B544E75F8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dateAx>
        <c:axId val="229542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70" baseline="0"/>
            </a:pPr>
            <a:endParaRPr lang="fr-FR"/>
          </a:p>
        </c:txPr>
        <c:crossAx val="229569280"/>
        <c:crossesAt val="100"/>
        <c:auto val="1"/>
        <c:lblOffset val="100"/>
        <c:baseTimeUnit val="months"/>
      </c:dateAx>
      <c:valAx>
        <c:axId val="229569280"/>
        <c:scaling>
          <c:orientation val="minMax"/>
          <c:max val="120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42912"/>
        <c:crossesAt val="43862"/>
        <c:crossBetween val="midCat"/>
        <c:majorUnit val="5"/>
      </c:valAx>
    </c:plotArea>
    <c:legend>
      <c:legendPos val="b"/>
      <c:layout>
        <c:manualLayout>
          <c:xMode val="edge"/>
          <c:yMode val="edge"/>
          <c:x val="0.292315653939484"/>
          <c:y val="0.75891939781986117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Graph2'!$M$10:$M$50</c:f>
              <c:numCache>
                <c:formatCode>#,##0</c:formatCode>
                <c:ptCount val="41"/>
                <c:pt idx="0">
                  <c:v>-735.86717118468368</c:v>
                </c:pt>
                <c:pt idx="1">
                  <c:v>-132.35468885180308</c:v>
                </c:pt>
                <c:pt idx="2">
                  <c:v>-1130.9272259762511</c:v>
                </c:pt>
                <c:pt idx="3">
                  <c:v>660.06555694405688</c:v>
                </c:pt>
                <c:pt idx="4">
                  <c:v>-16.958613909489941</c:v>
                </c:pt>
                <c:pt idx="5">
                  <c:v>-276.09343845554395</c:v>
                </c:pt>
                <c:pt idx="6">
                  <c:v>426.85508389951428</c:v>
                </c:pt>
                <c:pt idx="7">
                  <c:v>2316.8748434060253</c:v>
                </c:pt>
                <c:pt idx="8">
                  <c:v>845.23931518109748</c:v>
                </c:pt>
                <c:pt idx="9">
                  <c:v>798.79760648973752</c:v>
                </c:pt>
                <c:pt idx="10">
                  <c:v>1346.8306716226507</c:v>
                </c:pt>
                <c:pt idx="11">
                  <c:v>107.88264682266163</c:v>
                </c:pt>
                <c:pt idx="12">
                  <c:v>-244.62060666049365</c:v>
                </c:pt>
                <c:pt idx="13">
                  <c:v>2203.0153097529546</c:v>
                </c:pt>
                <c:pt idx="14">
                  <c:v>-634.88002768758452</c:v>
                </c:pt>
                <c:pt idx="15">
                  <c:v>1537.587329232716</c:v>
                </c:pt>
                <c:pt idx="16">
                  <c:v>1402.0710512939258</c:v>
                </c:pt>
                <c:pt idx="17">
                  <c:v>41.680461206124164</c:v>
                </c:pt>
                <c:pt idx="18">
                  <c:v>927.56649504392408</c:v>
                </c:pt>
                <c:pt idx="19">
                  <c:v>-1213.2927907006233</c:v>
                </c:pt>
                <c:pt idx="20">
                  <c:v>2242.0749760715407</c:v>
                </c:pt>
                <c:pt idx="21">
                  <c:v>219.44766806153348</c:v>
                </c:pt>
                <c:pt idx="22">
                  <c:v>-279.5294959844905</c:v>
                </c:pt>
                <c:pt idx="23">
                  <c:v>2893.3620000506053</c:v>
                </c:pt>
                <c:pt idx="24">
                  <c:v>-6249.852532965655</c:v>
                </c:pt>
                <c:pt idx="25">
                  <c:v>-10387.371523128531</c:v>
                </c:pt>
                <c:pt idx="26">
                  <c:v>9167.4367617561365</c:v>
                </c:pt>
                <c:pt idx="27">
                  <c:v>2102.9953275942244</c:v>
                </c:pt>
                <c:pt idx="28">
                  <c:v>1490.3668475451414</c:v>
                </c:pt>
                <c:pt idx="29">
                  <c:v>3719.3492111223168</c:v>
                </c:pt>
                <c:pt idx="30">
                  <c:v>4758.6339494527783</c:v>
                </c:pt>
                <c:pt idx="31">
                  <c:v>4761.5813088333234</c:v>
                </c:pt>
                <c:pt idx="32">
                  <c:v>2525.4885884812684</c:v>
                </c:pt>
                <c:pt idx="33">
                  <c:v>4460.8200926129939</c:v>
                </c:pt>
                <c:pt idx="34">
                  <c:v>501.99602968333056</c:v>
                </c:pt>
                <c:pt idx="35">
                  <c:v>1783.0279987796675</c:v>
                </c:pt>
                <c:pt idx="36">
                  <c:v>1684.706715326698</c:v>
                </c:pt>
                <c:pt idx="37">
                  <c:v>1258.0089182389784</c:v>
                </c:pt>
                <c:pt idx="38">
                  <c:v>1492.5409897040809</c:v>
                </c:pt>
                <c:pt idx="39">
                  <c:v>-317.29145816178061</c:v>
                </c:pt>
                <c:pt idx="40">
                  <c:v>2565.0358005741145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B-4406-8732-00712089C572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Graph2'!$N$10:$N$50</c:f>
              <c:numCache>
                <c:formatCode>#,##0</c:formatCode>
                <c:ptCount val="41"/>
                <c:pt idx="0">
                  <c:v>-79.977179892999629</c:v>
                </c:pt>
                <c:pt idx="1">
                  <c:v>-27.966125453000132</c:v>
                </c:pt>
                <c:pt idx="2">
                  <c:v>-18.707222298999113</c:v>
                </c:pt>
                <c:pt idx="3">
                  <c:v>63.827069899998605</c:v>
                </c:pt>
                <c:pt idx="4">
                  <c:v>-157.45100588399964</c:v>
                </c:pt>
                <c:pt idx="5">
                  <c:v>716.77330625299965</c:v>
                </c:pt>
                <c:pt idx="6">
                  <c:v>559.75267968499975</c:v>
                </c:pt>
                <c:pt idx="7">
                  <c:v>-87.333580292999613</c:v>
                </c:pt>
                <c:pt idx="8">
                  <c:v>-43.155114810001578</c:v>
                </c:pt>
                <c:pt idx="9">
                  <c:v>27.151711390001765</c:v>
                </c:pt>
                <c:pt idx="10">
                  <c:v>145.7167064690002</c:v>
                </c:pt>
                <c:pt idx="11">
                  <c:v>453.28289333799967</c:v>
                </c:pt>
                <c:pt idx="12">
                  <c:v>355.19638707899958</c:v>
                </c:pt>
                <c:pt idx="13">
                  <c:v>102.27014119200066</c:v>
                </c:pt>
                <c:pt idx="14">
                  <c:v>65.419465376999142</c:v>
                </c:pt>
                <c:pt idx="15">
                  <c:v>468.27658411400171</c:v>
                </c:pt>
                <c:pt idx="16">
                  <c:v>428.59767220499998</c:v>
                </c:pt>
                <c:pt idx="17">
                  <c:v>112.02864580099958</c:v>
                </c:pt>
                <c:pt idx="18">
                  <c:v>-291.82262905700009</c:v>
                </c:pt>
                <c:pt idx="19">
                  <c:v>-391.07378121800139</c:v>
                </c:pt>
                <c:pt idx="20">
                  <c:v>598.32132047700179</c:v>
                </c:pt>
                <c:pt idx="21">
                  <c:v>125.84516652899947</c:v>
                </c:pt>
                <c:pt idx="22">
                  <c:v>72.240454792001401</c:v>
                </c:pt>
                <c:pt idx="23">
                  <c:v>-413.95812396700239</c:v>
                </c:pt>
                <c:pt idx="24">
                  <c:v>-3706.1294163069988</c:v>
                </c:pt>
                <c:pt idx="25">
                  <c:v>1249.3153183699997</c:v>
                </c:pt>
                <c:pt idx="26">
                  <c:v>1320.7202139729998</c:v>
                </c:pt>
                <c:pt idx="27">
                  <c:v>282.56953643299948</c:v>
                </c:pt>
                <c:pt idx="28">
                  <c:v>234.88609033100056</c:v>
                </c:pt>
                <c:pt idx="29">
                  <c:v>343.96220509000068</c:v>
                </c:pt>
                <c:pt idx="30">
                  <c:v>317.34503448899886</c:v>
                </c:pt>
                <c:pt idx="31">
                  <c:v>287.40159837800093</c:v>
                </c:pt>
                <c:pt idx="32">
                  <c:v>-432.07892767300109</c:v>
                </c:pt>
                <c:pt idx="33">
                  <c:v>156.46568527199997</c:v>
                </c:pt>
                <c:pt idx="34">
                  <c:v>-5.523825484999179</c:v>
                </c:pt>
                <c:pt idx="35">
                  <c:v>-22.845584746999521</c:v>
                </c:pt>
                <c:pt idx="36">
                  <c:v>-152.72468206300073</c:v>
                </c:pt>
                <c:pt idx="37">
                  <c:v>-374.03204409999853</c:v>
                </c:pt>
                <c:pt idx="38">
                  <c:v>-278.71416359600244</c:v>
                </c:pt>
                <c:pt idx="39">
                  <c:v>-240.7171125779978</c:v>
                </c:pt>
                <c:pt idx="40">
                  <c:v>-192.46614772800058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B-4406-8732-00712089C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Graph2'!$L$10:$L$50</c:f>
              <c:numCache>
                <c:formatCode>#,##0</c:formatCode>
                <c:ptCount val="41"/>
                <c:pt idx="0">
                  <c:v>-815.84435107768513</c:v>
                </c:pt>
                <c:pt idx="1">
                  <c:v>-160.32081430481048</c:v>
                </c:pt>
                <c:pt idx="2">
                  <c:v>-1149.6344482752611</c:v>
                </c:pt>
                <c:pt idx="3">
                  <c:v>723.89262684405548</c:v>
                </c:pt>
                <c:pt idx="4">
                  <c:v>-174.40961979347048</c:v>
                </c:pt>
                <c:pt idx="5">
                  <c:v>440.67986779741477</c:v>
                </c:pt>
                <c:pt idx="6">
                  <c:v>986.60776358452858</c:v>
                </c:pt>
                <c:pt idx="7">
                  <c:v>2229.5412631130312</c:v>
                </c:pt>
                <c:pt idx="8">
                  <c:v>802.084200371115</c:v>
                </c:pt>
                <c:pt idx="9">
                  <c:v>825.94931787974201</c:v>
                </c:pt>
                <c:pt idx="10">
                  <c:v>1492.5473780916072</c:v>
                </c:pt>
                <c:pt idx="11">
                  <c:v>561.16554016066948</c:v>
                </c:pt>
                <c:pt idx="12">
                  <c:v>110.57578041852685</c:v>
                </c:pt>
                <c:pt idx="13">
                  <c:v>2305.285450944968</c:v>
                </c:pt>
                <c:pt idx="14">
                  <c:v>-569.46056231058901</c:v>
                </c:pt>
                <c:pt idx="15">
                  <c:v>2005.8639133467223</c:v>
                </c:pt>
                <c:pt idx="16">
                  <c:v>1830.6687234988785</c:v>
                </c:pt>
                <c:pt idx="17">
                  <c:v>153.70910700713284</c:v>
                </c:pt>
                <c:pt idx="18">
                  <c:v>635.74386598693673</c:v>
                </c:pt>
                <c:pt idx="19">
                  <c:v>-1604.3665719185956</c:v>
                </c:pt>
                <c:pt idx="20">
                  <c:v>2840.3962965485407</c:v>
                </c:pt>
                <c:pt idx="21">
                  <c:v>345.2928345905384</c:v>
                </c:pt>
                <c:pt idx="22">
                  <c:v>-207.28904119250365</c:v>
                </c:pt>
                <c:pt idx="23">
                  <c:v>2479.403876083612</c:v>
                </c:pt>
                <c:pt idx="24">
                  <c:v>-9955.981949272682</c:v>
                </c:pt>
                <c:pt idx="25">
                  <c:v>-9138.0562047585263</c:v>
                </c:pt>
                <c:pt idx="26">
                  <c:v>10488.156975729158</c:v>
                </c:pt>
                <c:pt idx="27">
                  <c:v>2385.5648640271975</c:v>
                </c:pt>
                <c:pt idx="28">
                  <c:v>1725.2529378761537</c:v>
                </c:pt>
                <c:pt idx="29">
                  <c:v>4063.3114162122947</c:v>
                </c:pt>
                <c:pt idx="30">
                  <c:v>5075.978983941779</c:v>
                </c:pt>
                <c:pt idx="31">
                  <c:v>5048.9829072113498</c:v>
                </c:pt>
                <c:pt idx="32">
                  <c:v>2093.4096608082764</c:v>
                </c:pt>
                <c:pt idx="33">
                  <c:v>4617.2857778850012</c:v>
                </c:pt>
                <c:pt idx="34">
                  <c:v>496.4722041983041</c:v>
                </c:pt>
                <c:pt idx="35">
                  <c:v>1760.1824140326935</c:v>
                </c:pt>
                <c:pt idx="36">
                  <c:v>1531.9820332636591</c:v>
                </c:pt>
                <c:pt idx="37">
                  <c:v>883.97687413898529</c:v>
                </c:pt>
                <c:pt idx="38">
                  <c:v>1213.8268261080957</c:v>
                </c:pt>
                <c:pt idx="39">
                  <c:v>-558.00857073976658</c:v>
                </c:pt>
                <c:pt idx="40">
                  <c:v>2372.569652846083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9B-4406-8732-00712089C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664832"/>
        <c:scaling>
          <c:orientation val="minMax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80A-4280-B1C1-5736BA6517AA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0A-4280-B1C1-5736BA6517AA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0A-4280-B1C1-5736BA6517AA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0A-4280-B1C1-5736BA6517AA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0A-4280-B1C1-5736BA6517A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graph4'!$BH$53:$BL$53</c:f>
              <c:numCache>
                <c:formatCode>#,##0</c:formatCode>
                <c:ptCount val="5"/>
                <c:pt idx="0">
                  <c:v>2570</c:v>
                </c:pt>
                <c:pt idx="1">
                  <c:v>1990</c:v>
                </c:pt>
                <c:pt idx="2">
                  <c:v>770</c:v>
                </c:pt>
                <c:pt idx="3">
                  <c:v>90</c:v>
                </c:pt>
                <c:pt idx="4">
                  <c:v>-290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0A-4280-B1C1-5736BA6517AA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0A-4280-B1C1-5736BA6517AA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0A-4280-B1C1-5736BA6517AA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0A-4280-B1C1-5736BA6517AA}"/>
                </c:ext>
              </c:extLst>
            </c:dLbl>
            <c:dLbl>
              <c:idx val="2"/>
              <c:layout>
                <c:manualLayout>
                  <c:x val="1.8658201850303164E-3"/>
                  <c:y val="-2.012515567485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0A-4280-B1C1-5736BA6517AA}"/>
                </c:ext>
              </c:extLst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0A-4280-B1C1-5736BA6517AA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0A-4280-B1C1-5736BA6517A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graph4'!$BN$53:$BR$53</c:f>
              <c:numCache>
                <c:formatCode>#,##0</c:formatCode>
                <c:ptCount val="5"/>
                <c:pt idx="0">
                  <c:v>-190</c:v>
                </c:pt>
                <c:pt idx="1">
                  <c:v>140</c:v>
                </c:pt>
                <c:pt idx="2">
                  <c:v>-30</c:v>
                </c:pt>
                <c:pt idx="3">
                  <c:v>-100</c:v>
                </c:pt>
                <c:pt idx="4">
                  <c:v>-190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0A-4280-B1C1-5736BA6517AA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050097874419079E-3"/>
                  <c:y val="0.143420279933113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0A-4280-B1C1-5736BA6517AA}"/>
                </c:ext>
              </c:extLst>
            </c:dLbl>
            <c:dLbl>
              <c:idx val="1"/>
              <c:layout>
                <c:manualLayout>
                  <c:x val="3.4380727523737522E-3"/>
                  <c:y val="0.118886585620865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59094726796051E-2"/>
                      <c:h val="7.0808399926540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80A-4280-B1C1-5736BA6517AA}"/>
                </c:ext>
              </c:extLst>
            </c:dLbl>
            <c:dLbl>
              <c:idx val="2"/>
              <c:layout>
                <c:manualLayout>
                  <c:x val="1.4080428176497465E-3"/>
                  <c:y val="1.63534387178646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0A-4280-B1C1-5736BA6517AA}"/>
                </c:ext>
              </c:extLst>
            </c:dLbl>
            <c:dLbl>
              <c:idx val="3"/>
              <c:layout>
                <c:manualLayout>
                  <c:x val="1.7948366284954542E-3"/>
                  <c:y val="-4.17594044413702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0A-4280-B1C1-5736BA6517AA}"/>
                </c:ext>
              </c:extLst>
            </c:dLbl>
            <c:dLbl>
              <c:idx val="4"/>
              <c:layout>
                <c:manualLayout>
                  <c:x val="2.1450644524834706E-4"/>
                  <c:y val="1.50560451035241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80A-4280-B1C1-5736BA6517A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graph4'!$BB$53:$BF$53</c:f>
              <c:numCache>
                <c:formatCode>#,##0</c:formatCode>
                <c:ptCount val="5"/>
                <c:pt idx="0">
                  <c:v>2370</c:v>
                </c:pt>
                <c:pt idx="1">
                  <c:v>2130</c:v>
                </c:pt>
                <c:pt idx="2">
                  <c:v>740</c:v>
                </c:pt>
                <c:pt idx="3">
                  <c:v>-20</c:v>
                </c:pt>
                <c:pt idx="4">
                  <c:v>-470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280-B1C1-5736BA651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3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3'!$AD$10:$AD$50</c:f>
              <c:numCache>
                <c:formatCode>#\ ##0.0</c:formatCode>
                <c:ptCount val="41"/>
                <c:pt idx="0">
                  <c:v>100</c:v>
                </c:pt>
                <c:pt idx="1">
                  <c:v>98.413394851668485</c:v>
                </c:pt>
                <c:pt idx="2">
                  <c:v>97.693837414029034</c:v>
                </c:pt>
                <c:pt idx="3">
                  <c:v>96.367556969703259</c:v>
                </c:pt>
                <c:pt idx="4">
                  <c:v>95.669882523910559</c:v>
                </c:pt>
                <c:pt idx="5">
                  <c:v>96.529158030107766</c:v>
                </c:pt>
                <c:pt idx="6">
                  <c:v>97.326131865797876</c:v>
                </c:pt>
                <c:pt idx="7">
                  <c:v>97.332805272889999</c:v>
                </c:pt>
                <c:pt idx="8">
                  <c:v>97.48448170902418</c:v>
                </c:pt>
                <c:pt idx="9">
                  <c:v>97.149756354375654</c:v>
                </c:pt>
                <c:pt idx="10">
                  <c:v>97.93890913274862</c:v>
                </c:pt>
                <c:pt idx="11">
                  <c:v>98.955133739331714</c:v>
                </c:pt>
                <c:pt idx="12">
                  <c:v>99.669607563808114</c:v>
                </c:pt>
                <c:pt idx="13">
                  <c:v>99.067250007195597</c:v>
                </c:pt>
                <c:pt idx="14">
                  <c:v>99.737504256827478</c:v>
                </c:pt>
                <c:pt idx="15">
                  <c:v>101.23827434947962</c:v>
                </c:pt>
                <c:pt idx="16">
                  <c:v>102.00748713261198</c:v>
                </c:pt>
                <c:pt idx="17">
                  <c:v>102.70586443472939</c:v>
                </c:pt>
                <c:pt idx="18">
                  <c:v>103.87426916456863</c:v>
                </c:pt>
                <c:pt idx="19">
                  <c:v>103.38384728562131</c:v>
                </c:pt>
                <c:pt idx="20">
                  <c:v>105.99987547869311</c:v>
                </c:pt>
                <c:pt idx="21">
                  <c:v>107.20659474355475</c:v>
                </c:pt>
                <c:pt idx="22">
                  <c:v>106.84971545092094</c:v>
                </c:pt>
                <c:pt idx="23">
                  <c:v>106.74472141997948</c:v>
                </c:pt>
                <c:pt idx="24">
                  <c:v>97.210414148683583</c:v>
                </c:pt>
                <c:pt idx="25">
                  <c:v>103.78496545294146</c:v>
                </c:pt>
                <c:pt idx="26">
                  <c:v>107.82281485778236</c:v>
                </c:pt>
                <c:pt idx="27">
                  <c:v>108.64443457206352</c:v>
                </c:pt>
                <c:pt idx="28">
                  <c:v>110.63115982071747</c:v>
                </c:pt>
                <c:pt idx="29">
                  <c:v>110.88473261960038</c:v>
                </c:pt>
                <c:pt idx="30">
                  <c:v>112.59480425715445</c:v>
                </c:pt>
                <c:pt idx="31">
                  <c:v>113.10525452814069</c:v>
                </c:pt>
                <c:pt idx="32">
                  <c:v>112.21037235687213</c:v>
                </c:pt>
                <c:pt idx="33">
                  <c:v>111.41505589631504</c:v>
                </c:pt>
                <c:pt idx="34">
                  <c:v>111.37370671584108</c:v>
                </c:pt>
                <c:pt idx="35">
                  <c:v>112.54794279100207</c:v>
                </c:pt>
                <c:pt idx="36">
                  <c:v>112.17790295298597</c:v>
                </c:pt>
                <c:pt idx="37">
                  <c:v>111.00090777142395</c:v>
                </c:pt>
                <c:pt idx="38">
                  <c:v>109.22945551822434</c:v>
                </c:pt>
                <c:pt idx="39">
                  <c:v>107.69976236934222</c:v>
                </c:pt>
                <c:pt idx="40">
                  <c:v>105.79143328814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D0-49FA-B27B-50A2EF4E9E12}"/>
            </c:ext>
          </c:extLst>
        </c:ser>
        <c:ser>
          <c:idx val="1"/>
          <c:order val="1"/>
          <c:tx>
            <c:strRef>
              <c:f>'Données graph 1 et 3'!$AC$8:$AC$9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3'!$AC$10:$AC$50</c:f>
              <c:numCache>
                <c:formatCode>#\ ##0.0</c:formatCode>
                <c:ptCount val="41"/>
                <c:pt idx="0">
                  <c:v>100</c:v>
                </c:pt>
                <c:pt idx="1">
                  <c:v>99.766231289068003</c:v>
                </c:pt>
                <c:pt idx="2">
                  <c:v>99.449902857476701</c:v>
                </c:pt>
                <c:pt idx="3">
                  <c:v>98.973507347724848</c:v>
                </c:pt>
                <c:pt idx="4">
                  <c:v>98.615481371471859</c:v>
                </c:pt>
                <c:pt idx="5">
                  <c:v>98.566840123112669</c:v>
                </c:pt>
                <c:pt idx="6">
                  <c:v>99.023297500583936</c:v>
                </c:pt>
                <c:pt idx="7">
                  <c:v>98.746593963851552</c:v>
                </c:pt>
                <c:pt idx="8">
                  <c:v>98.913144375354946</c:v>
                </c:pt>
                <c:pt idx="9">
                  <c:v>98.696323848022217</c:v>
                </c:pt>
                <c:pt idx="10">
                  <c:v>98.877696394670195</c:v>
                </c:pt>
                <c:pt idx="11">
                  <c:v>98.854539301966355</c:v>
                </c:pt>
                <c:pt idx="12">
                  <c:v>98.534475543002841</c:v>
                </c:pt>
                <c:pt idx="13">
                  <c:v>99.234177816054213</c:v>
                </c:pt>
                <c:pt idx="14">
                  <c:v>99.224849793004751</c:v>
                </c:pt>
                <c:pt idx="15">
                  <c:v>99.618961674564204</c:v>
                </c:pt>
                <c:pt idx="16">
                  <c:v>99.978526734842234</c:v>
                </c:pt>
                <c:pt idx="17">
                  <c:v>99.944530093788842</c:v>
                </c:pt>
                <c:pt idx="18">
                  <c:v>99.426888434340327</c:v>
                </c:pt>
                <c:pt idx="19">
                  <c:v>98.595073980305429</c:v>
                </c:pt>
                <c:pt idx="20">
                  <c:v>98.895493143772356</c:v>
                </c:pt>
                <c:pt idx="21">
                  <c:v>99.286045837331201</c:v>
                </c:pt>
                <c:pt idx="22">
                  <c:v>99.341160824038127</c:v>
                </c:pt>
                <c:pt idx="23">
                  <c:v>99.485962742058604</c:v>
                </c:pt>
                <c:pt idx="24">
                  <c:v>98.49961172555544</c:v>
                </c:pt>
                <c:pt idx="25">
                  <c:v>98.11912982199749</c:v>
                </c:pt>
                <c:pt idx="26">
                  <c:v>99.388793543850113</c:v>
                </c:pt>
                <c:pt idx="27">
                  <c:v>99.741615252601207</c:v>
                </c:pt>
                <c:pt idx="28">
                  <c:v>100.40895960743161</c:v>
                </c:pt>
                <c:pt idx="29">
                  <c:v>101.15356158162099</c:v>
                </c:pt>
                <c:pt idx="30">
                  <c:v>101.81161699384307</c:v>
                </c:pt>
                <c:pt idx="31">
                  <c:v>102.51859016242142</c:v>
                </c:pt>
                <c:pt idx="32">
                  <c:v>102.67077571708934</c:v>
                </c:pt>
                <c:pt idx="33">
                  <c:v>103.18308147825626</c:v>
                </c:pt>
                <c:pt idx="34">
                  <c:v>104.09644066239552</c:v>
                </c:pt>
                <c:pt idx="35">
                  <c:v>105.10493384249415</c:v>
                </c:pt>
                <c:pt idx="36">
                  <c:v>105.40443125150622</c:v>
                </c:pt>
                <c:pt idx="37">
                  <c:v>105.33350432718423</c:v>
                </c:pt>
                <c:pt idx="38">
                  <c:v>105.48899900649218</c:v>
                </c:pt>
                <c:pt idx="39">
                  <c:v>105.96472194268898</c:v>
                </c:pt>
                <c:pt idx="40">
                  <c:v>105.91481273549283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D0-49FA-B27B-50A2EF4E9E12}"/>
            </c:ext>
          </c:extLst>
        </c:ser>
        <c:ser>
          <c:idx val="2"/>
          <c:order val="2"/>
          <c:tx>
            <c:strRef>
              <c:f>'Données graph 1 et 3'!$AE$8:$AE$9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3'!$AE$10:$AE$50</c:f>
              <c:numCache>
                <c:formatCode>#\ ##0.0</c:formatCode>
                <c:ptCount val="41"/>
                <c:pt idx="0">
                  <c:v>100</c:v>
                </c:pt>
                <c:pt idx="1">
                  <c:v>100.01531759621143</c:v>
                </c:pt>
                <c:pt idx="2">
                  <c:v>99.409751385043393</c:v>
                </c:pt>
                <c:pt idx="3">
                  <c:v>99.647647175051958</c:v>
                </c:pt>
                <c:pt idx="4">
                  <c:v>99.668566498174982</c:v>
                </c:pt>
                <c:pt idx="5">
                  <c:v>100.11944064299492</c:v>
                </c:pt>
                <c:pt idx="6">
                  <c:v>100.43733653841633</c:v>
                </c:pt>
                <c:pt idx="7">
                  <c:v>101.03743291314184</c:v>
                </c:pt>
                <c:pt idx="8">
                  <c:v>101.82954807663722</c:v>
                </c:pt>
                <c:pt idx="9">
                  <c:v>102.19816189777767</c:v>
                </c:pt>
                <c:pt idx="10">
                  <c:v>102.69163829932045</c:v>
                </c:pt>
                <c:pt idx="11">
                  <c:v>102.54379647575713</c:v>
                </c:pt>
                <c:pt idx="12">
                  <c:v>102.52588181077908</c:v>
                </c:pt>
                <c:pt idx="13">
                  <c:v>103.06281143748149</c:v>
                </c:pt>
                <c:pt idx="14">
                  <c:v>103.28359099095792</c:v>
                </c:pt>
                <c:pt idx="15">
                  <c:v>103.93104664891763</c:v>
                </c:pt>
                <c:pt idx="16">
                  <c:v>104.59079460705031</c:v>
                </c:pt>
                <c:pt idx="17">
                  <c:v>104.61373008982899</c:v>
                </c:pt>
                <c:pt idx="18">
                  <c:v>104.5206145184282</c:v>
                </c:pt>
                <c:pt idx="19">
                  <c:v>104.24028768330955</c:v>
                </c:pt>
                <c:pt idx="20">
                  <c:v>105.18957957970426</c:v>
                </c:pt>
                <c:pt idx="21">
                  <c:v>105.03046858844564</c:v>
                </c:pt>
                <c:pt idx="22">
                  <c:v>105.0244487058719</c:v>
                </c:pt>
                <c:pt idx="23">
                  <c:v>106.00338386988393</c:v>
                </c:pt>
                <c:pt idx="24">
                  <c:v>102.9504683503711</c:v>
                </c:pt>
                <c:pt idx="25">
                  <c:v>98.279675911055548</c:v>
                </c:pt>
                <c:pt idx="26">
                  <c:v>101.43189778886463</c:v>
                </c:pt>
                <c:pt idx="27">
                  <c:v>102.23981925747481</c:v>
                </c:pt>
                <c:pt idx="28">
                  <c:v>102.43972331364523</c:v>
                </c:pt>
                <c:pt idx="29">
                  <c:v>104.23385532677634</c:v>
                </c:pt>
                <c:pt idx="30">
                  <c:v>106.09301920742209</c:v>
                </c:pt>
                <c:pt idx="31">
                  <c:v>108.23671542748352</c:v>
                </c:pt>
                <c:pt idx="32">
                  <c:v>109.0296934468638</c:v>
                </c:pt>
                <c:pt idx="33">
                  <c:v>111.0768719769669</c:v>
                </c:pt>
                <c:pt idx="34">
                  <c:v>111.66903672432913</c:v>
                </c:pt>
                <c:pt idx="35">
                  <c:v>111.81011052863698</c:v>
                </c:pt>
                <c:pt idx="36">
                  <c:v>112.53768098360308</c:v>
                </c:pt>
                <c:pt idx="37">
                  <c:v>113.1052473258559</c:v>
                </c:pt>
                <c:pt idx="38">
                  <c:v>113.50207364573519</c:v>
                </c:pt>
                <c:pt idx="39">
                  <c:v>112.99932411774543</c:v>
                </c:pt>
                <c:pt idx="40">
                  <c:v>114.00828006390252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D0-49FA-B27B-50A2EF4E9E12}"/>
            </c:ext>
          </c:extLst>
        </c:ser>
        <c:ser>
          <c:idx val="3"/>
          <c:order val="3"/>
          <c:tx>
            <c:strRef>
              <c:f>'Données graph 1 et 3'!$AF$8:$AF$9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3'!$AF$10:$AF$50</c:f>
              <c:numCache>
                <c:formatCode>#\ ##0.0</c:formatCode>
                <c:ptCount val="41"/>
                <c:pt idx="0">
                  <c:v>100</c:v>
                </c:pt>
                <c:pt idx="1">
                  <c:v>100.23000271307139</c:v>
                </c:pt>
                <c:pt idx="2">
                  <c:v>100.51465047505961</c:v>
                </c:pt>
                <c:pt idx="3">
                  <c:v>101.03599107682446</c:v>
                </c:pt>
                <c:pt idx="4">
                  <c:v>101.07517310898967</c:v>
                </c:pt>
                <c:pt idx="5">
                  <c:v>100.55882268309162</c:v>
                </c:pt>
                <c:pt idx="6">
                  <c:v>100.54241906627304</c:v>
                </c:pt>
                <c:pt idx="7">
                  <c:v>101.33818715273731</c:v>
                </c:pt>
                <c:pt idx="8">
                  <c:v>100.60178846213843</c:v>
                </c:pt>
                <c:pt idx="9">
                  <c:v>100.72012782450513</c:v>
                </c:pt>
                <c:pt idx="10">
                  <c:v>100.90466182270879</c:v>
                </c:pt>
                <c:pt idx="11">
                  <c:v>101.37636264495701</c:v>
                </c:pt>
                <c:pt idx="12">
                  <c:v>101.4065699959648</c:v>
                </c:pt>
                <c:pt idx="13">
                  <c:v>102.2390291779892</c:v>
                </c:pt>
                <c:pt idx="14">
                  <c:v>101.33943700851731</c:v>
                </c:pt>
                <c:pt idx="15">
                  <c:v>101.39736133571868</c:v>
                </c:pt>
                <c:pt idx="16">
                  <c:v>101.49589561005324</c:v>
                </c:pt>
                <c:pt idx="17">
                  <c:v>101.43653280434187</c:v>
                </c:pt>
                <c:pt idx="18">
                  <c:v>101.94810133751207</c:v>
                </c:pt>
                <c:pt idx="19">
                  <c:v>101.46506027784916</c:v>
                </c:pt>
                <c:pt idx="20">
                  <c:v>101.55772273562371</c:v>
                </c:pt>
                <c:pt idx="21">
                  <c:v>101.73666786094111</c:v>
                </c:pt>
                <c:pt idx="22">
                  <c:v>101.64132031841548</c:v>
                </c:pt>
                <c:pt idx="23">
                  <c:v>101.9570414766291</c:v>
                </c:pt>
                <c:pt idx="24">
                  <c:v>101.33540744873709</c:v>
                </c:pt>
                <c:pt idx="25">
                  <c:v>100.68673454976718</c:v>
                </c:pt>
                <c:pt idx="26">
                  <c:v>102.58934825498463</c:v>
                </c:pt>
                <c:pt idx="27">
                  <c:v>102.84211496944621</c:v>
                </c:pt>
                <c:pt idx="28">
                  <c:v>103.27558180323327</c:v>
                </c:pt>
                <c:pt idx="29">
                  <c:v>103.25293195476223</c:v>
                </c:pt>
                <c:pt idx="30">
                  <c:v>103.61337775491197</c:v>
                </c:pt>
                <c:pt idx="31">
                  <c:v>103.78336404358728</c:v>
                </c:pt>
                <c:pt idx="32">
                  <c:v>104.22227981617375</c:v>
                </c:pt>
                <c:pt idx="33">
                  <c:v>104.46027742510734</c:v>
                </c:pt>
                <c:pt idx="34">
                  <c:v>103.68364036527471</c:v>
                </c:pt>
                <c:pt idx="35">
                  <c:v>104.29504079155069</c:v>
                </c:pt>
                <c:pt idx="36">
                  <c:v>104.31766382811696</c:v>
                </c:pt>
                <c:pt idx="37">
                  <c:v>104.31873861158614</c:v>
                </c:pt>
                <c:pt idx="38">
                  <c:v>104.93316593443166</c:v>
                </c:pt>
                <c:pt idx="39">
                  <c:v>105.45552833967899</c:v>
                </c:pt>
                <c:pt idx="40">
                  <c:v>106.02559435222499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D0-49FA-B27B-50A2EF4E9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610432"/>
        <c:scaling>
          <c:orientation val="minMax"/>
          <c:max val="115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212598425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GRAPHIQUE_stocks_bénéf'!$AJ$3:$AJ$59</c:f>
              <c:numCache>
                <c:formatCode>#,##0</c:formatCode>
                <c:ptCount val="57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2571</c:v>
                </c:pt>
                <c:pt idx="12">
                  <c:v>2509</c:v>
                </c:pt>
                <c:pt idx="13">
                  <c:v>2500</c:v>
                </c:pt>
                <c:pt idx="14">
                  <c:v>2421</c:v>
                </c:pt>
                <c:pt idx="15">
                  <c:v>2691</c:v>
                </c:pt>
                <c:pt idx="16">
                  <c:v>2777</c:v>
                </c:pt>
                <c:pt idx="17">
                  <c:v>2933</c:v>
                </c:pt>
                <c:pt idx="18">
                  <c:v>2850</c:v>
                </c:pt>
                <c:pt idx="19">
                  <c:v>2852</c:v>
                </c:pt>
                <c:pt idx="20">
                  <c:v>2924</c:v>
                </c:pt>
                <c:pt idx="21">
                  <c:v>2953</c:v>
                </c:pt>
                <c:pt idx="22">
                  <c:v>2896</c:v>
                </c:pt>
                <c:pt idx="23">
                  <c:v>2897</c:v>
                </c:pt>
                <c:pt idx="24">
                  <c:v>3021</c:v>
                </c:pt>
                <c:pt idx="25">
                  <c:v>3038</c:v>
                </c:pt>
                <c:pt idx="26">
                  <c:v>2901</c:v>
                </c:pt>
                <c:pt idx="27">
                  <c:v>2943</c:v>
                </c:pt>
                <c:pt idx="28">
                  <c:v>3096</c:v>
                </c:pt>
                <c:pt idx="29">
                  <c:v>2987</c:v>
                </c:pt>
                <c:pt idx="30">
                  <c:v>2011</c:v>
                </c:pt>
                <c:pt idx="31">
                  <c:v>1771</c:v>
                </c:pt>
                <c:pt idx="32">
                  <c:v>1520</c:v>
                </c:pt>
                <c:pt idx="33">
                  <c:v>1301</c:v>
                </c:pt>
                <c:pt idx="34">
                  <c:v>1302</c:v>
                </c:pt>
                <c:pt idx="35">
                  <c:v>1325</c:v>
                </c:pt>
                <c:pt idx="36">
                  <c:v>1320</c:v>
                </c:pt>
                <c:pt idx="37">
                  <c:v>1254</c:v>
                </c:pt>
                <c:pt idx="38">
                  <c:v>1157</c:v>
                </c:pt>
                <c:pt idx="39">
                  <c:v>995</c:v>
                </c:pt>
                <c:pt idx="40">
                  <c:v>994</c:v>
                </c:pt>
                <c:pt idx="41">
                  <c:v>936</c:v>
                </c:pt>
                <c:pt idx="42">
                  <c:v>977</c:v>
                </c:pt>
                <c:pt idx="43">
                  <c:v>1000</c:v>
                </c:pt>
                <c:pt idx="44">
                  <c:v>1021</c:v>
                </c:pt>
                <c:pt idx="45">
                  <c:v>1038</c:v>
                </c:pt>
                <c:pt idx="46">
                  <c:v>1053</c:v>
                </c:pt>
                <c:pt idx="47">
                  <c:v>1088</c:v>
                </c:pt>
                <c:pt idx="48">
                  <c:v>1091</c:v>
                </c:pt>
                <c:pt idx="49">
                  <c:v>962</c:v>
                </c:pt>
                <c:pt idx="50">
                  <c:v>703</c:v>
                </c:pt>
                <c:pt idx="51">
                  <c:v>619</c:v>
                </c:pt>
                <c:pt idx="52">
                  <c:v>556</c:v>
                </c:pt>
                <c:pt idx="53">
                  <c:v>526</c:v>
                </c:pt>
                <c:pt idx="54">
                  <c:v>498</c:v>
                </c:pt>
                <c:pt idx="55">
                  <c:v>470</c:v>
                </c:pt>
                <c:pt idx="56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A-424C-8F9E-761C1A33221F}"/>
            </c:ext>
          </c:extLst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GRAPHIQUE_stocks_bénéf'!$AM$3:$AM$59</c:f>
              <c:numCache>
                <c:formatCode>#,##0</c:formatCode>
                <c:ptCount val="57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273</c:v>
                </c:pt>
                <c:pt idx="21">
                  <c:v>446</c:v>
                </c:pt>
                <c:pt idx="22">
                  <c:v>610</c:v>
                </c:pt>
                <c:pt idx="23">
                  <c:v>740</c:v>
                </c:pt>
                <c:pt idx="24">
                  <c:v>869</c:v>
                </c:pt>
                <c:pt idx="25">
                  <c:v>706</c:v>
                </c:pt>
                <c:pt idx="26">
                  <c:v>478</c:v>
                </c:pt>
                <c:pt idx="27">
                  <c:v>345</c:v>
                </c:pt>
                <c:pt idx="28">
                  <c:v>264</c:v>
                </c:pt>
                <c:pt idx="29">
                  <c:v>265</c:v>
                </c:pt>
                <c:pt idx="30">
                  <c:v>199</c:v>
                </c:pt>
                <c:pt idx="31">
                  <c:v>128</c:v>
                </c:pt>
                <c:pt idx="32">
                  <c:v>69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101</c:v>
                </c:pt>
                <c:pt idx="45">
                  <c:v>263</c:v>
                </c:pt>
                <c:pt idx="46">
                  <c:v>352</c:v>
                </c:pt>
                <c:pt idx="47">
                  <c:v>465</c:v>
                </c:pt>
                <c:pt idx="48">
                  <c:v>518</c:v>
                </c:pt>
                <c:pt idx="49">
                  <c:v>419</c:v>
                </c:pt>
                <c:pt idx="50">
                  <c:v>290</c:v>
                </c:pt>
                <c:pt idx="51">
                  <c:v>224</c:v>
                </c:pt>
                <c:pt idx="52">
                  <c:v>177</c:v>
                </c:pt>
                <c:pt idx="53">
                  <c:v>196</c:v>
                </c:pt>
                <c:pt idx="54">
                  <c:v>182</c:v>
                </c:pt>
                <c:pt idx="55">
                  <c:v>177</c:v>
                </c:pt>
                <c:pt idx="56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A-424C-8F9E-761C1A33221F}"/>
            </c:ext>
          </c:extLst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GRAPHIQUE_stocks_bénéf'!$AP$3:$AP$59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505</c:v>
                </c:pt>
                <c:pt idx="15">
                  <c:v>827</c:v>
                </c:pt>
                <c:pt idx="16">
                  <c:v>1049</c:v>
                </c:pt>
                <c:pt idx="17">
                  <c:v>1120</c:v>
                </c:pt>
                <c:pt idx="18">
                  <c:v>1208</c:v>
                </c:pt>
                <c:pt idx="19">
                  <c:v>1265</c:v>
                </c:pt>
                <c:pt idx="20">
                  <c:v>1273</c:v>
                </c:pt>
                <c:pt idx="21">
                  <c:v>1321</c:v>
                </c:pt>
                <c:pt idx="22">
                  <c:v>1336</c:v>
                </c:pt>
                <c:pt idx="23">
                  <c:v>1350</c:v>
                </c:pt>
                <c:pt idx="24">
                  <c:v>1364</c:v>
                </c:pt>
                <c:pt idx="25">
                  <c:v>1338</c:v>
                </c:pt>
                <c:pt idx="26">
                  <c:v>1211</c:v>
                </c:pt>
                <c:pt idx="27">
                  <c:v>1091</c:v>
                </c:pt>
                <c:pt idx="28">
                  <c:v>1023</c:v>
                </c:pt>
                <c:pt idx="29">
                  <c:v>938</c:v>
                </c:pt>
                <c:pt idx="30">
                  <c:v>737</c:v>
                </c:pt>
                <c:pt idx="31">
                  <c:v>584</c:v>
                </c:pt>
                <c:pt idx="32">
                  <c:v>458</c:v>
                </c:pt>
                <c:pt idx="33">
                  <c:v>328</c:v>
                </c:pt>
                <c:pt idx="34">
                  <c:v>233</c:v>
                </c:pt>
                <c:pt idx="35">
                  <c:v>187</c:v>
                </c:pt>
                <c:pt idx="36">
                  <c:v>149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A-424C-8F9E-761C1A33221F}"/>
            </c:ext>
          </c:extLst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GRAPHIQUE_stocks_bénéf'!$AQ$3:$AQ$59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430</c:v>
                </c:pt>
                <c:pt idx="31">
                  <c:v>611</c:v>
                </c:pt>
                <c:pt idx="32">
                  <c:v>524</c:v>
                </c:pt>
                <c:pt idx="33">
                  <c:v>415</c:v>
                </c:pt>
                <c:pt idx="34">
                  <c:v>434</c:v>
                </c:pt>
                <c:pt idx="35">
                  <c:v>429</c:v>
                </c:pt>
                <c:pt idx="36">
                  <c:v>436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429</c:v>
                </c:pt>
                <c:pt idx="41">
                  <c:v>409</c:v>
                </c:pt>
                <c:pt idx="42">
                  <c:v>393</c:v>
                </c:pt>
                <c:pt idx="43">
                  <c:v>419</c:v>
                </c:pt>
                <c:pt idx="44">
                  <c:v>411</c:v>
                </c:pt>
                <c:pt idx="45">
                  <c:v>420</c:v>
                </c:pt>
                <c:pt idx="46">
                  <c:v>396</c:v>
                </c:pt>
                <c:pt idx="47">
                  <c:v>414</c:v>
                </c:pt>
                <c:pt idx="48">
                  <c:v>445</c:v>
                </c:pt>
                <c:pt idx="49">
                  <c:v>441</c:v>
                </c:pt>
                <c:pt idx="50">
                  <c:v>416</c:v>
                </c:pt>
                <c:pt idx="51">
                  <c:v>442</c:v>
                </c:pt>
                <c:pt idx="52">
                  <c:v>454</c:v>
                </c:pt>
                <c:pt idx="53">
                  <c:v>446</c:v>
                </c:pt>
                <c:pt idx="54">
                  <c:v>425</c:v>
                </c:pt>
                <c:pt idx="55">
                  <c:v>448</c:v>
                </c:pt>
                <c:pt idx="56">
                  <c:v>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EA-424C-8F9E-761C1A332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722031"/>
        <c:axId val="1"/>
      </c:areaChart>
      <c:catAx>
        <c:axId val="863722031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63722031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30011000890749684"/>
          <c:y val="8.709946456692913E-2"/>
          <c:w val="0.39376855838639502"/>
          <c:h val="3.54850603674540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Alpes-Maritimes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8456411263455291"/>
          <c:y val="2.04358739833993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strRef>
              <c:f>'Graph appr'!$C$1</c:f>
              <c:strCache>
                <c:ptCount val="1"/>
                <c:pt idx="0">
                  <c:v>Secteur privé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appr'!$A$3:$B$27</c:f>
              <c:multiLvlStrCache>
                <c:ptCount val="2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appr'!$N$3:$N$27</c:f>
              <c:numCache>
                <c:formatCode>#,##0</c:formatCode>
                <c:ptCount val="25"/>
                <c:pt idx="0">
                  <c:v>5288</c:v>
                </c:pt>
                <c:pt idx="1">
                  <c:v>4995</c:v>
                </c:pt>
                <c:pt idx="2">
                  <c:v>5079</c:v>
                </c:pt>
                <c:pt idx="3">
                  <c:v>5369</c:v>
                </c:pt>
                <c:pt idx="4">
                  <c:v>5185</c:v>
                </c:pt>
                <c:pt idx="5">
                  <c:v>4915</c:v>
                </c:pt>
                <c:pt idx="6">
                  <c:v>5493</c:v>
                </c:pt>
                <c:pt idx="7">
                  <c:v>5995</c:v>
                </c:pt>
                <c:pt idx="8">
                  <c:v>5878</c:v>
                </c:pt>
                <c:pt idx="9">
                  <c:v>5691</c:v>
                </c:pt>
                <c:pt idx="10">
                  <c:v>7636</c:v>
                </c:pt>
                <c:pt idx="11">
                  <c:v>9147</c:v>
                </c:pt>
                <c:pt idx="12">
                  <c:v>9599</c:v>
                </c:pt>
                <c:pt idx="13">
                  <c:v>9202</c:v>
                </c:pt>
                <c:pt idx="14">
                  <c:v>11110</c:v>
                </c:pt>
                <c:pt idx="15">
                  <c:v>12366</c:v>
                </c:pt>
                <c:pt idx="16">
                  <c:v>12163</c:v>
                </c:pt>
                <c:pt idx="17">
                  <c:v>11644</c:v>
                </c:pt>
                <c:pt idx="18">
                  <c:v>13031</c:v>
                </c:pt>
                <c:pt idx="19">
                  <c:v>14199</c:v>
                </c:pt>
                <c:pt idx="20">
                  <c:v>13948</c:v>
                </c:pt>
                <c:pt idx="21">
                  <c:v>13203</c:v>
                </c:pt>
                <c:pt idx="22">
                  <c:v>13714</c:v>
                </c:pt>
                <c:pt idx="23">
                  <c:v>14868</c:v>
                </c:pt>
                <c:pt idx="24">
                  <c:v>14542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2-4D92-9958-0CB085AE5351}"/>
            </c:ext>
          </c:extLst>
        </c:ser>
        <c:ser>
          <c:idx val="1"/>
          <c:order val="1"/>
          <c:tx>
            <c:strRef>
              <c:f>'Graph appr'!$D$1</c:f>
              <c:strCache>
                <c:ptCount val="1"/>
                <c:pt idx="0">
                  <c:v>Secteur public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appr'!$A$3:$B$27</c:f>
              <c:multiLvlStrCache>
                <c:ptCount val="2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appr'!$O$3:$O$27</c:f>
              <c:numCache>
                <c:formatCode>#,##0</c:formatCode>
                <c:ptCount val="25"/>
                <c:pt idx="0">
                  <c:v>250</c:v>
                </c:pt>
                <c:pt idx="1">
                  <c:v>248</c:v>
                </c:pt>
                <c:pt idx="2">
                  <c:v>221</c:v>
                </c:pt>
                <c:pt idx="3">
                  <c:v>252</c:v>
                </c:pt>
                <c:pt idx="4">
                  <c:v>246</c:v>
                </c:pt>
                <c:pt idx="5">
                  <c:v>244</c:v>
                </c:pt>
                <c:pt idx="6">
                  <c:v>225</c:v>
                </c:pt>
                <c:pt idx="7">
                  <c:v>245</c:v>
                </c:pt>
                <c:pt idx="8">
                  <c:v>246</c:v>
                </c:pt>
                <c:pt idx="9">
                  <c:v>243</c:v>
                </c:pt>
                <c:pt idx="10">
                  <c:v>218</c:v>
                </c:pt>
                <c:pt idx="11">
                  <c:v>277</c:v>
                </c:pt>
                <c:pt idx="12">
                  <c:v>280</c:v>
                </c:pt>
                <c:pt idx="13">
                  <c:v>269</c:v>
                </c:pt>
                <c:pt idx="14">
                  <c:v>271</c:v>
                </c:pt>
                <c:pt idx="15">
                  <c:v>325</c:v>
                </c:pt>
                <c:pt idx="16">
                  <c:v>327</c:v>
                </c:pt>
                <c:pt idx="17">
                  <c:v>318</c:v>
                </c:pt>
                <c:pt idx="18">
                  <c:v>310</c:v>
                </c:pt>
                <c:pt idx="19">
                  <c:v>370</c:v>
                </c:pt>
                <c:pt idx="20">
                  <c:v>370</c:v>
                </c:pt>
                <c:pt idx="21">
                  <c:v>357</c:v>
                </c:pt>
                <c:pt idx="22">
                  <c:v>368</c:v>
                </c:pt>
                <c:pt idx="23">
                  <c:v>394</c:v>
                </c:pt>
                <c:pt idx="24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02-4D92-9958-0CB085AE5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9736175"/>
        <c:axId val="1"/>
      </c:areaChart>
      <c:catAx>
        <c:axId val="85973617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59736175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32161734809125819"/>
          <c:y val="0.12654130375787195"/>
          <c:w val="0.32701535688380917"/>
          <c:h val="3.4056808849814005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Données!$C$137:$C$177</c:f>
              <c:numCache>
                <c:formatCode>#\ ##0.0</c:formatCode>
                <c:ptCount val="41"/>
                <c:pt idx="0">
                  <c:v>11.2</c:v>
                </c:pt>
                <c:pt idx="1">
                  <c:v>11.2</c:v>
                </c:pt>
                <c:pt idx="2">
                  <c:v>11.4</c:v>
                </c:pt>
                <c:pt idx="3">
                  <c:v>11.6</c:v>
                </c:pt>
                <c:pt idx="4">
                  <c:v>11.4</c:v>
                </c:pt>
                <c:pt idx="5">
                  <c:v>11.7</c:v>
                </c:pt>
                <c:pt idx="6">
                  <c:v>11.5</c:v>
                </c:pt>
                <c:pt idx="7">
                  <c:v>11.4</c:v>
                </c:pt>
                <c:pt idx="8">
                  <c:v>11.3</c:v>
                </c:pt>
                <c:pt idx="9">
                  <c:v>11.1</c:v>
                </c:pt>
                <c:pt idx="10">
                  <c:v>11</c:v>
                </c:pt>
                <c:pt idx="11">
                  <c:v>11.4</c:v>
                </c:pt>
                <c:pt idx="12">
                  <c:v>10.9</c:v>
                </c:pt>
                <c:pt idx="13">
                  <c:v>10.8</c:v>
                </c:pt>
                <c:pt idx="14">
                  <c:v>10.8</c:v>
                </c:pt>
                <c:pt idx="15">
                  <c:v>10.3</c:v>
                </c:pt>
                <c:pt idx="16">
                  <c:v>10.6</c:v>
                </c:pt>
                <c:pt idx="17">
                  <c:v>10.4</c:v>
                </c:pt>
                <c:pt idx="18">
                  <c:v>10.199999999999999</c:v>
                </c:pt>
                <c:pt idx="19">
                  <c:v>10</c:v>
                </c:pt>
                <c:pt idx="20">
                  <c:v>10.1</c:v>
                </c:pt>
                <c:pt idx="21">
                  <c:v>9.6</c:v>
                </c:pt>
                <c:pt idx="22">
                  <c:v>9.5</c:v>
                </c:pt>
                <c:pt idx="23">
                  <c:v>9.1999999999999993</c:v>
                </c:pt>
                <c:pt idx="24">
                  <c:v>8.9</c:v>
                </c:pt>
                <c:pt idx="25">
                  <c:v>8.1999999999999993</c:v>
                </c:pt>
                <c:pt idx="26">
                  <c:v>10.1</c:v>
                </c:pt>
                <c:pt idx="27">
                  <c:v>9.1</c:v>
                </c:pt>
                <c:pt idx="28">
                  <c:v>9.3000000000000007</c:v>
                </c:pt>
                <c:pt idx="29">
                  <c:v>9.1</c:v>
                </c:pt>
                <c:pt idx="30">
                  <c:v>8.9</c:v>
                </c:pt>
                <c:pt idx="31">
                  <c:v>8.3000000000000007</c:v>
                </c:pt>
                <c:pt idx="32">
                  <c:v>8.3000000000000007</c:v>
                </c:pt>
                <c:pt idx="33">
                  <c:v>8.1999999999999993</c:v>
                </c:pt>
                <c:pt idx="34">
                  <c:v>8.1999999999999993</c:v>
                </c:pt>
                <c:pt idx="35">
                  <c:v>8</c:v>
                </c:pt>
                <c:pt idx="36">
                  <c:v>7.9</c:v>
                </c:pt>
                <c:pt idx="37">
                  <c:v>7.9</c:v>
                </c:pt>
                <c:pt idx="38">
                  <c:v>8.1999999999999993</c:v>
                </c:pt>
                <c:pt idx="39">
                  <c:v>8.1999999999999993</c:v>
                </c:pt>
                <c:pt idx="40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34-4ED6-BAA4-F1CCE99FFFD0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Données!$B$137:$B$177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9.8000000000000007</c:v>
                </c:pt>
                <c:pt idx="2">
                  <c:v>9.9</c:v>
                </c:pt>
                <c:pt idx="3">
                  <c:v>10.1</c:v>
                </c:pt>
                <c:pt idx="4">
                  <c:v>10</c:v>
                </c:pt>
                <c:pt idx="5">
                  <c:v>10.199999999999999</c:v>
                </c:pt>
                <c:pt idx="6">
                  <c:v>10</c:v>
                </c:pt>
                <c:pt idx="7">
                  <c:v>9.9</c:v>
                </c:pt>
                <c:pt idx="8">
                  <c:v>9.9</c:v>
                </c:pt>
                <c:pt idx="9">
                  <c:v>9.6999999999999993</c:v>
                </c:pt>
                <c:pt idx="10">
                  <c:v>9.6</c:v>
                </c:pt>
                <c:pt idx="11">
                  <c:v>9.6999999999999993</c:v>
                </c:pt>
                <c:pt idx="12">
                  <c:v>9.3000000000000007</c:v>
                </c:pt>
                <c:pt idx="13">
                  <c:v>9.1999999999999993</c:v>
                </c:pt>
                <c:pt idx="14">
                  <c:v>9.1999999999999993</c:v>
                </c:pt>
                <c:pt idx="15">
                  <c:v>8.6999999999999993</c:v>
                </c:pt>
                <c:pt idx="16">
                  <c:v>9</c:v>
                </c:pt>
                <c:pt idx="17">
                  <c:v>8.8000000000000007</c:v>
                </c:pt>
                <c:pt idx="18">
                  <c:v>8.6</c:v>
                </c:pt>
                <c:pt idx="19">
                  <c:v>8.4</c:v>
                </c:pt>
                <c:pt idx="20">
                  <c:v>8.5</c:v>
                </c:pt>
                <c:pt idx="21">
                  <c:v>8.1999999999999993</c:v>
                </c:pt>
                <c:pt idx="22">
                  <c:v>8.1</c:v>
                </c:pt>
                <c:pt idx="23">
                  <c:v>7.9</c:v>
                </c:pt>
                <c:pt idx="24">
                  <c:v>7.7</c:v>
                </c:pt>
                <c:pt idx="25">
                  <c:v>7.1</c:v>
                </c:pt>
                <c:pt idx="26">
                  <c:v>8.8000000000000007</c:v>
                </c:pt>
                <c:pt idx="27">
                  <c:v>7.8</c:v>
                </c:pt>
                <c:pt idx="28">
                  <c:v>8</c:v>
                </c:pt>
                <c:pt idx="29">
                  <c:v>7.7</c:v>
                </c:pt>
                <c:pt idx="30">
                  <c:v>7.7</c:v>
                </c:pt>
                <c:pt idx="31">
                  <c:v>7.2</c:v>
                </c:pt>
                <c:pt idx="32">
                  <c:v>7.1</c:v>
                </c:pt>
                <c:pt idx="33">
                  <c:v>7.2</c:v>
                </c:pt>
                <c:pt idx="34">
                  <c:v>7</c:v>
                </c:pt>
                <c:pt idx="35">
                  <c:v>6.9</c:v>
                </c:pt>
                <c:pt idx="36">
                  <c:v>6.9</c:v>
                </c:pt>
                <c:pt idx="37">
                  <c:v>7</c:v>
                </c:pt>
                <c:pt idx="38">
                  <c:v>7.2</c:v>
                </c:pt>
                <c:pt idx="39">
                  <c:v>7.3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34-4ED6-BAA4-F1CCE99FFFD0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Données!$F$137:$F$177</c:f>
              <c:numCache>
                <c:formatCode>#\ ##0.0</c:formatCode>
                <c:ptCount val="41"/>
                <c:pt idx="0">
                  <c:v>10.1</c:v>
                </c:pt>
                <c:pt idx="1">
                  <c:v>10.1</c:v>
                </c:pt>
                <c:pt idx="2">
                  <c:v>10.4</c:v>
                </c:pt>
                <c:pt idx="3">
                  <c:v>10.6</c:v>
                </c:pt>
                <c:pt idx="4">
                  <c:v>10.4</c:v>
                </c:pt>
                <c:pt idx="5">
                  <c:v>10.7</c:v>
                </c:pt>
                <c:pt idx="6">
                  <c:v>10.5</c:v>
                </c:pt>
                <c:pt idx="7">
                  <c:v>10.4</c:v>
                </c:pt>
                <c:pt idx="8">
                  <c:v>10.4</c:v>
                </c:pt>
                <c:pt idx="9">
                  <c:v>10.199999999999999</c:v>
                </c:pt>
                <c:pt idx="10">
                  <c:v>10.1</c:v>
                </c:pt>
                <c:pt idx="11">
                  <c:v>10.5</c:v>
                </c:pt>
                <c:pt idx="12">
                  <c:v>10</c:v>
                </c:pt>
                <c:pt idx="13">
                  <c:v>9.9</c:v>
                </c:pt>
                <c:pt idx="14">
                  <c:v>9.9</c:v>
                </c:pt>
                <c:pt idx="15">
                  <c:v>9.5</c:v>
                </c:pt>
                <c:pt idx="16">
                  <c:v>9.6999999999999993</c:v>
                </c:pt>
                <c:pt idx="17">
                  <c:v>9.4</c:v>
                </c:pt>
                <c:pt idx="18">
                  <c:v>9.1999999999999993</c:v>
                </c:pt>
                <c:pt idx="19">
                  <c:v>9.1</c:v>
                </c:pt>
                <c:pt idx="20">
                  <c:v>9.1999999999999993</c:v>
                </c:pt>
                <c:pt idx="21">
                  <c:v>8.6999999999999993</c:v>
                </c:pt>
                <c:pt idx="22">
                  <c:v>8.6</c:v>
                </c:pt>
                <c:pt idx="23">
                  <c:v>8.5</c:v>
                </c:pt>
                <c:pt idx="24">
                  <c:v>8.1999999999999993</c:v>
                </c:pt>
                <c:pt idx="25">
                  <c:v>7.9</c:v>
                </c:pt>
                <c:pt idx="26">
                  <c:v>10</c:v>
                </c:pt>
                <c:pt idx="27">
                  <c:v>9</c:v>
                </c:pt>
                <c:pt idx="28">
                  <c:v>9</c:v>
                </c:pt>
                <c:pt idx="29">
                  <c:v>8.9</c:v>
                </c:pt>
                <c:pt idx="30">
                  <c:v>8.5</c:v>
                </c:pt>
                <c:pt idx="31">
                  <c:v>7.8</c:v>
                </c:pt>
                <c:pt idx="32">
                  <c:v>7.6</c:v>
                </c:pt>
                <c:pt idx="33">
                  <c:v>7.4</c:v>
                </c:pt>
                <c:pt idx="34">
                  <c:v>7.3</c:v>
                </c:pt>
                <c:pt idx="35">
                  <c:v>7.1</c:v>
                </c:pt>
                <c:pt idx="36">
                  <c:v>7.1</c:v>
                </c:pt>
                <c:pt idx="37">
                  <c:v>6.9</c:v>
                </c:pt>
                <c:pt idx="38">
                  <c:v>7.1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34-4ED6-BAA4-F1CCE99FF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439-4736-B453-9F6DC6859CF3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D439-4736-B453-9F6DC6859CF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439-4736-B453-9F6DC6859CF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439-4736-B453-9F6DC6859CF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439-4736-B453-9F6DC6859CF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439-4736-B453-9F6DC6859CF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439-4736-B453-9F6DC6859CF3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39-4736-B453-9F6DC6859CF3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39-4736-B453-9F6DC6859CF3}"/>
                </c:ext>
              </c:extLst>
            </c:dLbl>
            <c:dLbl>
              <c:idx val="3"/>
              <c:layout>
                <c:manualLayout>
                  <c:x val="-3.6680421824851657E-3"/>
                  <c:y val="-2.682763246143577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39-4736-B453-9F6DC6859CF3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39-4736-B453-9F6DC6859CF3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39-4736-B453-9F6DC6859CF3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39-4736-B453-9F6DC6859CF3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graphiques_trim'!$G$36:$G$42</c:f>
              <c:strCache>
                <c:ptCount val="7"/>
                <c:pt idx="0">
                  <c:v>Val-d'Oise</c:v>
                </c:pt>
                <c:pt idx="1">
                  <c:v>Paca</c:v>
                </c:pt>
                <c:pt idx="2">
                  <c:v>France métro.</c:v>
                </c:pt>
                <c:pt idx="3">
                  <c:v>Alpes-Maritimes</c:v>
                </c:pt>
                <c:pt idx="4">
                  <c:v>Bas-Rhin</c:v>
                </c:pt>
                <c:pt idx="5">
                  <c:v>Essonne</c:v>
                </c:pt>
                <c:pt idx="6">
                  <c:v>Ille-et-Vilaine</c:v>
                </c:pt>
              </c:strCache>
            </c:strRef>
          </c:cat>
          <c:val>
            <c:numRef>
              <c:f>'données graphiques_trim'!$H$36:$H$42</c:f>
              <c:numCache>
                <c:formatCode>#\ ##0.0</c:formatCode>
                <c:ptCount val="7"/>
                <c:pt idx="0">
                  <c:v>8.1999999999999993</c:v>
                </c:pt>
                <c:pt idx="1">
                  <c:v>8.1</c:v>
                </c:pt>
                <c:pt idx="2">
                  <c:v>7.3</c:v>
                </c:pt>
                <c:pt idx="3">
                  <c:v>7.1</c:v>
                </c:pt>
                <c:pt idx="4">
                  <c:v>6.5</c:v>
                </c:pt>
                <c:pt idx="5">
                  <c:v>6.5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439-4736-B453-9F6DC6859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3996048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graphiques_trim'!$G$36:$G$42</c:f>
              <c:strCache>
                <c:ptCount val="7"/>
                <c:pt idx="0">
                  <c:v>Val-d'Oise</c:v>
                </c:pt>
                <c:pt idx="1">
                  <c:v>Paca</c:v>
                </c:pt>
                <c:pt idx="2">
                  <c:v>France métro.</c:v>
                </c:pt>
                <c:pt idx="3">
                  <c:v>Alpes-Maritimes</c:v>
                </c:pt>
                <c:pt idx="4">
                  <c:v>Bas-Rhin</c:v>
                </c:pt>
                <c:pt idx="5">
                  <c:v>Essonne</c:v>
                </c:pt>
                <c:pt idx="6">
                  <c:v>Ille-et-Vilaine</c:v>
                </c:pt>
              </c:strCache>
            </c:strRef>
          </c:xVal>
          <c:yVal>
            <c:numRef>
              <c:f>'données graphiques_trim'!$J$36:$J$42</c:f>
              <c:numCache>
                <c:formatCode>#\ ##0.0</c:formatCode>
                <c:ptCount val="7"/>
                <c:pt idx="0">
                  <c:v>-0.10000000000000142</c:v>
                </c:pt>
                <c:pt idx="1">
                  <c:v>-9.9999999999999645E-2</c:v>
                </c:pt>
                <c:pt idx="2">
                  <c:v>0</c:v>
                </c:pt>
                <c:pt idx="3">
                  <c:v>-0.10000000000000053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439-4736-B453-9F6DC6859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201399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013996048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1"/>
          <c:min val="-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4.264229007137519E-2"/>
          <c:y val="0.12274043209387558"/>
          <c:w val="0.90099174329481169"/>
          <c:h val="5.0303500794795009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dep06_trim!$BG$83:$BG$123</c:f>
              <c:numCache>
                <c:formatCode>#\ ##0.0</c:formatCode>
                <c:ptCount val="41"/>
                <c:pt idx="0">
                  <c:v>1.6857481247532613</c:v>
                </c:pt>
                <c:pt idx="1">
                  <c:v>1.964514500912351</c:v>
                </c:pt>
                <c:pt idx="2">
                  <c:v>2.0447016715531285</c:v>
                </c:pt>
                <c:pt idx="3">
                  <c:v>2.104477611940303</c:v>
                </c:pt>
                <c:pt idx="4">
                  <c:v>2.3534570969156565</c:v>
                </c:pt>
                <c:pt idx="5">
                  <c:v>3.0526992287917665</c:v>
                </c:pt>
                <c:pt idx="6">
                  <c:v>0.46426220420607844</c:v>
                </c:pt>
                <c:pt idx="7">
                  <c:v>1.3656585163982493</c:v>
                </c:pt>
                <c:pt idx="8">
                  <c:v>0.91518388732010347</c:v>
                </c:pt>
                <c:pt idx="9">
                  <c:v>-5.3941069381691076E-2</c:v>
                </c:pt>
                <c:pt idx="10">
                  <c:v>0.8837617216487903</c:v>
                </c:pt>
                <c:pt idx="11">
                  <c:v>0.92283001203692372</c:v>
                </c:pt>
                <c:pt idx="12">
                  <c:v>0.94420885237211927</c:v>
                </c:pt>
                <c:pt idx="13">
                  <c:v>0.92224884308642618</c:v>
                </c:pt>
                <c:pt idx="14">
                  <c:v>0.88780487804878128</c:v>
                </c:pt>
                <c:pt idx="15">
                  <c:v>0.83486445540406073</c:v>
                </c:pt>
                <c:pt idx="16">
                  <c:v>-0.25254139760884087</c:v>
                </c:pt>
                <c:pt idx="17">
                  <c:v>-0.1057590616286852</c:v>
                </c:pt>
                <c:pt idx="18">
                  <c:v>-9.9454603785686935E-2</c:v>
                </c:pt>
                <c:pt idx="19">
                  <c:v>-0.27939240181122926</c:v>
                </c:pt>
                <c:pt idx="20">
                  <c:v>-0.20288548241659266</c:v>
                </c:pt>
                <c:pt idx="21">
                  <c:v>-0.71315628126109587</c:v>
                </c:pt>
                <c:pt idx="22">
                  <c:v>-1.1960478419136833</c:v>
                </c:pt>
                <c:pt idx="23">
                  <c:v>-1.1019736842105221</c:v>
                </c:pt>
                <c:pt idx="24">
                  <c:v>0.22285049060368767</c:v>
                </c:pt>
                <c:pt idx="25">
                  <c:v>12.365591397849451</c:v>
                </c:pt>
                <c:pt idx="26">
                  <c:v>-1.6214779372674126</c:v>
                </c:pt>
                <c:pt idx="27">
                  <c:v>-3.3654567834519256</c:v>
                </c:pt>
                <c:pt idx="28">
                  <c:v>-0.56853485771094503</c:v>
                </c:pt>
                <c:pt idx="29">
                  <c:v>1.6622402749570497</c:v>
                </c:pt>
                <c:pt idx="30">
                  <c:v>-4.2628392291852446</c:v>
                </c:pt>
                <c:pt idx="31">
                  <c:v>-5.191011235955056</c:v>
                </c:pt>
                <c:pt idx="32">
                  <c:v>-3.2506010225849091</c:v>
                </c:pt>
                <c:pt idx="33">
                  <c:v>-1.333426661533621</c:v>
                </c:pt>
                <c:pt idx="34">
                  <c:v>-0.25893870601588764</c:v>
                </c:pt>
                <c:pt idx="35">
                  <c:v>-1.2838294391692373</c:v>
                </c:pt>
                <c:pt idx="36">
                  <c:v>-0.41429497802436543</c:v>
                </c:pt>
                <c:pt idx="37">
                  <c:v>-1.0997359186774136</c:v>
                </c:pt>
                <c:pt idx="38">
                  <c:v>-0.48282673104356189</c:v>
                </c:pt>
                <c:pt idx="39">
                  <c:v>0.40063219024515373</c:v>
                </c:pt>
                <c:pt idx="40">
                  <c:v>-0.58207643871723835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C-46C1-93AF-76539CBC4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59968"/>
        <c:axId val="151861504"/>
      </c:barChart>
      <c:catAx>
        <c:axId val="151859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61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61504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5996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</a:t>
          </a:r>
          <a:r>
            <a:rPr lang="fr-FR" sz="1000" i="1">
              <a:effectLst/>
              <a:latin typeface="+mn-lt"/>
              <a:ea typeface="+mn-ea"/>
              <a:cs typeface="+mn-cs"/>
            </a:rPr>
            <a:t>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0.81553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00500"/>
          <a:ext cx="605790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février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2023 et le T1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0.26241</cdr:x>
      <cdr:y>0.25118</cdr:y>
    </cdr:from>
    <cdr:to>
      <cdr:x>0.26241</cdr:x>
      <cdr:y>0.74968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B2E44B3-D7BA-2E32-2325-3F4590972B4E}"/>
            </a:ext>
          </a:extLst>
        </cdr:cNvPr>
        <cdr:cNvCxnSpPr/>
      </cdr:nvCxnSpPr>
      <cdr:spPr>
        <a:xfrm xmlns:a="http://schemas.openxmlformats.org/drawingml/2006/main" flipV="1">
          <a:off x="1852109" y="106547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0.82845</cdr:y>
    </cdr:from>
    <cdr:to>
      <cdr:x>0</cdr:x>
      <cdr:y>0.82846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0.96156</cdr:x>
      <cdr:y>0.46088</cdr:y>
    </cdr:from>
    <cdr:to>
      <cdr:x>0.9765</cdr:x>
      <cdr:y>0.5599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090220" y="2761799"/>
          <a:ext cx="141307" cy="57204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0.86425</cdr:y>
    </cdr:from>
    <cdr:to>
      <cdr:x>0</cdr:x>
      <cdr:y>0.8645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0.86825</cdr:y>
    </cdr:from>
    <cdr:to>
      <cdr:x>1</cdr:x>
      <cdr:y>0.96166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C5359484-8F9C-67B1-FCB0-61E95E6D933A}"/>
            </a:ext>
          </a:extLst>
        </cdr:cNvPr>
        <cdr:cNvSpPr txBox="1"/>
      </cdr:nvSpPr>
      <cdr:spPr>
        <a:xfrm xmlns:a="http://schemas.openxmlformats.org/drawingml/2006/main">
          <a:off x="50800" y="4664717"/>
          <a:ext cx="8870905" cy="50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11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0.8355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9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9434B36-1C8D-CDCD-31FF-D45F3C1E6546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2024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0.13811</cdr:x>
      <cdr:y>0.17719</cdr:y>
    </cdr:from>
    <cdr:to>
      <cdr:x>0.46365</cdr:x>
      <cdr:y>0.33837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1036643" y="845545"/>
          <a:ext cx="2443405" cy="769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90 500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T1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juillet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569" y="-6967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1255B5C-26F5-066E-E9FC-6B2463FB8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006743"/>
              </p:ext>
            </p:extLst>
          </p:nvPr>
        </p:nvGraphicFramePr>
        <p:xfrm>
          <a:off x="383177" y="1062037"/>
          <a:ext cx="8046719" cy="538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87769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Début 2024, la demande d’emploi repart à la baisse en rythme trimestriel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1C5BAAD-A9B7-4FAE-B3B4-691CFFB05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725462"/>
              </p:ext>
            </p:extLst>
          </p:nvPr>
        </p:nvGraphicFramePr>
        <p:xfrm>
          <a:off x="391886" y="1042987"/>
          <a:ext cx="8116388" cy="524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78615"/>
            <a:ext cx="885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est légèrement plus prononcé chez les hommes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BC75E3B-DFC9-4AEB-9BD5-82E0887D8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585141"/>
              </p:ext>
            </p:extLst>
          </p:nvPr>
        </p:nvGraphicFramePr>
        <p:xfrm>
          <a:off x="505097" y="1042986"/>
          <a:ext cx="8125097" cy="537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804" y="299036"/>
            <a:ext cx="891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concerne à la fois les jeunes et les seniors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1AEB8C9-8C5F-46B0-BB1F-69F413CD3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305811"/>
              </p:ext>
            </p:extLst>
          </p:nvPr>
        </p:nvGraphicFramePr>
        <p:xfrm>
          <a:off x="461553" y="1042986"/>
          <a:ext cx="8090263" cy="526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786" y="0"/>
            <a:ext cx="890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est un peu plus marquée chez les demandeurs d’emploi de longue durée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454DCFD-DD2E-4D05-B0CC-DB943EC6F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560022"/>
              </p:ext>
            </p:extLst>
          </p:nvPr>
        </p:nvGraphicFramePr>
        <p:xfrm>
          <a:off x="409303" y="1042987"/>
          <a:ext cx="8072846" cy="537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forte baisse du nombre de foyers bénéficiaires du RSA et de l’ASS ; hausse pour </a:t>
            </a:r>
            <a:r>
              <a:rPr lang="fr-FR" sz="2600" b="1">
                <a:solidFill>
                  <a:srgbClr val="376092"/>
                </a:solidFill>
              </a:rPr>
              <a:t>l’AAH et baisse </a:t>
            </a:r>
            <a:r>
              <a:rPr lang="fr-FR" sz="2600" b="1" dirty="0">
                <a:solidFill>
                  <a:srgbClr val="376092"/>
                </a:solidFill>
              </a:rPr>
              <a:t>pour la PA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908340"/>
              </p:ext>
            </p:extLst>
          </p:nvPr>
        </p:nvGraphicFramePr>
        <p:xfrm>
          <a:off x="722812" y="1080919"/>
          <a:ext cx="7698376" cy="490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C836DF9-8A00-AA64-225E-678370DAA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9" y="1664429"/>
            <a:ext cx="8995113" cy="35291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plus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5109" y="3429000"/>
            <a:ext cx="9064332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3691" y="95698"/>
            <a:ext cx="883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une légère baisse en fin d’année, l’emploi salarié rebondit nettement début 2024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65427" y="2237377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+ 0,3 %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67961" y="2563259"/>
            <a:ext cx="97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+ 0,3 %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85746" y="2782669"/>
            <a:ext cx="97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  + 0,5 %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02784"/>
              </p:ext>
            </p:extLst>
          </p:nvPr>
        </p:nvGraphicFramePr>
        <p:xfrm>
          <a:off x="386818" y="1470345"/>
          <a:ext cx="8154853" cy="425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0502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largement soutenue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14731" y="2505574"/>
            <a:ext cx="1436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+2 570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-190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2024 :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686915"/>
              </p:ext>
            </p:extLst>
          </p:nvPr>
        </p:nvGraphicFramePr>
        <p:xfrm>
          <a:off x="363985" y="1278385"/>
          <a:ext cx="8060924" cy="458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107836"/>
            <a:ext cx="89869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Le léger repli de l’intérim pénalise cependant les secteurs de l’industrie et de la construction</a:t>
            </a:r>
            <a:endParaRPr lang="fr-FR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962380"/>
              </p:ext>
            </p:extLst>
          </p:nvPr>
        </p:nvGraphicFramePr>
        <p:xfrm>
          <a:off x="807867" y="1308099"/>
          <a:ext cx="7608163" cy="489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89637" y="-57355"/>
            <a:ext cx="8954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La croissance rebondit dans le tertiaire marchand et se prolonge dans le tertiaire non marchand, se stabilise dans l’industrie et se contracte encore fortement dans la construction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563706"/>
              </p:ext>
            </p:extLst>
          </p:nvPr>
        </p:nvGraphicFramePr>
        <p:xfrm>
          <a:off x="656948" y="1268730"/>
          <a:ext cx="7714994" cy="500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6223" y="8253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Hors crise sanitaire, plus fort recul annuel dans la construction depuis fin 2012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33DB6C-4575-6CDF-68A4-E032AA215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85" y="1964849"/>
            <a:ext cx="8616988" cy="32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9550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8E31CD-73FE-E1C6-EB42-B03FB87AD0C4}"/>
              </a:ext>
            </a:extLst>
          </p:cNvPr>
          <p:cNvSpPr txBox="1"/>
          <p:nvPr/>
        </p:nvSpPr>
        <p:spPr>
          <a:xfrm>
            <a:off x="46208" y="178175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Légère baisse du nombre de bénéficiaires de contrat aidé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F92A429-0825-B7A9-801A-B9693D2C7319}"/>
              </a:ext>
            </a:extLst>
          </p:cNvPr>
          <p:cNvGrpSpPr>
            <a:grpSpLocks/>
          </p:cNvGrpSpPr>
          <p:nvPr/>
        </p:nvGrpSpPr>
        <p:grpSpPr bwMode="auto">
          <a:xfrm>
            <a:off x="243347" y="1141089"/>
            <a:ext cx="8698351" cy="5174009"/>
            <a:chOff x="0" y="0"/>
            <a:chExt cx="9458325" cy="6042212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61D39160-171E-0254-34A7-861B7FE96B0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9900852"/>
                </p:ext>
              </p:extLst>
            </p:nvPr>
          </p:nvGraphicFramePr>
          <p:xfrm>
            <a:off x="0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ZoneTexte 16">
              <a:extLst>
                <a:ext uri="{FF2B5EF4-FFF2-40B4-BE49-F238E27FC236}">
                  <a16:creationId xmlns:a16="http://schemas.microsoft.com/office/drawing/2014/main" id="{C9553C69-1BB8-BFC1-0BC7-EAC7831AFB4C}"/>
                </a:ext>
              </a:extLst>
            </p:cNvPr>
            <p:cNvSpPr txBox="1"/>
            <p:nvPr/>
          </p:nvSpPr>
          <p:spPr>
            <a:xfrm>
              <a:off x="8743950" y="2475358"/>
              <a:ext cx="685800" cy="23389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1 000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243347" y="5716880"/>
            <a:ext cx="8900653" cy="598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>
            <a:off x="46208" y="1098960"/>
            <a:ext cx="9097791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5BEEE0-D93D-F862-BD81-161BCD833B8E}"/>
              </a:ext>
            </a:extLst>
          </p:cNvPr>
          <p:cNvSpPr txBox="1"/>
          <p:nvPr/>
        </p:nvSpPr>
        <p:spPr>
          <a:xfrm>
            <a:off x="126045" y="101911"/>
            <a:ext cx="866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annuelle de l’apprentissage de nouveau modérée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06FA07B-87DA-32C4-554D-03A9E558A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45953"/>
              </p:ext>
            </p:extLst>
          </p:nvPr>
        </p:nvGraphicFramePr>
        <p:xfrm>
          <a:off x="190238" y="1346202"/>
          <a:ext cx="8809730" cy="497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16">
            <a:extLst>
              <a:ext uri="{FF2B5EF4-FFF2-40B4-BE49-F238E27FC236}">
                <a16:creationId xmlns:a16="http://schemas.microsoft.com/office/drawing/2014/main" id="{FE10600E-BD80-564A-969D-335B414D5541}"/>
              </a:ext>
            </a:extLst>
          </p:cNvPr>
          <p:cNvSpPr txBox="1"/>
          <p:nvPr/>
        </p:nvSpPr>
        <p:spPr bwMode="auto">
          <a:xfrm>
            <a:off x="8411096" y="1546014"/>
            <a:ext cx="640135" cy="28785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/>
              <a:t>14 </a:t>
            </a:r>
            <a:r>
              <a:rPr lang="fr-FR" sz="1100" b="1" dirty="0"/>
              <a:t>900</a:t>
            </a:r>
          </a:p>
        </p:txBody>
      </p:sp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598188" y="1833871"/>
            <a:ext cx="132975" cy="5039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4023509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331285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7,1 % (-0,1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659564"/>
            <a:ext cx="161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8,1 % (-0,1 pt)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4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876973"/>
              </p:ext>
            </p:extLst>
          </p:nvPr>
        </p:nvGraphicFramePr>
        <p:xfrm>
          <a:off x="330926" y="1304527"/>
          <a:ext cx="7933508" cy="493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1918047-70DA-8C31-BA1E-C92D7D1CD717}"/>
              </a:ext>
            </a:extLst>
          </p:cNvPr>
          <p:cNvSpPr txBox="1"/>
          <p:nvPr/>
        </p:nvSpPr>
        <p:spPr>
          <a:xfrm>
            <a:off x="125699" y="409763"/>
            <a:ext cx="86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recule de -0,1 point début 2024…</a:t>
            </a:r>
          </a:p>
        </p:txBody>
      </p:sp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11837</TotalTime>
  <Words>1549</Words>
  <Application>Microsoft Office PowerPoint</Application>
  <PresentationFormat>Affichage à l'écran (4:3)</PresentationFormat>
  <Paragraphs>265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910</cp:revision>
  <cp:lastPrinted>2018-10-09T12:30:48Z</cp:lastPrinted>
  <dcterms:created xsi:type="dcterms:W3CDTF">2018-05-30T13:27:07Z</dcterms:created>
  <dcterms:modified xsi:type="dcterms:W3CDTF">2024-07-09T08:36:28Z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