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4" r:id="rId12"/>
    <p:sldId id="305" r:id="rId13"/>
    <p:sldId id="302" r:id="rId14"/>
    <p:sldId id="326" r:id="rId15"/>
    <p:sldId id="324" r:id="rId16"/>
    <p:sldId id="316" r:id="rId17"/>
    <p:sldId id="317" r:id="rId18"/>
    <p:sldId id="322" r:id="rId19"/>
    <p:sldId id="323" r:id="rId20"/>
    <p:sldId id="310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306" autoAdjust="0"/>
  </p:normalViewPr>
  <p:slideViewPr>
    <p:cSldViewPr snapToGrid="0" snapToObjects="1">
      <p:cViewPr varScale="1">
        <p:scale>
          <a:sx n="83" d="100"/>
          <a:sy n="83" d="100"/>
        </p:scale>
        <p:origin x="16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D&#233;faillances_entreprises\2025-T1%20-%20D&#233;faillances%20d'entreprises%20-%20donn&#233;es%20mensuel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1\01%20-%20Fichiers%20de%20travail\Apprentissage\2025_T1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Prestations%20sociales\2025-T1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1\01%20-%20Fichiers%20de%20travail\Cr&#233;ations_entreprises\2025-T1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100.37053201628194</c:v>
                </c:pt>
                <c:pt idx="2">
                  <c:v>100.30267166053565</c:v>
                </c:pt>
                <c:pt idx="3">
                  <c:v>100.74512786026659</c:v>
                </c:pt>
                <c:pt idx="4">
                  <c:v>101.1256246047509</c:v>
                </c:pt>
                <c:pt idx="5">
                  <c:v>101.5200942362676</c:v>
                </c:pt>
                <c:pt idx="6">
                  <c:v>101.71454560839391</c:v>
                </c:pt>
                <c:pt idx="7">
                  <c:v>101.77889882516406</c:v>
                </c:pt>
                <c:pt idx="8">
                  <c:v>102.23443720996511</c:v>
                </c:pt>
                <c:pt idx="9">
                  <c:v>102.6593020459425</c:v>
                </c:pt>
                <c:pt idx="10">
                  <c:v>102.75644422869664</c:v>
                </c:pt>
                <c:pt idx="11">
                  <c:v>103.10131289469207</c:v>
                </c:pt>
                <c:pt idx="12">
                  <c:v>103.63590107864005</c:v>
                </c:pt>
                <c:pt idx="13">
                  <c:v>103.57394162339344</c:v>
                </c:pt>
                <c:pt idx="14">
                  <c:v>103.80340871640932</c:v>
                </c:pt>
                <c:pt idx="15">
                  <c:v>103.89069750870657</c:v>
                </c:pt>
                <c:pt idx="16">
                  <c:v>104.57887611226411</c:v>
                </c:pt>
                <c:pt idx="17">
                  <c:v>104.87380979950287</c:v>
                </c:pt>
                <c:pt idx="18">
                  <c:v>105.22485771036163</c:v>
                </c:pt>
                <c:pt idx="19">
                  <c:v>105.67610959196942</c:v>
                </c:pt>
                <c:pt idx="20">
                  <c:v>103.62615902592816</c:v>
                </c:pt>
                <c:pt idx="21">
                  <c:v>102.54100569158551</c:v>
                </c:pt>
                <c:pt idx="22">
                  <c:v>105.22535873021516</c:v>
                </c:pt>
                <c:pt idx="23">
                  <c:v>105.53793945008066</c:v>
                </c:pt>
                <c:pt idx="24">
                  <c:v>106.26697900615466</c:v>
                </c:pt>
                <c:pt idx="25">
                  <c:v>107.67000160326354</c:v>
                </c:pt>
                <c:pt idx="26">
                  <c:v>108.65316956293252</c:v>
                </c:pt>
                <c:pt idx="27">
                  <c:v>109.68226434252838</c:v>
                </c:pt>
                <c:pt idx="28">
                  <c:v>110.18924076564754</c:v>
                </c:pt>
                <c:pt idx="29">
                  <c:v>110.63943493867509</c:v>
                </c:pt>
                <c:pt idx="30">
                  <c:v>110.81724131788265</c:v>
                </c:pt>
                <c:pt idx="31">
                  <c:v>111.30206152969153</c:v>
                </c:pt>
                <c:pt idx="32">
                  <c:v>111.7607173713604</c:v>
                </c:pt>
                <c:pt idx="33">
                  <c:v>111.85168030925161</c:v>
                </c:pt>
                <c:pt idx="34">
                  <c:v>112.04468429068936</c:v>
                </c:pt>
                <c:pt idx="35">
                  <c:v>112.2343481397689</c:v>
                </c:pt>
                <c:pt idx="36">
                  <c:v>112.68816078951804</c:v>
                </c:pt>
                <c:pt idx="37">
                  <c:v>112.66066036643481</c:v>
                </c:pt>
                <c:pt idx="38">
                  <c:v>113.00307960203433</c:v>
                </c:pt>
                <c:pt idx="39">
                  <c:v>112.63377230095028</c:v>
                </c:pt>
                <c:pt idx="40">
                  <c:v>112.607218248702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F0-439C-85A6-E4840CD95789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100.22693363756707</c:v>
                </c:pt>
                <c:pt idx="2">
                  <c:v>100.31596711851272</c:v>
                </c:pt>
                <c:pt idx="3">
                  <c:v>100.46710596981742</c:v>
                </c:pt>
                <c:pt idx="4">
                  <c:v>100.65001869014461</c:v>
                </c:pt>
                <c:pt idx="5">
                  <c:v>100.87100819822233</c:v>
                </c:pt>
                <c:pt idx="6">
                  <c:v>101.18868567869865</c:v>
                </c:pt>
                <c:pt idx="7">
                  <c:v>101.23936553266356</c:v>
                </c:pt>
                <c:pt idx="8">
                  <c:v>101.68417201253767</c:v>
                </c:pt>
                <c:pt idx="9">
                  <c:v>102.13385895766041</c:v>
                </c:pt>
                <c:pt idx="10">
                  <c:v>102.15307153618826</c:v>
                </c:pt>
                <c:pt idx="11">
                  <c:v>102.56534871128189</c:v>
                </c:pt>
                <c:pt idx="12">
                  <c:v>102.79796380090191</c:v>
                </c:pt>
                <c:pt idx="13">
                  <c:v>102.85143716726415</c:v>
                </c:pt>
                <c:pt idx="14">
                  <c:v>103.00048639374117</c:v>
                </c:pt>
                <c:pt idx="15">
                  <c:v>103.18972919826321</c:v>
                </c:pt>
                <c:pt idx="16">
                  <c:v>103.86399086979432</c:v>
                </c:pt>
                <c:pt idx="17">
                  <c:v>104.04046593499427</c:v>
                </c:pt>
                <c:pt idx="18">
                  <c:v>104.30201791758513</c:v>
                </c:pt>
                <c:pt idx="19">
                  <c:v>104.66969505849899</c:v>
                </c:pt>
                <c:pt idx="20">
                  <c:v>102.73456139387621</c:v>
                </c:pt>
                <c:pt idx="21">
                  <c:v>102.21884106283252</c:v>
                </c:pt>
                <c:pt idx="22">
                  <c:v>104.32618210749136</c:v>
                </c:pt>
                <c:pt idx="23">
                  <c:v>104.35069674875648</c:v>
                </c:pt>
                <c:pt idx="24">
                  <c:v>105.02488694362549</c:v>
                </c:pt>
                <c:pt idx="25">
                  <c:v>106.11112187963438</c:v>
                </c:pt>
                <c:pt idx="26">
                  <c:v>107.01558029189782</c:v>
                </c:pt>
                <c:pt idx="27">
                  <c:v>107.63644906219223</c:v>
                </c:pt>
                <c:pt idx="28">
                  <c:v>108.04216141693767</c:v>
                </c:pt>
                <c:pt idx="29">
                  <c:v>108.29597158806894</c:v>
                </c:pt>
                <c:pt idx="30">
                  <c:v>108.60292656925515</c:v>
                </c:pt>
                <c:pt idx="31">
                  <c:v>108.98213231030492</c:v>
                </c:pt>
                <c:pt idx="32">
                  <c:v>109.2279400540437</c:v>
                </c:pt>
                <c:pt idx="33">
                  <c:v>109.36620017507532</c:v>
                </c:pt>
                <c:pt idx="34">
                  <c:v>109.47667930507117</c:v>
                </c:pt>
                <c:pt idx="35">
                  <c:v>109.61517416230606</c:v>
                </c:pt>
                <c:pt idx="36">
                  <c:v>109.93441799452997</c:v>
                </c:pt>
                <c:pt idx="37">
                  <c:v>109.86283833597743</c:v>
                </c:pt>
                <c:pt idx="38">
                  <c:v>110.04071716978821</c:v>
                </c:pt>
                <c:pt idx="39">
                  <c:v>109.63300414434815</c:v>
                </c:pt>
                <c:pt idx="40">
                  <c:v>109.54760990766765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F0-439C-85A6-E4840CD95789}"/>
            </c:ext>
          </c:extLst>
        </c:ser>
        <c:ser>
          <c:idx val="2"/>
          <c:order val="2"/>
          <c:tx>
            <c:strRef>
              <c:f>'Données graph 1 et 3'!$I$8:$I$9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3'!$I$10:$I$50</c:f>
              <c:numCache>
                <c:formatCode>#\ ##0.0</c:formatCode>
                <c:ptCount val="41"/>
                <c:pt idx="0">
                  <c:v>100</c:v>
                </c:pt>
                <c:pt idx="1">
                  <c:v>100.10810440113642</c:v>
                </c:pt>
                <c:pt idx="2">
                  <c:v>100.36100743093803</c:v>
                </c:pt>
                <c:pt idx="3">
                  <c:v>100.93647788474908</c:v>
                </c:pt>
                <c:pt idx="4">
                  <c:v>101.11630941055378</c:v>
                </c:pt>
                <c:pt idx="5">
                  <c:v>101.33072915602845</c:v>
                </c:pt>
                <c:pt idx="6">
                  <c:v>101.70560457528357</c:v>
                </c:pt>
                <c:pt idx="7">
                  <c:v>101.85386718501968</c:v>
                </c:pt>
                <c:pt idx="8">
                  <c:v>101.88534667699483</c:v>
                </c:pt>
                <c:pt idx="9">
                  <c:v>102.46616710351395</c:v>
                </c:pt>
                <c:pt idx="10">
                  <c:v>102.31056923694331</c:v>
                </c:pt>
                <c:pt idx="11">
                  <c:v>102.82343023673582</c:v>
                </c:pt>
                <c:pt idx="12">
                  <c:v>103.26659013393129</c:v>
                </c:pt>
                <c:pt idx="13">
                  <c:v>103.36438767370019</c:v>
                </c:pt>
                <c:pt idx="14">
                  <c:v>103.48112363694904</c:v>
                </c:pt>
                <c:pt idx="15">
                  <c:v>103.0790713446163</c:v>
                </c:pt>
                <c:pt idx="16">
                  <c:v>103.76267307885779</c:v>
                </c:pt>
                <c:pt idx="17">
                  <c:v>103.90236013759507</c:v>
                </c:pt>
                <c:pt idx="18">
                  <c:v>103.82987085521842</c:v>
                </c:pt>
                <c:pt idx="19">
                  <c:v>104.47558136513189</c:v>
                </c:pt>
                <c:pt idx="20">
                  <c:v>101.88389827675084</c:v>
                </c:pt>
                <c:pt idx="21">
                  <c:v>99.663943119979606</c:v>
                </c:pt>
                <c:pt idx="22">
                  <c:v>102.3233284267221</c:v>
                </c:pt>
                <c:pt idx="23">
                  <c:v>102.9265908984186</c:v>
                </c:pt>
                <c:pt idx="24">
                  <c:v>103.1883542472715</c:v>
                </c:pt>
                <c:pt idx="25">
                  <c:v>104.28673647316305</c:v>
                </c:pt>
                <c:pt idx="26">
                  <c:v>105.6505869765346</c:v>
                </c:pt>
                <c:pt idx="27">
                  <c:v>106.9880749097415</c:v>
                </c:pt>
                <c:pt idx="28">
                  <c:v>107.62095502610545</c:v>
                </c:pt>
                <c:pt idx="29">
                  <c:v>108.33334039916301</c:v>
                </c:pt>
                <c:pt idx="30">
                  <c:v>108.24817159113212</c:v>
                </c:pt>
                <c:pt idx="31">
                  <c:v>108.92320814750562</c:v>
                </c:pt>
                <c:pt idx="32">
                  <c:v>109.36255035370537</c:v>
                </c:pt>
                <c:pt idx="33">
                  <c:v>109.35252562897837</c:v>
                </c:pt>
                <c:pt idx="34">
                  <c:v>109.45652002307786</c:v>
                </c:pt>
                <c:pt idx="35">
                  <c:v>109.51514538825053</c:v>
                </c:pt>
                <c:pt idx="36">
                  <c:v>110.18288866261432</c:v>
                </c:pt>
                <c:pt idx="37">
                  <c:v>110.01582820367628</c:v>
                </c:pt>
                <c:pt idx="38">
                  <c:v>110.30584066027509</c:v>
                </c:pt>
                <c:pt idx="39">
                  <c:v>109.77243738999792</c:v>
                </c:pt>
                <c:pt idx="40">
                  <c:v>109.62592118874961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F0-439C-85A6-E4840CD95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80.769230769230774</c:v>
                </c:pt>
                <c:pt idx="35">
                  <c:v>88.44639612356147</c:v>
                </c:pt>
                <c:pt idx="36">
                  <c:v>93.897637795275585</c:v>
                </c:pt>
                <c:pt idx="37">
                  <c:v>97.91035735917626</c:v>
                </c:pt>
                <c:pt idx="38">
                  <c:v>101.42337976983646</c:v>
                </c:pt>
                <c:pt idx="39">
                  <c:v>101.77165354330708</c:v>
                </c:pt>
                <c:pt idx="40">
                  <c:v>98.818897637795274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4A-40A8-8A31-FE7F313552D0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76.647846323635264</c:v>
                </c:pt>
                <c:pt idx="34">
                  <c:v>80.312215095727836</c:v>
                </c:pt>
                <c:pt idx="35">
                  <c:v>87.263479470897778</c:v>
                </c:pt>
                <c:pt idx="36">
                  <c:v>92.095455926808583</c:v>
                </c:pt>
                <c:pt idx="37">
                  <c:v>96.549959213704199</c:v>
                </c:pt>
                <c:pt idx="38">
                  <c:v>99.852849442587285</c:v>
                </c:pt>
                <c:pt idx="39">
                  <c:v>102.75747348890773</c:v>
                </c:pt>
                <c:pt idx="40">
                  <c:v>103.21332032437101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4A-40A8-8A31-FE7F313552D0}"/>
            </c:ext>
          </c:extLst>
        </c:ser>
        <c:ser>
          <c:idx val="1"/>
          <c:order val="2"/>
          <c:tx>
            <c:strRef>
              <c:f>'Données Eclairages Deps'!$E$9</c:f>
              <c:strCache>
                <c:ptCount val="1"/>
                <c:pt idx="0">
                  <c:v>Alpes-Maritimes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98.690205011389523</c:v>
                </c:pt>
                <c:pt idx="2">
                  <c:v>98.462414578587698</c:v>
                </c:pt>
                <c:pt idx="3">
                  <c:v>96.75398633257403</c:v>
                </c:pt>
                <c:pt idx="4">
                  <c:v>91.059225512528471</c:v>
                </c:pt>
                <c:pt idx="5">
                  <c:v>91.685649202733487</c:v>
                </c:pt>
                <c:pt idx="6">
                  <c:v>86.104783599088847</c:v>
                </c:pt>
                <c:pt idx="7">
                  <c:v>85.592255125284737</c:v>
                </c:pt>
                <c:pt idx="8">
                  <c:v>85.649202733485197</c:v>
                </c:pt>
                <c:pt idx="9">
                  <c:v>88.781321184510247</c:v>
                </c:pt>
                <c:pt idx="10">
                  <c:v>92.084282460136677</c:v>
                </c:pt>
                <c:pt idx="11">
                  <c:v>88.325740318906611</c:v>
                </c:pt>
                <c:pt idx="12">
                  <c:v>83.257403189066054</c:v>
                </c:pt>
                <c:pt idx="13">
                  <c:v>77.619589977220954</c:v>
                </c:pt>
                <c:pt idx="14">
                  <c:v>73.291571753986332</c:v>
                </c:pt>
                <c:pt idx="15">
                  <c:v>74.829157175398635</c:v>
                </c:pt>
                <c:pt idx="16">
                  <c:v>77.050113895216398</c:v>
                </c:pt>
                <c:pt idx="17">
                  <c:v>77.676537585421414</c:v>
                </c:pt>
                <c:pt idx="18">
                  <c:v>81.321184510250561</c:v>
                </c:pt>
                <c:pt idx="19">
                  <c:v>81.03644646924829</c:v>
                </c:pt>
                <c:pt idx="20">
                  <c:v>77.164009111617318</c:v>
                </c:pt>
                <c:pt idx="21">
                  <c:v>64.635535307517088</c:v>
                </c:pt>
                <c:pt idx="22">
                  <c:v>60.535307517084277</c:v>
                </c:pt>
                <c:pt idx="23">
                  <c:v>58.314350797266513</c:v>
                </c:pt>
                <c:pt idx="24">
                  <c:v>52.050113895216398</c:v>
                </c:pt>
                <c:pt idx="25">
                  <c:v>56.833712984054671</c:v>
                </c:pt>
                <c:pt idx="26">
                  <c:v>52.562642369020494</c:v>
                </c:pt>
                <c:pt idx="27">
                  <c:v>48.006833712984054</c:v>
                </c:pt>
                <c:pt idx="28">
                  <c:v>50.512528473804096</c:v>
                </c:pt>
                <c:pt idx="29">
                  <c:v>53.929384965831439</c:v>
                </c:pt>
                <c:pt idx="30">
                  <c:v>57.972665148063783</c:v>
                </c:pt>
                <c:pt idx="31">
                  <c:v>61.332574031890665</c:v>
                </c:pt>
                <c:pt idx="32">
                  <c:v>67.141230068337137</c:v>
                </c:pt>
                <c:pt idx="33">
                  <c:v>71.412300683371299</c:v>
                </c:pt>
                <c:pt idx="34">
                  <c:v>74.430523917995444</c:v>
                </c:pt>
                <c:pt idx="35">
                  <c:v>82.289293849658321</c:v>
                </c:pt>
                <c:pt idx="36">
                  <c:v>84.908883826879261</c:v>
                </c:pt>
                <c:pt idx="37">
                  <c:v>89.123006833712978</c:v>
                </c:pt>
                <c:pt idx="38">
                  <c:v>91.970387243735757</c:v>
                </c:pt>
                <c:pt idx="39">
                  <c:v>90.205011389521644</c:v>
                </c:pt>
                <c:pt idx="40">
                  <c:v>87.64236902050115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4A-40A8-8A31-FE7F31355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1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8225641514594513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Graph2'!$M$10:$M$50</c:f>
              <c:numCache>
                <c:formatCode>#,##0</c:formatCode>
                <c:ptCount val="41"/>
                <c:pt idx="0">
                  <c:v>-64.93738136353204</c:v>
                </c:pt>
                <c:pt idx="1">
                  <c:v>-275.0032273606048</c:v>
                </c:pt>
                <c:pt idx="2">
                  <c:v>452.55090993846534</c:v>
                </c:pt>
                <c:pt idx="3">
                  <c:v>2336.1339895648998</c:v>
                </c:pt>
                <c:pt idx="4">
                  <c:v>779.7944835316739</c:v>
                </c:pt>
                <c:pt idx="5">
                  <c:v>837.13651508482872</c:v>
                </c:pt>
                <c:pt idx="6">
                  <c:v>1357.4111440491979</c:v>
                </c:pt>
                <c:pt idx="7">
                  <c:v>108.85798651346704</c:v>
                </c:pt>
                <c:pt idx="8">
                  <c:v>-259.0785322439624</c:v>
                </c:pt>
                <c:pt idx="9">
                  <c:v>2235.8673579550232</c:v>
                </c:pt>
                <c:pt idx="10">
                  <c:v>-633.1649801878375</c:v>
                </c:pt>
                <c:pt idx="11">
                  <c:v>1551.807866364019</c:v>
                </c:pt>
                <c:pt idx="12">
                  <c:v>1235.751000936667</c:v>
                </c:pt>
                <c:pt idx="13">
                  <c:v>286.97204876720207</c:v>
                </c:pt>
                <c:pt idx="14">
                  <c:v>883.04075590224238</c:v>
                </c:pt>
                <c:pt idx="15">
                  <c:v>-1245.5360854716273</c:v>
                </c:pt>
                <c:pt idx="16">
                  <c:v>2007.6524891625741</c:v>
                </c:pt>
                <c:pt idx="17">
                  <c:v>469.13455574121326</c:v>
                </c:pt>
                <c:pt idx="18">
                  <c:v>-236.78516330796992</c:v>
                </c:pt>
                <c:pt idx="19">
                  <c:v>2927.0293737751781</c:v>
                </c:pt>
                <c:pt idx="20">
                  <c:v>-6656.7959689573036</c:v>
                </c:pt>
                <c:pt idx="21">
                  <c:v>-9944.4814312128001</c:v>
                </c:pt>
                <c:pt idx="22">
                  <c:v>9241.044581914728</c:v>
                </c:pt>
                <c:pt idx="23">
                  <c:v>2033.4290361398016</c:v>
                </c:pt>
                <c:pt idx="24">
                  <c:v>721.23888836166589</c:v>
                </c:pt>
                <c:pt idx="25">
                  <c:v>4116.0037394557148</c:v>
                </c:pt>
                <c:pt idx="26">
                  <c:v>5169.0815528251114</c:v>
                </c:pt>
                <c:pt idx="27">
                  <c:v>4922.8196541231591</c:v>
                </c:pt>
                <c:pt idx="28">
                  <c:v>2887.1633998811594</c:v>
                </c:pt>
                <c:pt idx="29">
                  <c:v>2743.7273296131752</c:v>
                </c:pt>
                <c:pt idx="30">
                  <c:v>-244.95723963552155</c:v>
                </c:pt>
                <c:pt idx="31">
                  <c:v>2574.50578489498</c:v>
                </c:pt>
                <c:pt idx="32">
                  <c:v>1891.8960759197362</c:v>
                </c:pt>
                <c:pt idx="33">
                  <c:v>414.27122287388192</c:v>
                </c:pt>
                <c:pt idx="34">
                  <c:v>738.55165155394934</c:v>
                </c:pt>
                <c:pt idx="35">
                  <c:v>337.62368194776354</c:v>
                </c:pt>
                <c:pt idx="36">
                  <c:v>2847.5706160016707</c:v>
                </c:pt>
                <c:pt idx="37">
                  <c:v>-652.81943507434335</c:v>
                </c:pt>
                <c:pt idx="38">
                  <c:v>1139.4815697508748</c:v>
                </c:pt>
                <c:pt idx="39">
                  <c:v>-1815.1138667119085</c:v>
                </c:pt>
                <c:pt idx="40">
                  <c:v>-630.08738556591561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A-422B-84F0-9EC55E9719D2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Graph2'!$N$10:$N$50</c:f>
              <c:numCache>
                <c:formatCode>#,##0</c:formatCode>
                <c:ptCount val="41"/>
                <c:pt idx="0">
                  <c:v>-187.07232487199963</c:v>
                </c:pt>
                <c:pt idx="1">
                  <c:v>704.44379734500035</c:v>
                </c:pt>
                <c:pt idx="2">
                  <c:v>552.09663564799939</c:v>
                </c:pt>
                <c:pt idx="3">
                  <c:v>-50.099775454000337</c:v>
                </c:pt>
                <c:pt idx="4">
                  <c:v>-65.420673298999645</c:v>
                </c:pt>
                <c:pt idx="5">
                  <c:v>14.63766565700098</c:v>
                </c:pt>
                <c:pt idx="6">
                  <c:v>131.76702099999966</c:v>
                </c:pt>
                <c:pt idx="7">
                  <c:v>480.10952048099898</c:v>
                </c:pt>
                <c:pt idx="8">
                  <c:v>384.12960171500072</c:v>
                </c:pt>
                <c:pt idx="9">
                  <c:v>71.419416690000617</c:v>
                </c:pt>
                <c:pt idx="10">
                  <c:v>15.058447927998714</c:v>
                </c:pt>
                <c:pt idx="11">
                  <c:v>485.51270299699991</c:v>
                </c:pt>
                <c:pt idx="12">
                  <c:v>524.68462282400196</c:v>
                </c:pt>
                <c:pt idx="13">
                  <c:v>101.52491139299855</c:v>
                </c:pt>
                <c:pt idx="14">
                  <c:v>-419.31163786199977</c:v>
                </c:pt>
                <c:pt idx="15">
                  <c:v>-351.60116118900078</c:v>
                </c:pt>
                <c:pt idx="16">
                  <c:v>707.92907189300058</c:v>
                </c:pt>
                <c:pt idx="17">
                  <c:v>85.766905188998862</c:v>
                </c:pt>
                <c:pt idx="18">
                  <c:v>-51.175719082999422</c:v>
                </c:pt>
                <c:pt idx="19">
                  <c:v>-361.96924202099945</c:v>
                </c:pt>
                <c:pt idx="20">
                  <c:v>-3638.5652836239997</c:v>
                </c:pt>
                <c:pt idx="21">
                  <c:v>1125.7950702319995</c:v>
                </c:pt>
                <c:pt idx="22">
                  <c:v>1323.2611256259997</c:v>
                </c:pt>
                <c:pt idx="23">
                  <c:v>363.00789863999944</c:v>
                </c:pt>
                <c:pt idx="24">
                  <c:v>318.60593341000185</c:v>
                </c:pt>
                <c:pt idx="25">
                  <c:v>247.27734983499886</c:v>
                </c:pt>
                <c:pt idx="26">
                  <c:v>248.76204451699869</c:v>
                </c:pt>
                <c:pt idx="27">
                  <c:v>390.29964856700281</c:v>
                </c:pt>
                <c:pt idx="28">
                  <c:v>-373.07151235300262</c:v>
                </c:pt>
                <c:pt idx="29">
                  <c:v>86.196128067000245</c:v>
                </c:pt>
                <c:pt idx="30">
                  <c:v>-93.372570077997807</c:v>
                </c:pt>
                <c:pt idx="31">
                  <c:v>107.05093695899814</c:v>
                </c:pt>
                <c:pt idx="32">
                  <c:v>-146.62608260499837</c:v>
                </c:pt>
                <c:pt idx="33">
                  <c:v>-454.09405576000063</c:v>
                </c:pt>
                <c:pt idx="34">
                  <c:v>-325.43792623099944</c:v>
                </c:pt>
                <c:pt idx="35">
                  <c:v>-104.73667669500082</c:v>
                </c:pt>
                <c:pt idx="36">
                  <c:v>-194.98617603800085</c:v>
                </c:pt>
                <c:pt idx="37">
                  <c:v>-10.821803894998993</c:v>
                </c:pt>
                <c:pt idx="38">
                  <c:v>12.581744555999649</c:v>
                </c:pt>
                <c:pt idx="39">
                  <c:v>-303.81008098500024</c:v>
                </c:pt>
                <c:pt idx="40">
                  <c:v>48.057419028000368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A-422B-84F0-9EC55E971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Graph2'!$L$10:$L$50</c:f>
              <c:numCache>
                <c:formatCode>#,##0</c:formatCode>
                <c:ptCount val="41"/>
                <c:pt idx="0">
                  <c:v>-252.00970623554895</c:v>
                </c:pt>
                <c:pt idx="1">
                  <c:v>429.44056998443557</c:v>
                </c:pt>
                <c:pt idx="2">
                  <c:v>1004.6475455864565</c:v>
                </c:pt>
                <c:pt idx="3">
                  <c:v>2286.0342141108704</c:v>
                </c:pt>
                <c:pt idx="4">
                  <c:v>714.37381023267517</c:v>
                </c:pt>
                <c:pt idx="5">
                  <c:v>851.77418074186426</c:v>
                </c:pt>
                <c:pt idx="6">
                  <c:v>1489.1781650491757</c:v>
                </c:pt>
                <c:pt idx="7">
                  <c:v>588.96750699449331</c:v>
                </c:pt>
                <c:pt idx="8">
                  <c:v>125.05106947099557</c:v>
                </c:pt>
                <c:pt idx="9">
                  <c:v>2307.2867746450356</c:v>
                </c:pt>
                <c:pt idx="10">
                  <c:v>-618.10653225984424</c:v>
                </c:pt>
                <c:pt idx="11">
                  <c:v>2037.3205693610362</c:v>
                </c:pt>
                <c:pt idx="12">
                  <c:v>1760.4356237606844</c:v>
                </c:pt>
                <c:pt idx="13">
                  <c:v>388.49696016020607</c:v>
                </c:pt>
                <c:pt idx="14">
                  <c:v>463.72911804023897</c:v>
                </c:pt>
                <c:pt idx="15">
                  <c:v>-1597.1372466606554</c:v>
                </c:pt>
                <c:pt idx="16">
                  <c:v>2715.5815610555583</c:v>
                </c:pt>
                <c:pt idx="17">
                  <c:v>554.90146093023941</c:v>
                </c:pt>
                <c:pt idx="18">
                  <c:v>-287.96088239096571</c:v>
                </c:pt>
                <c:pt idx="19">
                  <c:v>2565.0601317541441</c:v>
                </c:pt>
                <c:pt idx="20">
                  <c:v>-10295.361252581293</c:v>
                </c:pt>
                <c:pt idx="21">
                  <c:v>-8818.6863609807915</c:v>
                </c:pt>
                <c:pt idx="22">
                  <c:v>10564.305707540712</c:v>
                </c:pt>
                <c:pt idx="23">
                  <c:v>2396.4369347798056</c:v>
                </c:pt>
                <c:pt idx="24">
                  <c:v>1039.844821771665</c:v>
                </c:pt>
                <c:pt idx="25">
                  <c:v>4363.2810892907437</c:v>
                </c:pt>
                <c:pt idx="26">
                  <c:v>5417.8435973420856</c:v>
                </c:pt>
                <c:pt idx="27">
                  <c:v>5313.1193026902038</c:v>
                </c:pt>
                <c:pt idx="28">
                  <c:v>2514.091887528135</c:v>
                </c:pt>
                <c:pt idx="29">
                  <c:v>2829.9234576801537</c:v>
                </c:pt>
                <c:pt idx="30">
                  <c:v>-338.32980971352663</c:v>
                </c:pt>
                <c:pt idx="31">
                  <c:v>2681.5567218540236</c:v>
                </c:pt>
                <c:pt idx="32">
                  <c:v>1745.2699933146941</c:v>
                </c:pt>
                <c:pt idx="33">
                  <c:v>-39.82283288607141</c:v>
                </c:pt>
                <c:pt idx="34">
                  <c:v>413.11372532293899</c:v>
                </c:pt>
                <c:pt idx="35">
                  <c:v>232.88700525276363</c:v>
                </c:pt>
                <c:pt idx="36">
                  <c:v>2652.5844399636844</c:v>
                </c:pt>
                <c:pt idx="37">
                  <c:v>-663.64123896934325</c:v>
                </c:pt>
                <c:pt idx="38">
                  <c:v>1152.0633143068408</c:v>
                </c:pt>
                <c:pt idx="39">
                  <c:v>-2118.9239476969233</c:v>
                </c:pt>
                <c:pt idx="40">
                  <c:v>-582.02996653789887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FA-422B-84F0-9EC55E971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ax val="12000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00-4338-9832-6C99ED57C599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00-4338-9832-6C99ED57C599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00-4338-9832-6C99ED57C599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00-4338-9832-6C99ED57C599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00-4338-9832-6C99ED57C599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(2)'!$BH$9:$BL$9</c:f>
              <c:numCache>
                <c:formatCode>#,##0</c:formatCode>
                <c:ptCount val="5"/>
                <c:pt idx="0">
                  <c:v>-630</c:v>
                </c:pt>
                <c:pt idx="1">
                  <c:v>-610</c:v>
                </c:pt>
                <c:pt idx="2">
                  <c:v>50</c:v>
                </c:pt>
                <c:pt idx="3">
                  <c:v>120</c:v>
                </c:pt>
                <c:pt idx="4">
                  <c:v>-200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00-4338-9832-6C99ED57C599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00-4338-9832-6C99ED57C599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00-4338-9832-6C99ED57C599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00-4338-9832-6C99ED57C599}"/>
                </c:ext>
              </c:extLst>
            </c:dLbl>
            <c:dLbl>
              <c:idx val="2"/>
              <c:layout>
                <c:manualLayout>
                  <c:x val="1.8658196685077864E-3"/>
                  <c:y val="-8.1491367224142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00-4338-9832-6C99ED57C599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00-4338-9832-6C99ED57C599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00-4338-9832-6C99ED57C599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(2)'!$BN$9:$BR$9</c:f>
              <c:numCache>
                <c:formatCode>#,##0</c:formatCode>
                <c:ptCount val="5"/>
                <c:pt idx="0">
                  <c:v>50</c:v>
                </c:pt>
                <c:pt idx="1">
                  <c:v>0</c:v>
                </c:pt>
                <c:pt idx="2">
                  <c:v>80</c:v>
                </c:pt>
                <c:pt idx="3">
                  <c:v>-30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00-4338-9832-6C99ED57C599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937311632830946E-3"/>
                  <c:y val="0.137433433314497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00-4338-9832-6C99ED57C599}"/>
                </c:ext>
              </c:extLst>
            </c:dLbl>
            <c:dLbl>
              <c:idx val="1"/>
              <c:layout>
                <c:manualLayout>
                  <c:x val="1.6387022770112428E-3"/>
                  <c:y val="0.133857356277371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59094726796051E-2"/>
                      <c:h val="7.0808399926540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600-4338-9832-6C99ED57C599}"/>
                </c:ext>
              </c:extLst>
            </c:dLbl>
            <c:dLbl>
              <c:idx val="2"/>
              <c:layout>
                <c:manualLayout>
                  <c:x val="1.4080428176497465E-3"/>
                  <c:y val="1.03656491031282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00-4338-9832-6C99ED57C599}"/>
                </c:ext>
              </c:extLst>
            </c:dLbl>
            <c:dLbl>
              <c:idx val="3"/>
              <c:layout>
                <c:manualLayout>
                  <c:x val="-4.5338468670551414E-6"/>
                  <c:y val="1.57008854026349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00-4338-9832-6C99ED57C599}"/>
                </c:ext>
              </c:extLst>
            </c:dLbl>
            <c:dLbl>
              <c:idx val="4"/>
              <c:layout>
                <c:manualLayout>
                  <c:x val="3.5529774339105491E-3"/>
                  <c:y val="3.08213566932332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00-4338-9832-6C99ED57C599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(2)'!$BB$9:$BF$9</c:f>
              <c:numCache>
                <c:formatCode>#,##0</c:formatCode>
                <c:ptCount val="5"/>
                <c:pt idx="0">
                  <c:v>-580</c:v>
                </c:pt>
                <c:pt idx="1">
                  <c:v>-600</c:v>
                </c:pt>
                <c:pt idx="2">
                  <c:v>130</c:v>
                </c:pt>
                <c:pt idx="3">
                  <c:v>90</c:v>
                </c:pt>
                <c:pt idx="4">
                  <c:v>-200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00-4338-9832-6C99ED57C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200"/>
          <c:min val="-7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3'!$AD$10:$AD$50</c:f>
              <c:numCache>
                <c:formatCode>#\ ##0.0</c:formatCode>
                <c:ptCount val="41"/>
                <c:pt idx="0">
                  <c:v>100</c:v>
                </c:pt>
                <c:pt idx="1">
                  <c:v>100.95286839552173</c:v>
                </c:pt>
                <c:pt idx="2">
                  <c:v>101.67655941638445</c:v>
                </c:pt>
                <c:pt idx="3">
                  <c:v>101.78902298562016</c:v>
                </c:pt>
                <c:pt idx="4">
                  <c:v>101.89790616547035</c:v>
                </c:pt>
                <c:pt idx="5">
                  <c:v>101.61949769610921</c:v>
                </c:pt>
                <c:pt idx="6">
                  <c:v>102.33248736758529</c:v>
                </c:pt>
                <c:pt idx="7">
                  <c:v>103.45151122319893</c:v>
                </c:pt>
                <c:pt idx="8">
                  <c:v>104.22534826241521</c:v>
                </c:pt>
                <c:pt idx="9">
                  <c:v>103.56931127925671</c:v>
                </c:pt>
                <c:pt idx="10">
                  <c:v>104.19636911386351</c:v>
                </c:pt>
                <c:pt idx="11">
                  <c:v>105.81975559611014</c:v>
                </c:pt>
                <c:pt idx="12">
                  <c:v>106.72408790041948</c:v>
                </c:pt>
                <c:pt idx="13">
                  <c:v>107.44461923309956</c:v>
                </c:pt>
                <c:pt idx="14">
                  <c:v>108.49360482149994</c:v>
                </c:pt>
                <c:pt idx="15">
                  <c:v>108.03974424260616</c:v>
                </c:pt>
                <c:pt idx="16">
                  <c:v>110.87835073055746</c:v>
                </c:pt>
                <c:pt idx="17">
                  <c:v>112.12985539524357</c:v>
                </c:pt>
                <c:pt idx="18">
                  <c:v>111.57305767611119</c:v>
                </c:pt>
                <c:pt idx="19">
                  <c:v>111.53314597971166</c:v>
                </c:pt>
                <c:pt idx="20">
                  <c:v>101.55406988617666</c:v>
                </c:pt>
                <c:pt idx="21">
                  <c:v>108.43792583566731</c:v>
                </c:pt>
                <c:pt idx="22">
                  <c:v>112.57662145360902</c:v>
                </c:pt>
                <c:pt idx="23">
                  <c:v>113.47841115333301</c:v>
                </c:pt>
                <c:pt idx="24">
                  <c:v>115.66093344546182</c:v>
                </c:pt>
                <c:pt idx="25">
                  <c:v>115.90781753819739</c:v>
                </c:pt>
                <c:pt idx="26">
                  <c:v>117.56602287534177</c:v>
                </c:pt>
                <c:pt idx="27">
                  <c:v>118.08781110663986</c:v>
                </c:pt>
                <c:pt idx="28">
                  <c:v>117.21003218985966</c:v>
                </c:pt>
                <c:pt idx="29">
                  <c:v>116.00989622745146</c:v>
                </c:pt>
                <c:pt idx="30">
                  <c:v>115.9165959797467</c:v>
                </c:pt>
                <c:pt idx="31">
                  <c:v>117.1538059011811</c:v>
                </c:pt>
                <c:pt idx="32">
                  <c:v>116.84744710811617</c:v>
                </c:pt>
                <c:pt idx="33">
                  <c:v>115.44127863958956</c:v>
                </c:pt>
                <c:pt idx="34">
                  <c:v>113.60144001731179</c:v>
                </c:pt>
                <c:pt idx="35">
                  <c:v>112.28022404812337</c:v>
                </c:pt>
                <c:pt idx="36">
                  <c:v>110.72838756578045</c:v>
                </c:pt>
                <c:pt idx="37">
                  <c:v>110.09072946881817</c:v>
                </c:pt>
                <c:pt idx="38">
                  <c:v>110.21969066583644</c:v>
                </c:pt>
                <c:pt idx="39">
                  <c:v>109.28551794453823</c:v>
                </c:pt>
                <c:pt idx="40">
                  <c:v>108.44848656062933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9-4870-84C4-FB319FC86854}"/>
            </c:ext>
          </c:extLst>
        </c:ser>
        <c:ser>
          <c:idx val="1"/>
          <c:order val="1"/>
          <c:tx>
            <c:strRef>
              <c:f>'Données graph 1 et 3'!$AC$8:$AC$9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3'!$AC$10:$AC$50</c:f>
              <c:numCache>
                <c:formatCode>#\ ##0.0</c:formatCode>
                <c:ptCount val="41"/>
                <c:pt idx="0">
                  <c:v>100</c:v>
                </c:pt>
                <c:pt idx="1">
                  <c:v>99.938326977504303</c:v>
                </c:pt>
                <c:pt idx="2">
                  <c:v>100.450321791965</c:v>
                </c:pt>
                <c:pt idx="3">
                  <c:v>100.15835203482166</c:v>
                </c:pt>
                <c:pt idx="4">
                  <c:v>100.29701662107948</c:v>
                </c:pt>
                <c:pt idx="5">
                  <c:v>100.07125962043889</c:v>
                </c:pt>
                <c:pt idx="6">
                  <c:v>100.28495289123825</c:v>
                </c:pt>
                <c:pt idx="7">
                  <c:v>100.28934816620882</c:v>
                </c:pt>
                <c:pt idx="8">
                  <c:v>99.989838340166799</c:v>
                </c:pt>
                <c:pt idx="9">
                  <c:v>100.64202746853859</c:v>
                </c:pt>
                <c:pt idx="10">
                  <c:v>100.57591736962372</c:v>
                </c:pt>
                <c:pt idx="11">
                  <c:v>101.01753571518873</c:v>
                </c:pt>
                <c:pt idx="12">
                  <c:v>101.38613118790812</c:v>
                </c:pt>
                <c:pt idx="13">
                  <c:v>101.35504341923701</c:v>
                </c:pt>
                <c:pt idx="14">
                  <c:v>100.72030005672543</c:v>
                </c:pt>
                <c:pt idx="15">
                  <c:v>99.955039922557589</c:v>
                </c:pt>
                <c:pt idx="16">
                  <c:v>100.34987063071496</c:v>
                </c:pt>
                <c:pt idx="17">
                  <c:v>100.74669434118215</c:v>
                </c:pt>
                <c:pt idx="18">
                  <c:v>100.68459382231039</c:v>
                </c:pt>
                <c:pt idx="19">
                  <c:v>100.84079182302884</c:v>
                </c:pt>
                <c:pt idx="20">
                  <c:v>99.956869616103532</c:v>
                </c:pt>
                <c:pt idx="21">
                  <c:v>99.492251569802377</c:v>
                </c:pt>
                <c:pt idx="22">
                  <c:v>100.71736911075804</c:v>
                </c:pt>
                <c:pt idx="23">
                  <c:v>101.11271289985619</c:v>
                </c:pt>
                <c:pt idx="24">
                  <c:v>101.89666071423321</c:v>
                </c:pt>
                <c:pt idx="25">
                  <c:v>102.61290566611075</c:v>
                </c:pt>
                <c:pt idx="26">
                  <c:v>103.1924085294422</c:v>
                </c:pt>
                <c:pt idx="27">
                  <c:v>103.91359596319386</c:v>
                </c:pt>
                <c:pt idx="28">
                  <c:v>104.22241117341049</c:v>
                </c:pt>
                <c:pt idx="29">
                  <c:v>104.42146069910314</c:v>
                </c:pt>
                <c:pt idx="30">
                  <c:v>105.21233429454493</c:v>
                </c:pt>
                <c:pt idx="31">
                  <c:v>106.14915783860232</c:v>
                </c:pt>
                <c:pt idx="32">
                  <c:v>106.62543951685164</c:v>
                </c:pt>
                <c:pt idx="33">
                  <c:v>106.48747778785454</c:v>
                </c:pt>
                <c:pt idx="34">
                  <c:v>106.88991224629905</c:v>
                </c:pt>
                <c:pt idx="35">
                  <c:v>107.57359321242382</c:v>
                </c:pt>
                <c:pt idx="36">
                  <c:v>107.39115326190347</c:v>
                </c:pt>
                <c:pt idx="37">
                  <c:v>108.01799060370354</c:v>
                </c:pt>
                <c:pt idx="38">
                  <c:v>108.40296785445152</c:v>
                </c:pt>
                <c:pt idx="39">
                  <c:v>108.18488052297965</c:v>
                </c:pt>
                <c:pt idx="40">
                  <c:v>108.49394311568277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9-4870-84C4-FB319FC86854}"/>
            </c:ext>
          </c:extLst>
        </c:ser>
        <c:ser>
          <c:idx val="2"/>
          <c:order val="2"/>
          <c:tx>
            <c:strRef>
              <c:f>'Données graph 1 et 3'!$AE$8:$AE$9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3'!$AE$10:$AE$50</c:f>
              <c:numCache>
                <c:formatCode>#\ ##0.0</c:formatCode>
                <c:ptCount val="41"/>
                <c:pt idx="0">
                  <c:v>100</c:v>
                </c:pt>
                <c:pt idx="1">
                  <c:v>100.44448156202112</c:v>
                </c:pt>
                <c:pt idx="2">
                  <c:v>100.76788406715869</c:v>
                </c:pt>
                <c:pt idx="3">
                  <c:v>101.37782492177656</c:v>
                </c:pt>
                <c:pt idx="4">
                  <c:v>102.16139789747385</c:v>
                </c:pt>
                <c:pt idx="5">
                  <c:v>102.53073887878918</c:v>
                </c:pt>
                <c:pt idx="6">
                  <c:v>103.02594569853262</c:v>
                </c:pt>
                <c:pt idx="7">
                  <c:v>102.87578399232117</c:v>
                </c:pt>
                <c:pt idx="8">
                  <c:v>102.85255528144781</c:v>
                </c:pt>
                <c:pt idx="9">
                  <c:v>103.40117989751676</c:v>
                </c:pt>
                <c:pt idx="10">
                  <c:v>103.62506864813813</c:v>
                </c:pt>
                <c:pt idx="11">
                  <c:v>104.27993880643626</c:v>
                </c:pt>
                <c:pt idx="12">
                  <c:v>104.89406309107032</c:v>
                </c:pt>
                <c:pt idx="13">
                  <c:v>104.99098058428784</c:v>
                </c:pt>
                <c:pt idx="14">
                  <c:v>104.86062480683252</c:v>
                </c:pt>
                <c:pt idx="15">
                  <c:v>104.60752334791714</c:v>
                </c:pt>
                <c:pt idx="16">
                  <c:v>105.48481283795803</c:v>
                </c:pt>
                <c:pt idx="17">
                  <c:v>105.42542635843073</c:v>
                </c:pt>
                <c:pt idx="18">
                  <c:v>105.39298518904599</c:v>
                </c:pt>
                <c:pt idx="19">
                  <c:v>106.43964475063639</c:v>
                </c:pt>
                <c:pt idx="20">
                  <c:v>103.13428961226172</c:v>
                </c:pt>
                <c:pt idx="21">
                  <c:v>98.619070562732446</c:v>
                </c:pt>
                <c:pt idx="22">
                  <c:v>101.84087888927903</c:v>
                </c:pt>
                <c:pt idx="23">
                  <c:v>102.69807137839859</c:v>
                </c:pt>
                <c:pt idx="24">
                  <c:v>102.51400579093549</c:v>
                </c:pt>
                <c:pt idx="25">
                  <c:v>104.54878275932067</c:v>
                </c:pt>
                <c:pt idx="26">
                  <c:v>106.50576256062629</c:v>
                </c:pt>
                <c:pt idx="27">
                  <c:v>108.82134888675141</c:v>
                </c:pt>
                <c:pt idx="28">
                  <c:v>109.8339325709571</c:v>
                </c:pt>
                <c:pt idx="29">
                  <c:v>111.1620152397587</c:v>
                </c:pt>
                <c:pt idx="30">
                  <c:v>111.5881719475147</c:v>
                </c:pt>
                <c:pt idx="31">
                  <c:v>112.01558210172324</c:v>
                </c:pt>
                <c:pt idx="32">
                  <c:v>112.7027768102427</c:v>
                </c:pt>
                <c:pt idx="33">
                  <c:v>112.93307559903107</c:v>
                </c:pt>
                <c:pt idx="34">
                  <c:v>112.97985203461532</c:v>
                </c:pt>
                <c:pt idx="35">
                  <c:v>112.65561996855355</c:v>
                </c:pt>
                <c:pt idx="36">
                  <c:v>113.68697905086968</c:v>
                </c:pt>
                <c:pt idx="37">
                  <c:v>113.38869376468068</c:v>
                </c:pt>
                <c:pt idx="38">
                  <c:v>113.47356280695087</c:v>
                </c:pt>
                <c:pt idx="39">
                  <c:v>113.12377249518306</c:v>
                </c:pt>
                <c:pt idx="40">
                  <c:v>112.8368459447737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39-4870-84C4-FB319FC86854}"/>
            </c:ext>
          </c:extLst>
        </c:ser>
        <c:ser>
          <c:idx val="3"/>
          <c:order val="3"/>
          <c:tx>
            <c:strRef>
              <c:f>'Données graph 1 et 3'!$AF$8:$AF$9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3'!$AF$10:$AF$50</c:f>
              <c:numCache>
                <c:formatCode>#\ ##0.0</c:formatCode>
                <c:ptCount val="41"/>
                <c:pt idx="0">
                  <c:v>100</c:v>
                </c:pt>
                <c:pt idx="1">
                  <c:v>99.488596139787859</c:v>
                </c:pt>
                <c:pt idx="2">
                  <c:v>99.485806072756006</c:v>
                </c:pt>
                <c:pt idx="3">
                  <c:v>100.28749010907676</c:v>
                </c:pt>
                <c:pt idx="4">
                  <c:v>99.522254018983944</c:v>
                </c:pt>
                <c:pt idx="5">
                  <c:v>99.653451953586142</c:v>
                </c:pt>
                <c:pt idx="6">
                  <c:v>99.843208299101065</c:v>
                </c:pt>
                <c:pt idx="7">
                  <c:v>100.31965380303156</c:v>
                </c:pt>
                <c:pt idx="8">
                  <c:v>100.34994295822588</c:v>
                </c:pt>
                <c:pt idx="9">
                  <c:v>101.18862391424994</c:v>
                </c:pt>
                <c:pt idx="10">
                  <c:v>100.28250685634899</c:v>
                </c:pt>
                <c:pt idx="11">
                  <c:v>100.33499642336048</c:v>
                </c:pt>
                <c:pt idx="12">
                  <c:v>100.43818044482926</c:v>
                </c:pt>
                <c:pt idx="13">
                  <c:v>100.40535006426636</c:v>
                </c:pt>
                <c:pt idx="14">
                  <c:v>100.89158799493379</c:v>
                </c:pt>
                <c:pt idx="15">
                  <c:v>100.38193651494818</c:v>
                </c:pt>
                <c:pt idx="16">
                  <c:v>100.49615243123526</c:v>
                </c:pt>
                <c:pt idx="17">
                  <c:v>100.67478347257249</c:v>
                </c:pt>
                <c:pt idx="18">
                  <c:v>100.57975918538401</c:v>
                </c:pt>
                <c:pt idx="19">
                  <c:v>100.84275035347108</c:v>
                </c:pt>
                <c:pt idx="20">
                  <c:v>100.30947937172621</c:v>
                </c:pt>
                <c:pt idx="21">
                  <c:v>99.667838707476648</c:v>
                </c:pt>
                <c:pt idx="22">
                  <c:v>101.52896032921343</c:v>
                </c:pt>
                <c:pt idx="23">
                  <c:v>101.71573689812499</c:v>
                </c:pt>
                <c:pt idx="24">
                  <c:v>102.19111494451749</c:v>
                </c:pt>
                <c:pt idx="25">
                  <c:v>102.0496820112957</c:v>
                </c:pt>
                <c:pt idx="26">
                  <c:v>102.55770727468783</c:v>
                </c:pt>
                <c:pt idx="27">
                  <c:v>102.65571189067938</c:v>
                </c:pt>
                <c:pt idx="28">
                  <c:v>103.01155405773721</c:v>
                </c:pt>
                <c:pt idx="29">
                  <c:v>103.19736615498338</c:v>
                </c:pt>
                <c:pt idx="30">
                  <c:v>102.11730702761407</c:v>
                </c:pt>
                <c:pt idx="31">
                  <c:v>102.99735159962049</c:v>
                </c:pt>
                <c:pt idx="32">
                  <c:v>103.17862436913978</c:v>
                </c:pt>
                <c:pt idx="33">
                  <c:v>103.05625667063015</c:v>
                </c:pt>
                <c:pt idx="34">
                  <c:v>103.57131139201105</c:v>
                </c:pt>
                <c:pt idx="35">
                  <c:v>104.30820840014543</c:v>
                </c:pt>
                <c:pt idx="36">
                  <c:v>105.00032486664462</c:v>
                </c:pt>
                <c:pt idx="37">
                  <c:v>104.95629604995196</c:v>
                </c:pt>
                <c:pt idx="38">
                  <c:v>105.57321242556826</c:v>
                </c:pt>
                <c:pt idx="39">
                  <c:v>104.74997260736679</c:v>
                </c:pt>
                <c:pt idx="40">
                  <c:v>104.85203396639547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39-4870-84C4-FB319FC86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20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31 mars de chaque année,  dans les Alpes-Maritimes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8792650919"/>
          <c:y val="2.04358424662566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(trim)'!$I$3:$I$13</c:f>
              <c:numCache>
                <c:formatCode>#,##0</c:formatCode>
                <c:ptCount val="11"/>
                <c:pt idx="0">
                  <c:v>174</c:v>
                </c:pt>
                <c:pt idx="1">
                  <c:v>202</c:v>
                </c:pt>
                <c:pt idx="2">
                  <c:v>155</c:v>
                </c:pt>
                <c:pt idx="3">
                  <c:v>166</c:v>
                </c:pt>
                <c:pt idx="4">
                  <c:v>199</c:v>
                </c:pt>
                <c:pt idx="5">
                  <c:v>276</c:v>
                </c:pt>
                <c:pt idx="6">
                  <c:v>1074</c:v>
                </c:pt>
                <c:pt idx="7">
                  <c:v>969</c:v>
                </c:pt>
                <c:pt idx="8">
                  <c:v>1063</c:v>
                </c:pt>
                <c:pt idx="9">
                  <c:v>1193</c:v>
                </c:pt>
                <c:pt idx="10">
                  <c:v>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B-4DC7-8A7C-08800CFD3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7869696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1ers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(trim)'!$J$3:$J$13</c:f>
              <c:numCache>
                <c:formatCode>#,##0</c:formatCode>
                <c:ptCount val="11"/>
                <c:pt idx="0">
                  <c:v>5675</c:v>
                </c:pt>
                <c:pt idx="1">
                  <c:v>5707</c:v>
                </c:pt>
                <c:pt idx="2">
                  <c:v>5644</c:v>
                </c:pt>
                <c:pt idx="3">
                  <c:v>5538</c:v>
                </c:pt>
                <c:pt idx="4">
                  <c:v>5431</c:v>
                </c:pt>
                <c:pt idx="5">
                  <c:v>6125</c:v>
                </c:pt>
                <c:pt idx="6">
                  <c:v>9889</c:v>
                </c:pt>
                <c:pt idx="7">
                  <c:v>12491</c:v>
                </c:pt>
                <c:pt idx="8">
                  <c:v>14310</c:v>
                </c:pt>
                <c:pt idx="9">
                  <c:v>14866</c:v>
                </c:pt>
                <c:pt idx="10">
                  <c:v>15368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DB-4DC7-8A7C-08800CFD3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778696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4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77869696"/>
        <c:crosses val="autoZero"/>
        <c:crossBetween val="between"/>
        <c:majorUnit val="2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0"/>
      </c:valAx>
    </c:plotArea>
    <c:legend>
      <c:legendPos val="r"/>
      <c:layout>
        <c:manualLayout>
          <c:xMode val="edge"/>
          <c:yMode val="edge"/>
          <c:x val="4.0105743993539269E-3"/>
          <c:y val="0.1542468260169769"/>
          <c:w val="0.89285735725620274"/>
          <c:h val="5.655747230069521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Données!$C$141:$C$181</c:f>
              <c:numCache>
                <c:formatCode>#\ ##0.0</c:formatCode>
                <c:ptCount val="41"/>
                <c:pt idx="0">
                  <c:v>11.4</c:v>
                </c:pt>
                <c:pt idx="1">
                  <c:v>11.7</c:v>
                </c:pt>
                <c:pt idx="2">
                  <c:v>11.5</c:v>
                </c:pt>
                <c:pt idx="3">
                  <c:v>11.4</c:v>
                </c:pt>
                <c:pt idx="4">
                  <c:v>11.4</c:v>
                </c:pt>
                <c:pt idx="5">
                  <c:v>11.2</c:v>
                </c:pt>
                <c:pt idx="6">
                  <c:v>11</c:v>
                </c:pt>
                <c:pt idx="7">
                  <c:v>11.4</c:v>
                </c:pt>
                <c:pt idx="8">
                  <c:v>10.9</c:v>
                </c:pt>
                <c:pt idx="9">
                  <c:v>10.8</c:v>
                </c:pt>
                <c:pt idx="10">
                  <c:v>10.8</c:v>
                </c:pt>
                <c:pt idx="11">
                  <c:v>10.3</c:v>
                </c:pt>
                <c:pt idx="12">
                  <c:v>10.6</c:v>
                </c:pt>
                <c:pt idx="13">
                  <c:v>10.4</c:v>
                </c:pt>
                <c:pt idx="14">
                  <c:v>10.199999999999999</c:v>
                </c:pt>
                <c:pt idx="15">
                  <c:v>10</c:v>
                </c:pt>
                <c:pt idx="16">
                  <c:v>10.1</c:v>
                </c:pt>
                <c:pt idx="17">
                  <c:v>9.6</c:v>
                </c:pt>
                <c:pt idx="18">
                  <c:v>9.5</c:v>
                </c:pt>
                <c:pt idx="19">
                  <c:v>9.1999999999999993</c:v>
                </c:pt>
                <c:pt idx="20">
                  <c:v>8.9</c:v>
                </c:pt>
                <c:pt idx="21">
                  <c:v>8.1999999999999993</c:v>
                </c:pt>
                <c:pt idx="22">
                  <c:v>10.1</c:v>
                </c:pt>
                <c:pt idx="23">
                  <c:v>9.1</c:v>
                </c:pt>
                <c:pt idx="24">
                  <c:v>9.1999999999999993</c:v>
                </c:pt>
                <c:pt idx="25">
                  <c:v>9.1</c:v>
                </c:pt>
                <c:pt idx="26">
                  <c:v>8.9</c:v>
                </c:pt>
                <c:pt idx="27">
                  <c:v>8.3000000000000007</c:v>
                </c:pt>
                <c:pt idx="28">
                  <c:v>8.1999999999999993</c:v>
                </c:pt>
                <c:pt idx="29">
                  <c:v>8.3000000000000007</c:v>
                </c:pt>
                <c:pt idx="30">
                  <c:v>8.1999999999999993</c:v>
                </c:pt>
                <c:pt idx="31">
                  <c:v>8</c:v>
                </c:pt>
                <c:pt idx="32">
                  <c:v>7.9</c:v>
                </c:pt>
                <c:pt idx="33">
                  <c:v>7.9</c:v>
                </c:pt>
                <c:pt idx="34">
                  <c:v>8.1</c:v>
                </c:pt>
                <c:pt idx="35">
                  <c:v>8.1999999999999993</c:v>
                </c:pt>
                <c:pt idx="36">
                  <c:v>8</c:v>
                </c:pt>
                <c:pt idx="37">
                  <c:v>7.8</c:v>
                </c:pt>
                <c:pt idx="38">
                  <c:v>7.9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28-4CEE-B367-852854B9D0F3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Données!$B$141:$B$181</c:f>
              <c:numCache>
                <c:formatCode>#\ ##0.0</c:formatCode>
                <c:ptCount val="41"/>
                <c:pt idx="0">
                  <c:v>10</c:v>
                </c:pt>
                <c:pt idx="1">
                  <c:v>10.199999999999999</c:v>
                </c:pt>
                <c:pt idx="2">
                  <c:v>10</c:v>
                </c:pt>
                <c:pt idx="3">
                  <c:v>9.9</c:v>
                </c:pt>
                <c:pt idx="4">
                  <c:v>9.9</c:v>
                </c:pt>
                <c:pt idx="5">
                  <c:v>9.6999999999999993</c:v>
                </c:pt>
                <c:pt idx="6">
                  <c:v>9.6</c:v>
                </c:pt>
                <c:pt idx="7">
                  <c:v>9.6999999999999993</c:v>
                </c:pt>
                <c:pt idx="8">
                  <c:v>9.3000000000000007</c:v>
                </c:pt>
                <c:pt idx="9">
                  <c:v>9.1999999999999993</c:v>
                </c:pt>
                <c:pt idx="10">
                  <c:v>9.1999999999999993</c:v>
                </c:pt>
                <c:pt idx="11">
                  <c:v>8.6999999999999993</c:v>
                </c:pt>
                <c:pt idx="12">
                  <c:v>9</c:v>
                </c:pt>
                <c:pt idx="13">
                  <c:v>8.8000000000000007</c:v>
                </c:pt>
                <c:pt idx="14">
                  <c:v>8.6</c:v>
                </c:pt>
                <c:pt idx="15">
                  <c:v>8.4</c:v>
                </c:pt>
                <c:pt idx="16">
                  <c:v>8.5</c:v>
                </c:pt>
                <c:pt idx="17">
                  <c:v>8.1999999999999993</c:v>
                </c:pt>
                <c:pt idx="18">
                  <c:v>8.1</c:v>
                </c:pt>
                <c:pt idx="19">
                  <c:v>7.9</c:v>
                </c:pt>
                <c:pt idx="20">
                  <c:v>7.7</c:v>
                </c:pt>
                <c:pt idx="21">
                  <c:v>7.1</c:v>
                </c:pt>
                <c:pt idx="22">
                  <c:v>8.6999999999999993</c:v>
                </c:pt>
                <c:pt idx="23">
                  <c:v>7.8</c:v>
                </c:pt>
                <c:pt idx="24">
                  <c:v>8</c:v>
                </c:pt>
                <c:pt idx="25">
                  <c:v>7.7</c:v>
                </c:pt>
                <c:pt idx="26">
                  <c:v>7.7</c:v>
                </c:pt>
                <c:pt idx="27">
                  <c:v>7.2</c:v>
                </c:pt>
                <c:pt idx="28">
                  <c:v>7.1</c:v>
                </c:pt>
                <c:pt idx="29">
                  <c:v>7.2</c:v>
                </c:pt>
                <c:pt idx="30">
                  <c:v>7</c:v>
                </c:pt>
                <c:pt idx="31">
                  <c:v>6.9</c:v>
                </c:pt>
                <c:pt idx="32">
                  <c:v>6.8</c:v>
                </c:pt>
                <c:pt idx="33">
                  <c:v>7</c:v>
                </c:pt>
                <c:pt idx="34">
                  <c:v>7.2</c:v>
                </c:pt>
                <c:pt idx="35">
                  <c:v>7.3</c:v>
                </c:pt>
                <c:pt idx="36">
                  <c:v>7.2</c:v>
                </c:pt>
                <c:pt idx="37">
                  <c:v>7.1</c:v>
                </c:pt>
                <c:pt idx="38">
                  <c:v>7.2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28-4CEE-B367-852854B9D0F3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Données!$F$141:$F$181</c:f>
              <c:numCache>
                <c:formatCode>#\ ##0.0</c:formatCode>
                <c:ptCount val="41"/>
                <c:pt idx="0">
                  <c:v>10.4</c:v>
                </c:pt>
                <c:pt idx="1">
                  <c:v>10.7</c:v>
                </c:pt>
                <c:pt idx="2">
                  <c:v>10.5</c:v>
                </c:pt>
                <c:pt idx="3">
                  <c:v>10.4</c:v>
                </c:pt>
                <c:pt idx="4">
                  <c:v>10.4</c:v>
                </c:pt>
                <c:pt idx="5">
                  <c:v>10.3</c:v>
                </c:pt>
                <c:pt idx="6">
                  <c:v>10.1</c:v>
                </c:pt>
                <c:pt idx="7">
                  <c:v>10.5</c:v>
                </c:pt>
                <c:pt idx="8">
                  <c:v>10</c:v>
                </c:pt>
                <c:pt idx="9">
                  <c:v>9.9</c:v>
                </c:pt>
                <c:pt idx="10">
                  <c:v>9.9</c:v>
                </c:pt>
                <c:pt idx="11">
                  <c:v>9.4</c:v>
                </c:pt>
                <c:pt idx="12">
                  <c:v>9.6999999999999993</c:v>
                </c:pt>
                <c:pt idx="13">
                  <c:v>9.4</c:v>
                </c:pt>
                <c:pt idx="14">
                  <c:v>9.1999999999999993</c:v>
                </c:pt>
                <c:pt idx="15">
                  <c:v>9.1</c:v>
                </c:pt>
                <c:pt idx="16">
                  <c:v>9.1</c:v>
                </c:pt>
                <c:pt idx="17">
                  <c:v>8.6999999999999993</c:v>
                </c:pt>
                <c:pt idx="18">
                  <c:v>8.6999999999999993</c:v>
                </c:pt>
                <c:pt idx="19">
                  <c:v>8.4</c:v>
                </c:pt>
                <c:pt idx="20">
                  <c:v>8.1999999999999993</c:v>
                </c:pt>
                <c:pt idx="21">
                  <c:v>8</c:v>
                </c:pt>
                <c:pt idx="22">
                  <c:v>10.1</c:v>
                </c:pt>
                <c:pt idx="23">
                  <c:v>8.9</c:v>
                </c:pt>
                <c:pt idx="24">
                  <c:v>8.9</c:v>
                </c:pt>
                <c:pt idx="25">
                  <c:v>9</c:v>
                </c:pt>
                <c:pt idx="26">
                  <c:v>8.5</c:v>
                </c:pt>
                <c:pt idx="27">
                  <c:v>7.8</c:v>
                </c:pt>
                <c:pt idx="28">
                  <c:v>7.5</c:v>
                </c:pt>
                <c:pt idx="29">
                  <c:v>7.5</c:v>
                </c:pt>
                <c:pt idx="30">
                  <c:v>7.3</c:v>
                </c:pt>
                <c:pt idx="31">
                  <c:v>7.1</c:v>
                </c:pt>
                <c:pt idx="32">
                  <c:v>7</c:v>
                </c:pt>
                <c:pt idx="33">
                  <c:v>7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6.7</c:v>
                </c:pt>
                <c:pt idx="38">
                  <c:v>6.7</c:v>
                </c:pt>
                <c:pt idx="39">
                  <c:v>6.7</c:v>
                </c:pt>
                <c:pt idx="40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28-4CEE-B367-852854B9D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AD-409A-8B7C-0AB7A08513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72AD-409A-8B7C-0AB7A08513B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72AD-409A-8B7C-0AB7A08513B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72AD-409A-8B7C-0AB7A08513B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2AD-409A-8B7C-0AB7A08513B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2AD-409A-8B7C-0AB7A08513B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2AD-409A-8B7C-0AB7A08513B0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AD-409A-8B7C-0AB7A08513B0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AD-409A-8B7C-0AB7A08513B0}"/>
                </c:ext>
              </c:extLst>
            </c:dLbl>
            <c:dLbl>
              <c:idx val="3"/>
              <c:layout>
                <c:manualLayout>
                  <c:x val="-3.6680421824851657E-3"/>
                  <c:y val="-2.682763246143577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AD-409A-8B7C-0AB7A08513B0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AD-409A-8B7C-0AB7A08513B0}"/>
                </c:ext>
              </c:extLst>
            </c:dLbl>
            <c:dLbl>
              <c:idx val="5"/>
              <c:layout>
                <c:manualLayout>
                  <c:x val="-1.8340210912425492E-3"/>
                  <c:y val="-4.29244231794969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AD-409A-8B7C-0AB7A08513B0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AD-409A-8B7C-0AB7A08513B0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graphiques_trim'!$G$36:$G$42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Alpes-Maritimes</c:v>
                </c:pt>
                <c:pt idx="5">
                  <c:v>Essonne</c:v>
                </c:pt>
                <c:pt idx="6">
                  <c:v>Bas-Rhin</c:v>
                </c:pt>
              </c:strCache>
            </c:strRef>
          </c:cat>
          <c:val>
            <c:numRef>
              <c:f>'données graphiques_trim'!$H$36:$H$42</c:f>
              <c:numCache>
                <c:formatCode>#\ ##0.0</c:formatCode>
                <c:ptCount val="7"/>
                <c:pt idx="0">
                  <c:v>10.199999999999999</c:v>
                </c:pt>
                <c:pt idx="1">
                  <c:v>8.1999999999999993</c:v>
                </c:pt>
                <c:pt idx="2">
                  <c:v>7.9</c:v>
                </c:pt>
                <c:pt idx="3">
                  <c:v>7.2</c:v>
                </c:pt>
                <c:pt idx="4">
                  <c:v>6.8</c:v>
                </c:pt>
                <c:pt idx="5">
                  <c:v>6.7</c:v>
                </c:pt>
                <c:pt idx="6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2AD-409A-8B7C-0AB7A0851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996767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graphiques_trim'!$G$36:$G$42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Alpes-Maritimes</c:v>
                </c:pt>
                <c:pt idx="5">
                  <c:v>Essonne</c:v>
                </c:pt>
                <c:pt idx="6">
                  <c:v>Bas-Rhin</c:v>
                </c:pt>
              </c:strCache>
            </c:strRef>
          </c:xVal>
          <c:yVal>
            <c:numRef>
              <c:f>'données graphiques_trim'!$J$36:$J$42</c:f>
              <c:numCache>
                <c:formatCode>#\ ##0.0</c:formatCode>
                <c:ptCount val="7"/>
                <c:pt idx="0">
                  <c:v>9.9999999999999645E-2</c:v>
                </c:pt>
                <c:pt idx="1">
                  <c:v>0.29999999999999893</c:v>
                </c:pt>
                <c:pt idx="2">
                  <c:v>0.10000000000000053</c:v>
                </c:pt>
                <c:pt idx="3">
                  <c:v>0.10000000000000053</c:v>
                </c:pt>
                <c:pt idx="4">
                  <c:v>9.9999999999999645E-2</c:v>
                </c:pt>
                <c:pt idx="5">
                  <c:v>0.20000000000000018</c:v>
                </c:pt>
                <c:pt idx="6">
                  <c:v>0.10000000000000053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72AD-409A-8B7C-0AB7A0851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716996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6996767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5.3646416618830489E-2"/>
          <c:y val="8.7864509894009721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6520344210107438"/>
          <c:w val="0.88312922262587745"/>
          <c:h val="0.5191400210707598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RSA!$AT$40:$AT$101</c:f>
              <c:numCache>
                <c:formatCode>0.0</c:formatCode>
                <c:ptCount val="62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91.293322062552832</c:v>
                </c:pt>
                <c:pt idx="28">
                  <c:v>88.884192730346584</c:v>
                </c:pt>
                <c:pt idx="29">
                  <c:v>86.136939983093825</c:v>
                </c:pt>
                <c:pt idx="30">
                  <c:v>84.277261200338131</c:v>
                </c:pt>
                <c:pt idx="31">
                  <c:v>83.38968723584108</c:v>
                </c:pt>
                <c:pt idx="32">
                  <c:v>83.981403212172438</c:v>
                </c:pt>
                <c:pt idx="33">
                  <c:v>85.164835164835168</c:v>
                </c:pt>
                <c:pt idx="34">
                  <c:v>83.431952662721898</c:v>
                </c:pt>
                <c:pt idx="35">
                  <c:v>83.981403212172438</c:v>
                </c:pt>
                <c:pt idx="36">
                  <c:v>83.896872358410818</c:v>
                </c:pt>
                <c:pt idx="37">
                  <c:v>83.85460693153</c:v>
                </c:pt>
                <c:pt idx="38">
                  <c:v>82.967032967032978</c:v>
                </c:pt>
                <c:pt idx="39">
                  <c:v>82.333051563820788</c:v>
                </c:pt>
                <c:pt idx="40">
                  <c:v>80.980557903634832</c:v>
                </c:pt>
                <c:pt idx="41">
                  <c:v>78.529163144547766</c:v>
                </c:pt>
                <c:pt idx="42">
                  <c:v>76.204564666103124</c:v>
                </c:pt>
                <c:pt idx="43">
                  <c:v>75.866441251056642</c:v>
                </c:pt>
                <c:pt idx="44">
                  <c:v>77.049873203719358</c:v>
                </c:pt>
                <c:pt idx="45">
                  <c:v>78.613693998309387</c:v>
                </c:pt>
                <c:pt idx="46">
                  <c:v>78.064243448858832</c:v>
                </c:pt>
                <c:pt idx="47">
                  <c:v>79.078613693998307</c:v>
                </c:pt>
                <c:pt idx="48">
                  <c:v>79.078613693998307</c:v>
                </c:pt>
                <c:pt idx="49">
                  <c:v>78.10650887573965</c:v>
                </c:pt>
                <c:pt idx="50">
                  <c:v>77.387996618765854</c:v>
                </c:pt>
                <c:pt idx="51">
                  <c:v>76.077768385460701</c:v>
                </c:pt>
                <c:pt idx="52">
                  <c:v>74.513947590870671</c:v>
                </c:pt>
                <c:pt idx="53">
                  <c:v>72.950126796280642</c:v>
                </c:pt>
                <c:pt idx="54">
                  <c:v>71.978021978021971</c:v>
                </c:pt>
                <c:pt idx="55">
                  <c:v>71.470836855452234</c:v>
                </c:pt>
                <c:pt idx="56">
                  <c:v>70.963651732882511</c:v>
                </c:pt>
                <c:pt idx="57">
                  <c:v>71.935756551141168</c:v>
                </c:pt>
                <c:pt idx="58">
                  <c:v>73.584108199492817</c:v>
                </c:pt>
                <c:pt idx="59">
                  <c:v>73.076923076923066</c:v>
                </c:pt>
                <c:pt idx="60">
                  <c:v>72.781065088757401</c:v>
                </c:pt>
                <c:pt idx="61">
                  <c:v>72.147083685545226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27-446E-9085-6615F84864C9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ASS!$AT$40:$AT$100</c:f>
              <c:numCache>
                <c:formatCode>0.0</c:formatCode>
                <c:ptCount val="61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89.549549549549539</c:v>
                </c:pt>
                <c:pt idx="27">
                  <c:v>87.387387387387378</c:v>
                </c:pt>
                <c:pt idx="28">
                  <c:v>84.684684684684683</c:v>
                </c:pt>
                <c:pt idx="29">
                  <c:v>83.603603603603602</c:v>
                </c:pt>
                <c:pt idx="30">
                  <c:v>82.882882882882882</c:v>
                </c:pt>
                <c:pt idx="31">
                  <c:v>80.540540540540533</c:v>
                </c:pt>
                <c:pt idx="32">
                  <c:v>78.738738738738732</c:v>
                </c:pt>
                <c:pt idx="33">
                  <c:v>78.738738738738732</c:v>
                </c:pt>
                <c:pt idx="34">
                  <c:v>76.936936936936945</c:v>
                </c:pt>
                <c:pt idx="35">
                  <c:v>76.576576576576571</c:v>
                </c:pt>
                <c:pt idx="36">
                  <c:v>75.49549549549549</c:v>
                </c:pt>
                <c:pt idx="37">
                  <c:v>73.513513513513516</c:v>
                </c:pt>
                <c:pt idx="38">
                  <c:v>72.252252252252248</c:v>
                </c:pt>
                <c:pt idx="39">
                  <c:v>71.531531531531527</c:v>
                </c:pt>
                <c:pt idx="40">
                  <c:v>68.648648648648646</c:v>
                </c:pt>
                <c:pt idx="41">
                  <c:v>68.828828828828819</c:v>
                </c:pt>
                <c:pt idx="42">
                  <c:v>67.387387387387392</c:v>
                </c:pt>
                <c:pt idx="43">
                  <c:v>66.306306306306311</c:v>
                </c:pt>
                <c:pt idx="44">
                  <c:v>65.22522522522523</c:v>
                </c:pt>
                <c:pt idx="45">
                  <c:v>65.045045045045043</c:v>
                </c:pt>
                <c:pt idx="46">
                  <c:v>64.684684684684697</c:v>
                </c:pt>
                <c:pt idx="47">
                  <c:v>64.14414414414415</c:v>
                </c:pt>
                <c:pt idx="48">
                  <c:v>64.324324324324323</c:v>
                </c:pt>
                <c:pt idx="49">
                  <c:v>64.14414414414415</c:v>
                </c:pt>
                <c:pt idx="50">
                  <c:v>63.063063063063062</c:v>
                </c:pt>
                <c:pt idx="51">
                  <c:v>62.522522522522529</c:v>
                </c:pt>
                <c:pt idx="52">
                  <c:v>63.243243243243242</c:v>
                </c:pt>
                <c:pt idx="53">
                  <c:v>63.963963963963963</c:v>
                </c:pt>
                <c:pt idx="54">
                  <c:v>64.324324324324323</c:v>
                </c:pt>
                <c:pt idx="55">
                  <c:v>63.423423423423422</c:v>
                </c:pt>
                <c:pt idx="56">
                  <c:v>63.243243243243242</c:v>
                </c:pt>
                <c:pt idx="57">
                  <c:v>65.405405405405403</c:v>
                </c:pt>
                <c:pt idx="58">
                  <c:v>67.567567567567565</c:v>
                </c:pt>
                <c:pt idx="59">
                  <c:v>68.828828828828819</c:v>
                </c:pt>
                <c:pt idx="60">
                  <c:v>69.729729729729726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27-446E-9085-6615F84864C9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PA!$AT$40:$AT$101</c:f>
              <c:numCache>
                <c:formatCode>0.0</c:formatCode>
                <c:ptCount val="62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103.18925723877466</c:v>
                </c:pt>
                <c:pt idx="28">
                  <c:v>103.49699258637573</c:v>
                </c:pt>
                <c:pt idx="29">
                  <c:v>102.67170233599106</c:v>
                </c:pt>
                <c:pt idx="30">
                  <c:v>103.04937753531962</c:v>
                </c:pt>
                <c:pt idx="31">
                  <c:v>104.3642467477969</c:v>
                </c:pt>
                <c:pt idx="32">
                  <c:v>105.44132046440062</c:v>
                </c:pt>
                <c:pt idx="33">
                  <c:v>106.09875507063926</c:v>
                </c:pt>
                <c:pt idx="34">
                  <c:v>106.22464680374877</c:v>
                </c:pt>
                <c:pt idx="35">
                  <c:v>105.3294167016366</c:v>
                </c:pt>
                <c:pt idx="36">
                  <c:v>104.68597006574345</c:v>
                </c:pt>
                <c:pt idx="37">
                  <c:v>104.53210239194293</c:v>
                </c:pt>
                <c:pt idx="38">
                  <c:v>104.32228283676039</c:v>
                </c:pt>
                <c:pt idx="39">
                  <c:v>104.67198209539796</c:v>
                </c:pt>
                <c:pt idx="40">
                  <c:v>103.44104070499371</c:v>
                </c:pt>
                <c:pt idx="41">
                  <c:v>103.3711008532662</c:v>
                </c:pt>
                <c:pt idx="42">
                  <c:v>103.3711008532662</c:v>
                </c:pt>
                <c:pt idx="43">
                  <c:v>103.69282417121275</c:v>
                </c:pt>
                <c:pt idx="44">
                  <c:v>103.52496852706672</c:v>
                </c:pt>
                <c:pt idx="45">
                  <c:v>103.56693243810322</c:v>
                </c:pt>
                <c:pt idx="46">
                  <c:v>103.04937753531962</c:v>
                </c:pt>
                <c:pt idx="47">
                  <c:v>102.11218352217092</c:v>
                </c:pt>
                <c:pt idx="48">
                  <c:v>101.25891733109526</c:v>
                </c:pt>
                <c:pt idx="49">
                  <c:v>100.48957896209261</c:v>
                </c:pt>
                <c:pt idx="50">
                  <c:v>99.580360889634917</c:v>
                </c:pt>
                <c:pt idx="51">
                  <c:v>100.08392782207302</c:v>
                </c:pt>
                <c:pt idx="52">
                  <c:v>101.0351098055672</c:v>
                </c:pt>
                <c:pt idx="53">
                  <c:v>103.02140159462863</c:v>
                </c:pt>
                <c:pt idx="54">
                  <c:v>104.74192194712548</c:v>
                </c:pt>
                <c:pt idx="55">
                  <c:v>106.37851447754932</c:v>
                </c:pt>
                <c:pt idx="56">
                  <c:v>104.08448734088684</c:v>
                </c:pt>
                <c:pt idx="57">
                  <c:v>103.07735347601064</c:v>
                </c:pt>
                <c:pt idx="58">
                  <c:v>101.66456847111485</c:v>
                </c:pt>
                <c:pt idx="59">
                  <c:v>103.81871590432227</c:v>
                </c:pt>
                <c:pt idx="60">
                  <c:v>105.25947684990908</c:v>
                </c:pt>
                <c:pt idx="61">
                  <c:v>105.98685130787521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27-446E-9085-6615F8486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dateAx>
        <c:axId val="229542912"/>
        <c:scaling>
          <c:orientation val="minMax"/>
          <c:max val="45717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569280"/>
        <c:crossesAt val="100"/>
        <c:auto val="1"/>
        <c:lblOffset val="100"/>
        <c:baseTimeUnit val="months"/>
      </c:dateAx>
      <c:valAx>
        <c:axId val="229569280"/>
        <c:scaling>
          <c:orientation val="minMax"/>
          <c:max val="120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4291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292315653939484"/>
          <c:y val="0.75891939781986117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Alpes-Maritimes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annuel'!$Z$10:$Z$50</c:f>
              <c:numCache>
                <c:formatCode>0.0</c:formatCode>
                <c:ptCount val="41"/>
                <c:pt idx="0">
                  <c:v>100</c:v>
                </c:pt>
                <c:pt idx="1">
                  <c:v>99.310344827586206</c:v>
                </c:pt>
                <c:pt idx="2">
                  <c:v>98.812260536398469</c:v>
                </c:pt>
                <c:pt idx="3">
                  <c:v>98.869731800766274</c:v>
                </c:pt>
                <c:pt idx="4">
                  <c:v>100.48531289910601</c:v>
                </c:pt>
                <c:pt idx="5">
                  <c:v>101.97318007662834</c:v>
                </c:pt>
                <c:pt idx="6">
                  <c:v>102.27969348659003</c:v>
                </c:pt>
                <c:pt idx="7">
                  <c:v>102.84163473818646</c:v>
                </c:pt>
                <c:pt idx="8">
                  <c:v>103.14814814814814</c:v>
                </c:pt>
                <c:pt idx="9">
                  <c:v>103.00766283524905</c:v>
                </c:pt>
                <c:pt idx="10">
                  <c:v>104.09323116219669</c:v>
                </c:pt>
                <c:pt idx="11">
                  <c:v>107.39463601532566</c:v>
                </c:pt>
                <c:pt idx="12">
                  <c:v>112.51596424010218</c:v>
                </c:pt>
                <c:pt idx="13">
                  <c:v>116.79438058748404</c:v>
                </c:pt>
                <c:pt idx="14">
                  <c:v>121.05363984674329</c:v>
                </c:pt>
                <c:pt idx="15">
                  <c:v>121.64112388250319</c:v>
                </c:pt>
                <c:pt idx="16">
                  <c:v>125.74712643678161</c:v>
                </c:pt>
                <c:pt idx="17">
                  <c:v>128.13537675606642</c:v>
                </c:pt>
                <c:pt idx="18">
                  <c:v>130.76628352490422</c:v>
                </c:pt>
                <c:pt idx="19">
                  <c:v>137.98212005108556</c:v>
                </c:pt>
                <c:pt idx="20">
                  <c:v>137.13920817369095</c:v>
                </c:pt>
                <c:pt idx="21">
                  <c:v>130.31928480204343</c:v>
                </c:pt>
                <c:pt idx="22">
                  <c:v>138.48020434227331</c:v>
                </c:pt>
                <c:pt idx="23">
                  <c:v>143.95913154533844</c:v>
                </c:pt>
                <c:pt idx="24">
                  <c:v>153.74840357598978</c:v>
                </c:pt>
                <c:pt idx="25">
                  <c:v>170.93869731800766</c:v>
                </c:pt>
                <c:pt idx="26">
                  <c:v>168.28224776500639</c:v>
                </c:pt>
                <c:pt idx="27">
                  <c:v>170.95146871008939</c:v>
                </c:pt>
                <c:pt idx="28">
                  <c:v>174.07407407407408</c:v>
                </c:pt>
                <c:pt idx="29">
                  <c:v>175.32567049808429</c:v>
                </c:pt>
                <c:pt idx="30">
                  <c:v>180.38952745849298</c:v>
                </c:pt>
                <c:pt idx="31">
                  <c:v>180.54278416347381</c:v>
                </c:pt>
                <c:pt idx="32">
                  <c:v>176.51979565772669</c:v>
                </c:pt>
                <c:pt idx="33">
                  <c:v>174.14431673052363</c:v>
                </c:pt>
                <c:pt idx="34">
                  <c:v>173.0970625798212</c:v>
                </c:pt>
                <c:pt idx="35">
                  <c:v>171.23882503192849</c:v>
                </c:pt>
                <c:pt idx="36">
                  <c:v>176.21966794380589</c:v>
                </c:pt>
                <c:pt idx="37">
                  <c:v>174.8403575989783</c:v>
                </c:pt>
                <c:pt idx="38">
                  <c:v>175.31928480204343</c:v>
                </c:pt>
                <c:pt idx="39">
                  <c:v>173.6845466155811</c:v>
                </c:pt>
                <c:pt idx="40">
                  <c:v>171.36015325670496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3E-40CC-BDD9-EE8BEE927C5F}"/>
            </c:ext>
          </c:extLst>
        </c:ser>
        <c:ser>
          <c:idx val="1"/>
          <c:order val="1"/>
          <c:tx>
            <c:v>Alpes-Maritimes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annuel'!$Y$10:$Y$50</c:f>
              <c:numCache>
                <c:formatCode>0.0</c:formatCode>
                <c:ptCount val="41"/>
                <c:pt idx="0">
                  <c:v>100</c:v>
                </c:pt>
                <c:pt idx="1">
                  <c:v>95.981675392670155</c:v>
                </c:pt>
                <c:pt idx="2">
                  <c:v>95.602094240837701</c:v>
                </c:pt>
                <c:pt idx="3">
                  <c:v>95.196335078534034</c:v>
                </c:pt>
                <c:pt idx="4">
                  <c:v>98.062827225130889</c:v>
                </c:pt>
                <c:pt idx="5">
                  <c:v>100.71989528795811</c:v>
                </c:pt>
                <c:pt idx="6">
                  <c:v>101.26963350785341</c:v>
                </c:pt>
                <c:pt idx="7">
                  <c:v>103.59947643979058</c:v>
                </c:pt>
                <c:pt idx="8">
                  <c:v>104.4502617801047</c:v>
                </c:pt>
                <c:pt idx="9">
                  <c:v>104.80366492146598</c:v>
                </c:pt>
                <c:pt idx="10">
                  <c:v>107.25130890052357</c:v>
                </c:pt>
                <c:pt idx="11">
                  <c:v>108.86125654450262</c:v>
                </c:pt>
                <c:pt idx="12">
                  <c:v>111.13874345549739</c:v>
                </c:pt>
                <c:pt idx="13">
                  <c:v>114.41099476439791</c:v>
                </c:pt>
                <c:pt idx="14">
                  <c:v>116.72774869109948</c:v>
                </c:pt>
                <c:pt idx="15">
                  <c:v>114.08376963350786</c:v>
                </c:pt>
                <c:pt idx="16">
                  <c:v>116.2303664921466</c:v>
                </c:pt>
                <c:pt idx="17">
                  <c:v>114.48952879581151</c:v>
                </c:pt>
                <c:pt idx="18">
                  <c:v>111.78010471204189</c:v>
                </c:pt>
                <c:pt idx="19">
                  <c:v>110.85078534031413</c:v>
                </c:pt>
                <c:pt idx="20">
                  <c:v>103.54712041884817</c:v>
                </c:pt>
                <c:pt idx="21">
                  <c:v>91.701570680628279</c:v>
                </c:pt>
                <c:pt idx="22">
                  <c:v>94.594240837696333</c:v>
                </c:pt>
                <c:pt idx="23">
                  <c:v>98.861256544502623</c:v>
                </c:pt>
                <c:pt idx="24">
                  <c:v>102.91884816753927</c:v>
                </c:pt>
                <c:pt idx="25">
                  <c:v>117.27748691099475</c:v>
                </c:pt>
                <c:pt idx="26">
                  <c:v>117.27748691099475</c:v>
                </c:pt>
                <c:pt idx="27">
                  <c:v>116.64921465968587</c:v>
                </c:pt>
                <c:pt idx="28">
                  <c:v>119.42408376963351</c:v>
                </c:pt>
                <c:pt idx="29">
                  <c:v>119.3979057591623</c:v>
                </c:pt>
                <c:pt idx="30">
                  <c:v>120.23560209424085</c:v>
                </c:pt>
                <c:pt idx="31">
                  <c:v>123.10209424083769</c:v>
                </c:pt>
                <c:pt idx="32">
                  <c:v>120.47120418848168</c:v>
                </c:pt>
                <c:pt idx="33">
                  <c:v>120.09162303664922</c:v>
                </c:pt>
                <c:pt idx="34">
                  <c:v>120.06544502617803</c:v>
                </c:pt>
                <c:pt idx="35">
                  <c:v>119.82984293193716</c:v>
                </c:pt>
                <c:pt idx="36">
                  <c:v>124.88219895287958</c:v>
                </c:pt>
                <c:pt idx="37">
                  <c:v>121.8455497382199</c:v>
                </c:pt>
                <c:pt idx="38">
                  <c:v>121.04712041884818</c:v>
                </c:pt>
                <c:pt idx="39">
                  <c:v>118.35078534031413</c:v>
                </c:pt>
                <c:pt idx="40">
                  <c:v>114.39790575916231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3E-40CC-BDD9-EE8BEE927C5F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annuel'!$T$10:$T$50</c:f>
              <c:numCache>
                <c:formatCode>0.0</c:formatCode>
                <c:ptCount val="41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177.32454426530299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3E-40CC-BDD9-EE8BEE927C5F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annuel'!$S$10:$S$50</c:f>
              <c:numCache>
                <c:formatCode>0.0</c:formatCode>
                <c:ptCount val="41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122.74964224634392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3E-40CC-BDD9-EE8BEE927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0.86153</cdr:y>
    </cdr:from>
    <cdr:to>
      <cdr:x>1</cdr:x>
      <cdr:y>0.98124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96257"/>
          <a:ext cx="6146041" cy="5135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douze derniers mois.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2024 et le T1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moins de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0.26241</cdr:x>
      <cdr:y>0.25118</cdr:y>
    </cdr:from>
    <cdr:to>
      <cdr:x>0.26241</cdr:x>
      <cdr:y>0.74968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52109" y="106547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0.82792</cdr:y>
    </cdr:from>
    <cdr:to>
      <cdr:x>0.99876</cdr:x>
      <cdr:y>0.98507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1 200 contrats d'apprentissage ont commencé entre janvier et mars 2025 dans les Alpes-Maritimes. Fin mars 2025, le département  compte 15 400 bénéficiaires de contrats d'apprentissage.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0.8355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9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2025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0.81553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00500"/>
          <a:ext cx="605790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l'ASS,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100" b="0" i="0">
              <a:effectLst/>
              <a:latin typeface="+mn-lt"/>
              <a:ea typeface="+mn-ea"/>
              <a:cs typeface="+mn-cs"/>
            </a:rPr>
            <a:t>février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96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85587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juin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Début 2025, la demande d’emploi y compris nouveaux publics s’élève au même rythme qu’en région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0419F8-1458-EFB2-7DA7-B76F80EA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58" y="890728"/>
            <a:ext cx="8468641" cy="36773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du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2025 sont perturbées par une modification des règles d’actualisation par France Travail qui conduit à rehausser le nombre d’inscrits en catégories A, B, C. En effet, depuis janvier 2025, tant qu’elles ne signent pas leur contrat d’engagement, les personnes qui s’inscrivent à France Travail et qui n’ont pas de droits à indemnisation n’ont pas à s’actualiser. Elles sont alors inscrites en catégorie A jusqu’à la signature de ce contrat. Cela a un impact à la hausse sur le nombre d’inscrits en catégorie A, à la baisse sur le nombre d’inscrits en catégories B et C (étant dispensés d’actualisation, ces nouveaux inscrits non indemnisables ne déclarent pas d’activité réduite) et à la baisse sur le nombre de sorties des listes. Cette évolution a donc un effet à la hausse sur le nombre d’inscrits en catégorie A, B, C.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En neutralisant les effets d'ajustements dans les procédures d'actualisation des demandeurs d'emploi, la Dares estime que la hausse réelle du nombre de demandeurs d’emploi en catégories A, B, C serait de +1,3 % par rapport au 4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2024 (estimation réalisée au niveau national uniquement).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329E27A-F461-1403-3D55-64F4846EE533}"/>
              </a:ext>
            </a:extLst>
          </p:cNvPr>
          <p:cNvSpPr/>
          <p:nvPr/>
        </p:nvSpPr>
        <p:spPr>
          <a:xfrm>
            <a:off x="7232071" y="3085997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BA84909-E8FE-D876-C37D-46BE0B84C586}"/>
              </a:ext>
            </a:extLst>
          </p:cNvPr>
          <p:cNvSpPr/>
          <p:nvPr/>
        </p:nvSpPr>
        <p:spPr>
          <a:xfrm>
            <a:off x="7232071" y="2282373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forte baisse du nombre de foyers bénéficiaires du RSA, forte </a:t>
            </a:r>
            <a:r>
              <a:rPr lang="fr-FR" sz="2600" b="1">
                <a:solidFill>
                  <a:srgbClr val="376092"/>
                </a:solidFill>
              </a:rPr>
              <a:t>hausse de l’ASS et de la PA</a:t>
            </a:r>
            <a:endParaRPr lang="fr-FR" sz="2600" b="1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004404"/>
              </p:ext>
            </p:extLst>
          </p:nvPr>
        </p:nvGraphicFramePr>
        <p:xfrm>
          <a:off x="665747" y="976311"/>
          <a:ext cx="7323221" cy="517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nombre">
            <a:extLst>
              <a:ext uri="{FF2B5EF4-FFF2-40B4-BE49-F238E27FC236}">
                <a16:creationId xmlns:a16="http://schemas.microsoft.com/office/drawing/2014/main" id="{F1044FDD-60D6-3AA9-5580-E29F604E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1659806"/>
            <a:ext cx="9141969" cy="32363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beaucoup plus </a:t>
            </a:r>
            <a:r>
              <a:rPr lang="fr-FR" sz="2800" b="1">
                <a:solidFill>
                  <a:srgbClr val="376092"/>
                </a:solidFill>
              </a:rPr>
              <a:t>marqué que le </a:t>
            </a:r>
            <a:r>
              <a:rPr lang="fr-FR" sz="2800" b="1" dirty="0">
                <a:solidFill>
                  <a:srgbClr val="376092"/>
                </a:solidFill>
              </a:rPr>
              <a:t>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8287" y="3238615"/>
            <a:ext cx="8750668" cy="1828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739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Léger recul du nombre de créations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DB71650-6626-84D2-C976-5D7C44ECD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638855"/>
              </p:ext>
            </p:extLst>
          </p:nvPr>
        </p:nvGraphicFramePr>
        <p:xfrm>
          <a:off x="316195" y="1174433"/>
          <a:ext cx="8503066" cy="514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634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276639"/>
            <a:ext cx="892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Nouvelle baisse du nombre de défaillances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EB36B35-5126-06AA-A976-9F4C7993F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586091"/>
              </p:ext>
            </p:extLst>
          </p:nvPr>
        </p:nvGraphicFramePr>
        <p:xfrm>
          <a:off x="382137" y="1247017"/>
          <a:ext cx="8357261" cy="504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40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5635" y="1094081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88820"/>
            <a:ext cx="88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Léger repli de l’emploi salarié en début d’année…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68991" y="2601440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 0,0 %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75942" y="3211131"/>
            <a:ext cx="97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- 0,1 %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01883" y="3034946"/>
            <a:ext cx="91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   - 0,1 %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597796"/>
              </p:ext>
            </p:extLst>
          </p:nvPr>
        </p:nvGraphicFramePr>
        <p:xfrm>
          <a:off x="603200" y="1668395"/>
          <a:ext cx="7937599" cy="449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911" y="413378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dû au recul de l’emploi hors intérim…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14731" y="2505574"/>
            <a:ext cx="14361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+50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- 630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2025 :</a:t>
            </a:r>
            <a:endParaRPr lang="fr-FR" b="1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631776"/>
              </p:ext>
            </p:extLst>
          </p:nvPr>
        </p:nvGraphicFramePr>
        <p:xfrm>
          <a:off x="692729" y="1360515"/>
          <a:ext cx="7500648" cy="467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4087" y="429510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principalement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76416"/>
              </p:ext>
            </p:extLst>
          </p:nvPr>
        </p:nvGraphicFramePr>
        <p:xfrm>
          <a:off x="720436" y="1308100"/>
          <a:ext cx="7380576" cy="489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38545" y="190869"/>
            <a:ext cx="9143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L’emploi continue de reculer dans le tertiaire marchand et la construction et repart à la hausse dans l’industrie et le tertiaire non marchand</a:t>
            </a:r>
            <a:endParaRPr lang="fr-FR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804407"/>
              </p:ext>
            </p:extLst>
          </p:nvPr>
        </p:nvGraphicFramePr>
        <p:xfrm>
          <a:off x="628074" y="1268729"/>
          <a:ext cx="7719860" cy="494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8253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Hors crise sanitaire, premier recul annuel en dix ans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C64EC6-3B5D-0978-B4F7-9C334EEB8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1" y="1664623"/>
            <a:ext cx="7994888" cy="30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>
            <a:off x="46208" y="883060"/>
            <a:ext cx="9097791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126044" y="259231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toujours modérée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11CF26F-DAFE-ED4C-2173-F0EE15ADF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74618"/>
              </p:ext>
            </p:extLst>
          </p:nvPr>
        </p:nvGraphicFramePr>
        <p:xfrm>
          <a:off x="46208" y="962144"/>
          <a:ext cx="8995242" cy="551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138211" y="2236923"/>
            <a:ext cx="132975" cy="50399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E10600E-BD80-564A-969D-335B414D5541}"/>
              </a:ext>
            </a:extLst>
          </p:cNvPr>
          <p:cNvSpPr txBox="1"/>
          <p:nvPr/>
        </p:nvSpPr>
        <p:spPr bwMode="auto">
          <a:xfrm>
            <a:off x="8070676" y="1841200"/>
            <a:ext cx="640135" cy="28785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15 400</a:t>
            </a:r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4023509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(+0,1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33128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6,8 %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659564"/>
            <a:ext cx="161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7,9 % (+0,1 pt)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918047-70DA-8C31-BA1E-C92D7D1CD717}"/>
              </a:ext>
            </a:extLst>
          </p:cNvPr>
          <p:cNvSpPr txBox="1"/>
          <p:nvPr/>
        </p:nvSpPr>
        <p:spPr>
          <a:xfrm>
            <a:off x="125698" y="381966"/>
            <a:ext cx="8892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quasi-stable depuis trois trimestres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7EED39-3C42-F8C2-41F1-5D24FA02227A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T1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2024) :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885062"/>
              </p:ext>
            </p:extLst>
          </p:nvPr>
        </p:nvGraphicFramePr>
        <p:xfrm>
          <a:off x="408369" y="1145218"/>
          <a:ext cx="7767961" cy="498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569" y="-6967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se situe dans la moyenne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F79259D-75D9-AB6B-21C8-937B1E4FE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988547"/>
              </p:ext>
            </p:extLst>
          </p:nvPr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13175</TotalTime>
  <Words>1732</Words>
  <Application>Microsoft Office PowerPoint</Application>
  <PresentationFormat>Affichage à l'écran (4:3)</PresentationFormat>
  <Paragraphs>250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999</cp:revision>
  <cp:lastPrinted>2018-10-09T12:30:48Z</cp:lastPrinted>
  <dcterms:created xsi:type="dcterms:W3CDTF">2018-05-30T13:27:07Z</dcterms:created>
  <dcterms:modified xsi:type="dcterms:W3CDTF">2025-06-26T12:46:48Z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