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2" r:id="rId9"/>
    <p:sldId id="290" r:id="rId10"/>
    <p:sldId id="293" r:id="rId11"/>
    <p:sldId id="314" r:id="rId12"/>
    <p:sldId id="305" r:id="rId13"/>
    <p:sldId id="302" r:id="rId14"/>
    <p:sldId id="326" r:id="rId15"/>
    <p:sldId id="324" r:id="rId16"/>
    <p:sldId id="316" r:id="rId17"/>
    <p:sldId id="317" r:id="rId18"/>
    <p:sldId id="322" r:id="rId19"/>
    <p:sldId id="323" r:id="rId20"/>
    <p:sldId id="310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954"/>
    <a:srgbClr val="868686"/>
    <a:srgbClr val="F79646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98" autoAdjust="0"/>
    <p:restoredTop sz="94306" autoAdjust="0"/>
  </p:normalViewPr>
  <p:slideViewPr>
    <p:cSldViewPr snapToGrid="0" snapToObjects="1">
      <p:cViewPr varScale="1">
        <p:scale>
          <a:sx n="82" d="100"/>
          <a:sy n="82" d="100"/>
        </p:scale>
        <p:origin x="133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D&#233;faillances_entreprises\2026-T1%20-%20D&#233;faillances%20d'entreprises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6\2026-T1\01%20-%20Fichiers%20de%20travail\Apprentissage\2026_T1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DEFM-Ch&#244;mage\Tx%20ch&#244;mage%20-%20d&#233;p%20comparables\T201_&#233;clairages_d&#233;p_V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6\2026-T1\01%20-%20Fichiers%20de%20travail\Prestations%20sociales\2026-T1%20-%20Prestations%20sociales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polaris.social.gouv.fr\DREETS-PACA$\Users\Cab-SESE\10%20-%20Notes%20de%20conjoncture\01%20-%20Notes\2026\2026-T1\01%20-%20Fichiers%20de%20travail\Cr&#233;ations_entreprises\2026-T1%20-%20Cr&#233;ations%20d'entrepri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Alpes-Maritimes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2016)</a:t>
            </a:r>
          </a:p>
        </c:rich>
      </c:tx>
      <c:layout>
        <c:manualLayout>
          <c:xMode val="edge"/>
          <c:yMode val="edge"/>
          <c:x val="0.17639262709100195"/>
          <c:y val="2.07106159602390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0316775562629139"/>
          <c:w val="0.83764367816092966"/>
          <c:h val="0.53810800245713974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100.37411412132175</c:v>
                </c:pt>
                <c:pt idx="2">
                  <c:v>100.58891596084463</c:v>
                </c:pt>
                <c:pt idx="3">
                  <c:v>100.6303679816444</c:v>
                </c:pt>
                <c:pt idx="4">
                  <c:v>101.0834776538927</c:v>
                </c:pt>
                <c:pt idx="5">
                  <c:v>101.53185309800183</c:v>
                </c:pt>
                <c:pt idx="6">
                  <c:v>101.51473280787071</c:v>
                </c:pt>
                <c:pt idx="7">
                  <c:v>101.945217273547</c:v>
                </c:pt>
                <c:pt idx="8">
                  <c:v>102.52637130221001</c:v>
                </c:pt>
                <c:pt idx="9">
                  <c:v>102.38841809620172</c:v>
                </c:pt>
                <c:pt idx="10">
                  <c:v>102.54547336225986</c:v>
                </c:pt>
                <c:pt idx="11">
                  <c:v>102.7526784170943</c:v>
                </c:pt>
                <c:pt idx="12">
                  <c:v>103.39785462396466</c:v>
                </c:pt>
                <c:pt idx="13">
                  <c:v>103.68702788460374</c:v>
                </c:pt>
                <c:pt idx="14">
                  <c:v>103.92726243808346</c:v>
                </c:pt>
                <c:pt idx="15">
                  <c:v>104.53929904797977</c:v>
                </c:pt>
                <c:pt idx="16">
                  <c:v>102.48591016636959</c:v>
                </c:pt>
                <c:pt idx="17">
                  <c:v>101.30494044230902</c:v>
                </c:pt>
                <c:pt idx="18">
                  <c:v>103.93772177932109</c:v>
                </c:pt>
                <c:pt idx="19">
                  <c:v>104.45920251376504</c:v>
                </c:pt>
                <c:pt idx="20">
                  <c:v>105.25020395715414</c:v>
                </c:pt>
                <c:pt idx="21">
                  <c:v>106.47642409435866</c:v>
                </c:pt>
                <c:pt idx="22">
                  <c:v>107.56430568140406</c:v>
                </c:pt>
                <c:pt idx="23">
                  <c:v>108.51731681564804</c:v>
                </c:pt>
                <c:pt idx="24">
                  <c:v>109.13805119352094</c:v>
                </c:pt>
                <c:pt idx="25">
                  <c:v>109.43790399205531</c:v>
                </c:pt>
                <c:pt idx="26">
                  <c:v>109.46069434612052</c:v>
                </c:pt>
                <c:pt idx="27">
                  <c:v>110.0770247908407</c:v>
                </c:pt>
                <c:pt idx="28">
                  <c:v>110.54296091839622</c:v>
                </c:pt>
                <c:pt idx="29">
                  <c:v>110.59745959116087</c:v>
                </c:pt>
                <c:pt idx="30">
                  <c:v>110.71256739393954</c:v>
                </c:pt>
                <c:pt idx="31">
                  <c:v>111.05563378653476</c:v>
                </c:pt>
                <c:pt idx="32">
                  <c:v>111.37717595584617</c:v>
                </c:pt>
                <c:pt idx="33">
                  <c:v>111.34045816318555</c:v>
                </c:pt>
                <c:pt idx="34">
                  <c:v>111.58135330663816</c:v>
                </c:pt>
                <c:pt idx="35">
                  <c:v>111.45380439270312</c:v>
                </c:pt>
                <c:pt idx="36">
                  <c:v>111.50422942730151</c:v>
                </c:pt>
                <c:pt idx="37">
                  <c:v>111.72657300234839</c:v>
                </c:pt>
                <c:pt idx="38">
                  <c:v>111.90135409934612</c:v>
                </c:pt>
                <c:pt idx="39">
                  <c:v>111.64790774640832</c:v>
                </c:pt>
                <c:pt idx="40">
                  <c:v>111.53478171354838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CF1-4CB6-996C-11274868C0F3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100.22125734048133</c:v>
                </c:pt>
                <c:pt idx="2">
                  <c:v>100.54288314938924</c:v>
                </c:pt>
                <c:pt idx="3">
                  <c:v>100.59146984927752</c:v>
                </c:pt>
                <c:pt idx="4">
                  <c:v>101.0441904755171</c:v>
                </c:pt>
                <c:pt idx="5">
                  <c:v>101.47813083585142</c:v>
                </c:pt>
                <c:pt idx="6">
                  <c:v>101.42951891764838</c:v>
                </c:pt>
                <c:pt idx="7">
                  <c:v>101.92174998342833</c:v>
                </c:pt>
                <c:pt idx="8">
                  <c:v>102.16239243089784</c:v>
                </c:pt>
                <c:pt idx="9">
                  <c:v>102.18929829377107</c:v>
                </c:pt>
                <c:pt idx="10">
                  <c:v>102.27038504815692</c:v>
                </c:pt>
                <c:pt idx="11">
                  <c:v>102.55644161795068</c:v>
                </c:pt>
                <c:pt idx="12">
                  <c:v>103.22070650615971</c:v>
                </c:pt>
                <c:pt idx="13">
                  <c:v>103.35246166014433</c:v>
                </c:pt>
                <c:pt idx="14">
                  <c:v>103.53217314599881</c:v>
                </c:pt>
                <c:pt idx="15">
                  <c:v>104.04154368166627</c:v>
                </c:pt>
                <c:pt idx="16">
                  <c:v>102.08708718732194</c:v>
                </c:pt>
                <c:pt idx="17">
                  <c:v>101.50196017050624</c:v>
                </c:pt>
                <c:pt idx="18">
                  <c:v>103.58695628015042</c:v>
                </c:pt>
                <c:pt idx="19">
                  <c:v>103.74811455350077</c:v>
                </c:pt>
                <c:pt idx="20">
                  <c:v>104.48832267013046</c:v>
                </c:pt>
                <c:pt idx="21">
                  <c:v>105.47058187560702</c:v>
                </c:pt>
                <c:pt idx="22">
                  <c:v>106.43714010981596</c:v>
                </c:pt>
                <c:pt idx="23">
                  <c:v>106.98946908671563</c:v>
                </c:pt>
                <c:pt idx="24">
                  <c:v>107.50989340431019</c:v>
                </c:pt>
                <c:pt idx="25">
                  <c:v>107.66258027414692</c:v>
                </c:pt>
                <c:pt idx="26">
                  <c:v>107.83474799781274</c:v>
                </c:pt>
                <c:pt idx="27">
                  <c:v>108.30430227075165</c:v>
                </c:pt>
                <c:pt idx="28">
                  <c:v>108.54929635665538</c:v>
                </c:pt>
                <c:pt idx="29">
                  <c:v>108.67999160211812</c:v>
                </c:pt>
                <c:pt idx="30">
                  <c:v>108.76900607400049</c:v>
                </c:pt>
                <c:pt idx="31">
                  <c:v>108.98561331772636</c:v>
                </c:pt>
                <c:pt idx="32">
                  <c:v>109.14117826065383</c:v>
                </c:pt>
                <c:pt idx="33">
                  <c:v>109.09481144404765</c:v>
                </c:pt>
                <c:pt idx="34">
                  <c:v>109.25458335605892</c:v>
                </c:pt>
                <c:pt idx="35">
                  <c:v>109.05959420276228</c:v>
                </c:pt>
                <c:pt idx="36">
                  <c:v>109.02003918376231</c:v>
                </c:pt>
                <c:pt idx="37">
                  <c:v>109.04526213899332</c:v>
                </c:pt>
                <c:pt idx="38">
                  <c:v>109.01413073673068</c:v>
                </c:pt>
                <c:pt idx="39">
                  <c:v>108.8416528071851</c:v>
                </c:pt>
                <c:pt idx="40">
                  <c:v>108.82061608283581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F1-4CB6-996C-11274868C0F3}"/>
            </c:ext>
          </c:extLst>
        </c:ser>
        <c:ser>
          <c:idx val="2"/>
          <c:order val="2"/>
          <c:tx>
            <c:strRef>
              <c:f>'Données graph 1 et 3'!$I$8:$I$9</c:f>
              <c:strCache>
                <c:ptCount val="2"/>
                <c:pt idx="0">
                  <c:v>Alpes-Maritimes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3'!$I$10:$I$50</c:f>
              <c:numCache>
                <c:formatCode>#\ ##0.0</c:formatCode>
                <c:ptCount val="41"/>
                <c:pt idx="0">
                  <c:v>100</c:v>
                </c:pt>
                <c:pt idx="1">
                  <c:v>100.20419197579483</c:v>
                </c:pt>
                <c:pt idx="2">
                  <c:v>100.63779264596258</c:v>
                </c:pt>
                <c:pt idx="3">
                  <c:v>100.73702608562556</c:v>
                </c:pt>
                <c:pt idx="4">
                  <c:v>100.80350152141992</c:v>
                </c:pt>
                <c:pt idx="5">
                  <c:v>101.31801382896583</c:v>
                </c:pt>
                <c:pt idx="6">
                  <c:v>101.14350356416044</c:v>
                </c:pt>
                <c:pt idx="7">
                  <c:v>101.71727548440953</c:v>
                </c:pt>
                <c:pt idx="8">
                  <c:v>102.18384429582625</c:v>
                </c:pt>
                <c:pt idx="9">
                  <c:v>102.20044262937313</c:v>
                </c:pt>
                <c:pt idx="10">
                  <c:v>102.34417586178579</c:v>
                </c:pt>
                <c:pt idx="11">
                  <c:v>102.04182227527015</c:v>
                </c:pt>
                <c:pt idx="12">
                  <c:v>102.63163032443214</c:v>
                </c:pt>
                <c:pt idx="13">
                  <c:v>102.65358569148948</c:v>
                </c:pt>
                <c:pt idx="14">
                  <c:v>102.70491893658861</c:v>
                </c:pt>
                <c:pt idx="15">
                  <c:v>103.45935552176428</c:v>
                </c:pt>
                <c:pt idx="16">
                  <c:v>100.79476298334936</c:v>
                </c:pt>
                <c:pt idx="17">
                  <c:v>98.400666460810626</c:v>
                </c:pt>
                <c:pt idx="18">
                  <c:v>101.27769082407721</c:v>
                </c:pt>
                <c:pt idx="19">
                  <c:v>102.00390522854437</c:v>
                </c:pt>
                <c:pt idx="20">
                  <c:v>102.25422220267228</c:v>
                </c:pt>
                <c:pt idx="21">
                  <c:v>103.18341556540828</c:v>
                </c:pt>
                <c:pt idx="22">
                  <c:v>104.76791829167527</c:v>
                </c:pt>
                <c:pt idx="23">
                  <c:v>105.96915380657612</c:v>
                </c:pt>
                <c:pt idx="24">
                  <c:v>106.68804495541772</c:v>
                </c:pt>
                <c:pt idx="25">
                  <c:v>107.22236145612575</c:v>
                </c:pt>
                <c:pt idx="26">
                  <c:v>106.94571744677719</c:v>
                </c:pt>
                <c:pt idx="27">
                  <c:v>107.81517825217857</c:v>
                </c:pt>
                <c:pt idx="28">
                  <c:v>108.26604163265313</c:v>
                </c:pt>
                <c:pt idx="29">
                  <c:v>108.15403853298955</c:v>
                </c:pt>
                <c:pt idx="30">
                  <c:v>108.14060541729873</c:v>
                </c:pt>
                <c:pt idx="31">
                  <c:v>108.47018043030539</c:v>
                </c:pt>
                <c:pt idx="32">
                  <c:v>108.95430493313745</c:v>
                </c:pt>
                <c:pt idx="33">
                  <c:v>108.78138574315999</c:v>
                </c:pt>
                <c:pt idx="34">
                  <c:v>108.94120429220987</c:v>
                </c:pt>
                <c:pt idx="35">
                  <c:v>108.75882993868215</c:v>
                </c:pt>
                <c:pt idx="36">
                  <c:v>108.8830117506368</c:v>
                </c:pt>
                <c:pt idx="37">
                  <c:v>109.26018251913403</c:v>
                </c:pt>
                <c:pt idx="38">
                  <c:v>109.56050572715839</c:v>
                </c:pt>
                <c:pt idx="39">
                  <c:v>109.08671386339842</c:v>
                </c:pt>
                <c:pt idx="40">
                  <c:v>109.18919317031683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CF1-4CB6-996C-11274868C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8581760"/>
        <c:axId val="208583296"/>
      </c:lineChart>
      <c:catAx>
        <c:axId val="2085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58329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583296"/>
        <c:scaling>
          <c:orientation val="minMax"/>
          <c:max val="114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08581760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4.6874944203403143E-2"/>
          <c:y val="0.13475177304964539"/>
          <c:w val="0.91903409090909094"/>
          <c:h val="5.3191489361702107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</a:t>
            </a: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 trimestre 2016)</a:t>
            </a:r>
          </a:p>
        </c:rich>
      </c:tx>
      <c:layout>
        <c:manualLayout>
          <c:xMode val="edge"/>
          <c:yMode val="edge"/>
          <c:x val="0.12349424294934981"/>
          <c:y val="3.442876119096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multiLvlStrRef>
              <c:f>'Données Eclairages Deps'!$A$10:$B$49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</c:lvl>
              </c:multiLvlStrCache>
            </c:multiLvlStrRef>
          </c:cat>
          <c:val>
            <c:numRef>
              <c:f>Graphique!$D$10:$D$50</c:f>
              <c:numCache>
                <c:formatCode>#\ ##0.0</c:formatCode>
                <c:ptCount val="41"/>
                <c:pt idx="0">
                  <c:v>100</c:v>
                </c:pt>
                <c:pt idx="1">
                  <c:v>99.216125419932808</c:v>
                </c:pt>
                <c:pt idx="2">
                  <c:v>96.256598944168942</c:v>
                </c:pt>
                <c:pt idx="3">
                  <c:v>95.712685970244763</c:v>
                </c:pt>
                <c:pt idx="4">
                  <c:v>95.328747400415935</c:v>
                </c:pt>
                <c:pt idx="5">
                  <c:v>96.064629659254521</c:v>
                </c:pt>
                <c:pt idx="6">
                  <c:v>96.208606622940323</c:v>
                </c:pt>
                <c:pt idx="7">
                  <c:v>95.760678291473369</c:v>
                </c:pt>
                <c:pt idx="8">
                  <c:v>92.35322348424252</c:v>
                </c:pt>
                <c:pt idx="9">
                  <c:v>87.873940169572876</c:v>
                </c:pt>
                <c:pt idx="10">
                  <c:v>86.066229403295466</c:v>
                </c:pt>
                <c:pt idx="11">
                  <c:v>83.746600543912976</c:v>
                </c:pt>
                <c:pt idx="12">
                  <c:v>82.194848824188128</c:v>
                </c:pt>
                <c:pt idx="13">
                  <c:v>82.162853943369058</c:v>
                </c:pt>
                <c:pt idx="14">
                  <c:v>83.1067029275316</c:v>
                </c:pt>
                <c:pt idx="15">
                  <c:v>83.698608222684371</c:v>
                </c:pt>
                <c:pt idx="16">
                  <c:v>78.195488721804509</c:v>
                </c:pt>
                <c:pt idx="17">
                  <c:v>67.189249720044799</c:v>
                </c:pt>
                <c:pt idx="18">
                  <c:v>62.51799712046072</c:v>
                </c:pt>
                <c:pt idx="19">
                  <c:v>54.391297392417215</c:v>
                </c:pt>
                <c:pt idx="20">
                  <c:v>49.864021756518959</c:v>
                </c:pt>
                <c:pt idx="21">
                  <c:v>53.223484242521202</c:v>
                </c:pt>
                <c:pt idx="22">
                  <c:v>51.127819548872175</c:v>
                </c:pt>
                <c:pt idx="23">
                  <c:v>50.327947528395455</c:v>
                </c:pt>
                <c:pt idx="24">
                  <c:v>55.047192449208126</c:v>
                </c:pt>
                <c:pt idx="25">
                  <c:v>59.766437370020796</c:v>
                </c:pt>
                <c:pt idx="26">
                  <c:v>64.181730923052314</c:v>
                </c:pt>
                <c:pt idx="27">
                  <c:v>69.66885298352264</c:v>
                </c:pt>
                <c:pt idx="28">
                  <c:v>76.563749800031999</c:v>
                </c:pt>
                <c:pt idx="29">
                  <c:v>81.522956326987682</c:v>
                </c:pt>
                <c:pt idx="30">
                  <c:v>85.266357382818754</c:v>
                </c:pt>
                <c:pt idx="31">
                  <c:v>93.329067349224132</c:v>
                </c:pt>
                <c:pt idx="32">
                  <c:v>99.280115181570949</c:v>
                </c:pt>
                <c:pt idx="33">
                  <c:v>104.07934730443129</c:v>
                </c:pt>
                <c:pt idx="34">
                  <c:v>107.82274836026235</c:v>
                </c:pt>
                <c:pt idx="35">
                  <c:v>108.55863061910094</c:v>
                </c:pt>
                <c:pt idx="36">
                  <c:v>105.53511438169893</c:v>
                </c:pt>
                <c:pt idx="37">
                  <c:v>105.11918093105103</c:v>
                </c:pt>
                <c:pt idx="38">
                  <c:v>104.1273396256599</c:v>
                </c:pt>
                <c:pt idx="39">
                  <c:v>101.77571588545833</c:v>
                </c:pt>
                <c:pt idx="40">
                  <c:v>103.79139337705968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7D-45A7-96B7-6D29DFA91BF7}"/>
            </c:ext>
          </c:extLst>
        </c:ser>
        <c:ser>
          <c:idx val="2"/>
          <c:order val="1"/>
          <c:tx>
            <c:v>France métro.</c:v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'Données Eclairages Deps'!$A$10:$B$49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</c:lvl>
              </c:multiLvlStrCache>
            </c:multiLvlStrRef>
          </c:cat>
          <c:val>
            <c:numRef>
              <c:f>Graphique!$C$10:$C$50</c:f>
              <c:numCache>
                <c:formatCode>#\ ##0.0</c:formatCode>
                <c:ptCount val="41"/>
                <c:pt idx="0">
                  <c:v>100</c:v>
                </c:pt>
                <c:pt idx="1">
                  <c:v>100.00501077316231</c:v>
                </c:pt>
                <c:pt idx="2">
                  <c:v>97.152210586093432</c:v>
                </c:pt>
                <c:pt idx="3">
                  <c:v>94.683569674800822</c:v>
                </c:pt>
                <c:pt idx="4">
                  <c:v>93.212072622805692</c:v>
                </c:pt>
                <c:pt idx="5">
                  <c:v>90.740091196071546</c:v>
                </c:pt>
                <c:pt idx="6">
                  <c:v>89.547527183444402</c:v>
                </c:pt>
                <c:pt idx="7">
                  <c:v>88.702376776736642</c:v>
                </c:pt>
                <c:pt idx="8">
                  <c:v>86.28885437022933</c:v>
                </c:pt>
                <c:pt idx="9">
                  <c:v>85.675869786708091</c:v>
                </c:pt>
                <c:pt idx="10">
                  <c:v>86.190309164704118</c:v>
                </c:pt>
                <c:pt idx="11">
                  <c:v>87.010405705600363</c:v>
                </c:pt>
                <c:pt idx="12">
                  <c:v>87.170750446793946</c:v>
                </c:pt>
                <c:pt idx="13">
                  <c:v>86.287184112508569</c:v>
                </c:pt>
                <c:pt idx="14">
                  <c:v>85.16310066643284</c:v>
                </c:pt>
                <c:pt idx="15">
                  <c:v>82.983414340832795</c:v>
                </c:pt>
                <c:pt idx="16">
                  <c:v>76.726628918842181</c:v>
                </c:pt>
                <c:pt idx="17">
                  <c:v>65.29538507791753</c:v>
                </c:pt>
                <c:pt idx="18">
                  <c:v>59.309181406691046</c:v>
                </c:pt>
                <c:pt idx="19">
                  <c:v>50.660586928563077</c:v>
                </c:pt>
                <c:pt idx="20">
                  <c:v>45.270665263650187</c:v>
                </c:pt>
                <c:pt idx="21">
                  <c:v>46.603530924821698</c:v>
                </c:pt>
                <c:pt idx="22">
                  <c:v>44.325299393696447</c:v>
                </c:pt>
                <c:pt idx="23">
                  <c:v>44.335320940021042</c:v>
                </c:pt>
                <c:pt idx="24">
                  <c:v>48.621202251507405</c:v>
                </c:pt>
                <c:pt idx="25">
                  <c:v>54.102988091062457</c:v>
                </c:pt>
                <c:pt idx="26">
                  <c:v>60.292963204222417</c:v>
                </c:pt>
                <c:pt idx="27">
                  <c:v>66.865427335437857</c:v>
                </c:pt>
                <c:pt idx="28">
                  <c:v>74.343171151308653</c:v>
                </c:pt>
                <c:pt idx="29">
                  <c:v>80.035409463680239</c:v>
                </c:pt>
                <c:pt idx="30">
                  <c:v>83.838586293865148</c:v>
                </c:pt>
                <c:pt idx="31">
                  <c:v>91.062450936179445</c:v>
                </c:pt>
                <c:pt idx="32">
                  <c:v>96.101618479731428</c:v>
                </c:pt>
                <c:pt idx="33">
                  <c:v>100.75996726294866</c:v>
                </c:pt>
                <c:pt idx="34">
                  <c:v>104.15727146698737</c:v>
                </c:pt>
                <c:pt idx="35">
                  <c:v>107.15705433348366</c:v>
                </c:pt>
                <c:pt idx="36">
                  <c:v>107.73162298942727</c:v>
                </c:pt>
                <c:pt idx="37">
                  <c:v>109.14967179435786</c:v>
                </c:pt>
                <c:pt idx="38">
                  <c:v>110.40904611581568</c:v>
                </c:pt>
                <c:pt idx="39">
                  <c:v>110.7096925055536</c:v>
                </c:pt>
                <c:pt idx="40">
                  <c:v>112.86766548078369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17D-45A7-96B7-6D29DFA91BF7}"/>
            </c:ext>
          </c:extLst>
        </c:ser>
        <c:ser>
          <c:idx val="1"/>
          <c:order val="2"/>
          <c:tx>
            <c:strRef>
              <c:f>'Données Eclairages Deps'!$E$9</c:f>
              <c:strCache>
                <c:ptCount val="1"/>
                <c:pt idx="0">
                  <c:v>Alpes-Maritimes</c:v>
                </c:pt>
              </c:strCache>
            </c:strRef>
          </c:tx>
          <c:spPr>
            <a:ln>
              <a:solidFill>
                <a:srgbClr val="98B954"/>
              </a:solidFill>
            </a:ln>
          </c:spPr>
          <c:marker>
            <c:symbol val="none"/>
          </c:marker>
          <c:cat>
            <c:multiLvlStrRef>
              <c:f>'Données Eclairages Deps'!$A$10:$B$49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</c:lvl>
              </c:multiLvlStrCache>
            </c:multiLvlStrRef>
          </c:cat>
          <c:val>
            <c:numRef>
              <c:f>'Données Eclairages Deps'!$E$10:$E$50</c:f>
              <c:numCache>
                <c:formatCode>#\ ##0.0</c:formatCode>
                <c:ptCount val="41"/>
                <c:pt idx="0">
                  <c:v>100</c:v>
                </c:pt>
                <c:pt idx="1">
                  <c:v>100.68792995622265</c:v>
                </c:pt>
                <c:pt idx="2">
                  <c:v>94.55909943714822</c:v>
                </c:pt>
                <c:pt idx="3">
                  <c:v>93.996247654784241</c:v>
                </c:pt>
                <c:pt idx="4">
                  <c:v>94.058786741713575</c:v>
                </c:pt>
                <c:pt idx="5">
                  <c:v>97.498436522826765</c:v>
                </c:pt>
                <c:pt idx="6">
                  <c:v>101.12570356472797</c:v>
                </c:pt>
                <c:pt idx="7">
                  <c:v>96.998123827392121</c:v>
                </c:pt>
                <c:pt idx="8">
                  <c:v>91.432145090681672</c:v>
                </c:pt>
                <c:pt idx="9">
                  <c:v>85.240775484677926</c:v>
                </c:pt>
                <c:pt idx="10">
                  <c:v>80.487804878048792</c:v>
                </c:pt>
                <c:pt idx="11">
                  <c:v>82.176360225140712</c:v>
                </c:pt>
                <c:pt idx="12">
                  <c:v>84.615384615384613</c:v>
                </c:pt>
                <c:pt idx="13">
                  <c:v>85.30331457160726</c:v>
                </c:pt>
                <c:pt idx="14">
                  <c:v>89.305816135084427</c:v>
                </c:pt>
                <c:pt idx="15">
                  <c:v>88.993120700437771</c:v>
                </c:pt>
                <c:pt idx="16">
                  <c:v>84.740462789243281</c:v>
                </c:pt>
                <c:pt idx="17">
                  <c:v>70.981863664790495</c:v>
                </c:pt>
                <c:pt idx="18">
                  <c:v>66.479049405878669</c:v>
                </c:pt>
                <c:pt idx="19">
                  <c:v>64.040025015634768</c:v>
                </c:pt>
                <c:pt idx="20">
                  <c:v>57.160725453408375</c:v>
                </c:pt>
                <c:pt idx="21">
                  <c:v>62.414008755472175</c:v>
                </c:pt>
                <c:pt idx="22">
                  <c:v>57.72357723577236</c:v>
                </c:pt>
                <c:pt idx="23">
                  <c:v>52.72045028142589</c:v>
                </c:pt>
                <c:pt idx="24">
                  <c:v>55.47217010631644</c:v>
                </c:pt>
                <c:pt idx="25">
                  <c:v>59.2245153220763</c:v>
                </c:pt>
                <c:pt idx="26">
                  <c:v>63.664790494058785</c:v>
                </c:pt>
                <c:pt idx="27">
                  <c:v>67.354596622889304</c:v>
                </c:pt>
                <c:pt idx="28">
                  <c:v>73.733583489681052</c:v>
                </c:pt>
                <c:pt idx="29">
                  <c:v>78.424015009380867</c:v>
                </c:pt>
                <c:pt idx="30">
                  <c:v>81.738586616635402</c:v>
                </c:pt>
                <c:pt idx="31">
                  <c:v>90.36898061288305</c:v>
                </c:pt>
                <c:pt idx="32">
                  <c:v>94.183864915572229</c:v>
                </c:pt>
                <c:pt idx="33">
                  <c:v>101.50093808630393</c:v>
                </c:pt>
                <c:pt idx="34">
                  <c:v>105.0656660412758</c:v>
                </c:pt>
                <c:pt idx="35">
                  <c:v>104.56535334584116</c:v>
                </c:pt>
                <c:pt idx="36">
                  <c:v>102.4390243902439</c:v>
                </c:pt>
                <c:pt idx="37">
                  <c:v>98.436522826766719</c:v>
                </c:pt>
                <c:pt idx="38">
                  <c:v>94.55909943714822</c:v>
                </c:pt>
                <c:pt idx="39">
                  <c:v>86.241400875547214</c:v>
                </c:pt>
                <c:pt idx="40">
                  <c:v>87.179487179487182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7D-45A7-96B7-6D29DFA91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8225641514594513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Graph2'!$A$10:$B$42</c:f>
              <c:multiLvlStrCache>
                <c:ptCount val="3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'Données Graph2'!$M$10:$M$50</c:f>
              <c:numCache>
                <c:formatCode>#,##0</c:formatCode>
                <c:ptCount val="41"/>
                <c:pt idx="0">
                  <c:v>905.16730787104461</c:v>
                </c:pt>
                <c:pt idx="1">
                  <c:v>819.62067015795037</c:v>
                </c:pt>
                <c:pt idx="2">
                  <c:v>1412.5737728485838</c:v>
                </c:pt>
                <c:pt idx="3">
                  <c:v>60.719703801732976</c:v>
                </c:pt>
                <c:pt idx="4">
                  <c:v>-74.520175615267362</c:v>
                </c:pt>
                <c:pt idx="5">
                  <c:v>2018.7824130544323</c:v>
                </c:pt>
                <c:pt idx="6">
                  <c:v>-916.42573537275894</c:v>
                </c:pt>
                <c:pt idx="7">
                  <c:v>1947.6999831637368</c:v>
                </c:pt>
                <c:pt idx="8">
                  <c:v>1397.8402047287673</c:v>
                </c:pt>
                <c:pt idx="9">
                  <c:v>-0.88350299367448315</c:v>
                </c:pt>
                <c:pt idx="10">
                  <c:v>791.17635387787595</c:v>
                </c:pt>
                <c:pt idx="11">
                  <c:v>-746.60551040893188</c:v>
                </c:pt>
                <c:pt idx="12">
                  <c:v>1715.6147577699739</c:v>
                </c:pt>
                <c:pt idx="13">
                  <c:v>48.478885352262296</c:v>
                </c:pt>
                <c:pt idx="14">
                  <c:v>66.634346186416224</c:v>
                </c:pt>
                <c:pt idx="15">
                  <c:v>3474.9520039602648</c:v>
                </c:pt>
                <c:pt idx="16">
                  <c:v>-7002.7318824133836</c:v>
                </c:pt>
                <c:pt idx="17">
                  <c:v>-10693.004525234632</c:v>
                </c:pt>
                <c:pt idx="18">
                  <c:v>10061.460031789902</c:v>
                </c:pt>
                <c:pt idx="19">
                  <c:v>2616.4167554071173</c:v>
                </c:pt>
                <c:pt idx="20">
                  <c:v>738.04422440781491</c:v>
                </c:pt>
                <c:pt idx="21">
                  <c:v>3534.3040180025855</c:v>
                </c:pt>
                <c:pt idx="22">
                  <c:v>5969.8100917809061</c:v>
                </c:pt>
                <c:pt idx="23">
                  <c:v>4486.8180428298656</c:v>
                </c:pt>
                <c:pt idx="24">
                  <c:v>3298.6979279657826</c:v>
                </c:pt>
                <c:pt idx="25">
                  <c:v>2087.7342081145034</c:v>
                </c:pt>
                <c:pt idx="26">
                  <c:v>-1130.1171648873133</c:v>
                </c:pt>
                <c:pt idx="27">
                  <c:v>3452.5758567192242</c:v>
                </c:pt>
                <c:pt idx="28">
                  <c:v>1965.0903709697886</c:v>
                </c:pt>
                <c:pt idx="29">
                  <c:v>15.347602548310533</c:v>
                </c:pt>
                <c:pt idx="30">
                  <c:v>196.42985651205527</c:v>
                </c:pt>
                <c:pt idx="31">
                  <c:v>1503.0230458296719</c:v>
                </c:pt>
                <c:pt idx="32">
                  <c:v>2119.8746931121568</c:v>
                </c:pt>
                <c:pt idx="33">
                  <c:v>-689.92883238871582</c:v>
                </c:pt>
                <c:pt idx="34">
                  <c:v>587.72382876480697</c:v>
                </c:pt>
                <c:pt idx="35">
                  <c:v>-343.63592334213899</c:v>
                </c:pt>
                <c:pt idx="36">
                  <c:v>397.23117936617928</c:v>
                </c:pt>
                <c:pt idx="37">
                  <c:v>1554.9213913304266</c:v>
                </c:pt>
                <c:pt idx="38">
                  <c:v>1265.6531391798053</c:v>
                </c:pt>
                <c:pt idx="39">
                  <c:v>-2144.5719083189615</c:v>
                </c:pt>
                <c:pt idx="40">
                  <c:v>566.86336581251817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1-4CDF-B388-0F479098A23A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Graph2'!$A$10:$B$42</c:f>
              <c:multiLvlStrCache>
                <c:ptCount val="3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</c:lvl>
              </c:multiLvlStrCache>
            </c:multiLvlStrRef>
          </c:cat>
          <c:val>
            <c:numRef>
              <c:f>'Données Graph2'!$N$10:$N$50</c:f>
              <c:numCache>
                <c:formatCode>#,##0</c:formatCode>
                <c:ptCount val="41"/>
                <c:pt idx="0">
                  <c:v>-104.71151345026738</c:v>
                </c:pt>
                <c:pt idx="1">
                  <c:v>0.46551492244816473</c:v>
                </c:pt>
                <c:pt idx="2">
                  <c:v>328.87526334402719</c:v>
                </c:pt>
                <c:pt idx="3">
                  <c:v>337.8266771167182</c:v>
                </c:pt>
                <c:pt idx="4">
                  <c:v>341.50219745997947</c:v>
                </c:pt>
                <c:pt idx="5">
                  <c:v>47.628051067800698</c:v>
                </c:pt>
                <c:pt idx="6">
                  <c:v>215.54874564513011</c:v>
                </c:pt>
                <c:pt idx="7">
                  <c:v>356.71194757788453</c:v>
                </c:pt>
                <c:pt idx="8">
                  <c:v>476.01715495853114</c:v>
                </c:pt>
                <c:pt idx="9">
                  <c:v>67.546573293955589</c:v>
                </c:pt>
                <c:pt idx="10">
                  <c:v>-213.90764495954136</c:v>
                </c:pt>
                <c:pt idx="11">
                  <c:v>-467.72232174898363</c:v>
                </c:pt>
                <c:pt idx="12">
                  <c:v>653.20228846391456</c:v>
                </c:pt>
                <c:pt idx="13">
                  <c:v>39.699375042129759</c:v>
                </c:pt>
                <c:pt idx="14">
                  <c:v>139.53284024335153</c:v>
                </c:pt>
                <c:pt idx="15">
                  <c:v>-444.94546911263024</c:v>
                </c:pt>
                <c:pt idx="16">
                  <c:v>-3698.9400178479773</c:v>
                </c:pt>
                <c:pt idx="17">
                  <c:v>1077.7124637297729</c:v>
                </c:pt>
                <c:pt idx="18">
                  <c:v>1493.3913538754232</c:v>
                </c:pt>
                <c:pt idx="19">
                  <c:v>300.24242373871675</c:v>
                </c:pt>
                <c:pt idx="20">
                  <c:v>267.29152188849275</c:v>
                </c:pt>
                <c:pt idx="21">
                  <c:v>197.56956362075834</c:v>
                </c:pt>
                <c:pt idx="22">
                  <c:v>393.9502419720302</c:v>
                </c:pt>
                <c:pt idx="23">
                  <c:v>337.64504864811715</c:v>
                </c:pt>
                <c:pt idx="24">
                  <c:v>-411.45078004674178</c:v>
                </c:pt>
                <c:pt idx="25">
                  <c:v>58.214862535782231</c:v>
                </c:pt>
                <c:pt idx="26">
                  <c:v>19.045442460845152</c:v>
                </c:pt>
                <c:pt idx="27">
                  <c:v>39.396794032702019</c:v>
                </c:pt>
                <c:pt idx="28">
                  <c:v>-154.30996078683711</c:v>
                </c:pt>
                <c:pt idx="29">
                  <c:v>-465.18014059363122</c:v>
                </c:pt>
                <c:pt idx="30">
                  <c:v>-250.38061808219118</c:v>
                </c:pt>
                <c:pt idx="31">
                  <c:v>-179.36713789115856</c:v>
                </c:pt>
                <c:pt idx="32">
                  <c:v>-175.50927382455302</c:v>
                </c:pt>
                <c:pt idx="33">
                  <c:v>-4.5580017966149171</c:v>
                </c:pt>
                <c:pt idx="34">
                  <c:v>54.14754588264077</c:v>
                </c:pt>
                <c:pt idx="35">
                  <c:v>-388.82521896708113</c:v>
                </c:pt>
                <c:pt idx="36">
                  <c:v>101.51412159795564</c:v>
                </c:pt>
                <c:pt idx="37">
                  <c:v>-40.108992573203068</c:v>
                </c:pt>
                <c:pt idx="38">
                  <c:v>-59.479816251218836</c:v>
                </c:pt>
                <c:pt idx="39">
                  <c:v>241.70495891710107</c:v>
                </c:pt>
                <c:pt idx="40">
                  <c:v>-155.28076794955814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1-4CDF-B388-0F479098A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663296"/>
        <c:axId val="208664832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Graph2'!$L$10:$L$50</c:f>
              <c:numCache>
                <c:formatCode>#,##0</c:formatCode>
                <c:ptCount val="41"/>
                <c:pt idx="0">
                  <c:v>800.45579442079179</c:v>
                </c:pt>
                <c:pt idx="1">
                  <c:v>820.08618508034851</c:v>
                </c:pt>
                <c:pt idx="2">
                  <c:v>1741.4490361926146</c:v>
                </c:pt>
                <c:pt idx="3">
                  <c:v>398.54638091847301</c:v>
                </c:pt>
                <c:pt idx="4">
                  <c:v>266.98202184471302</c:v>
                </c:pt>
                <c:pt idx="5">
                  <c:v>2066.4104641222511</c:v>
                </c:pt>
                <c:pt idx="6">
                  <c:v>-700.8769897276652</c:v>
                </c:pt>
                <c:pt idx="7">
                  <c:v>2304.4119307416258</c:v>
                </c:pt>
                <c:pt idx="8">
                  <c:v>1873.8573596873321</c:v>
                </c:pt>
                <c:pt idx="9">
                  <c:v>66.663070300244726</c:v>
                </c:pt>
                <c:pt idx="10">
                  <c:v>577.26870891836006</c:v>
                </c:pt>
                <c:pt idx="11">
                  <c:v>-1214.3278321579564</c:v>
                </c:pt>
                <c:pt idx="12">
                  <c:v>2368.8170462339185</c:v>
                </c:pt>
                <c:pt idx="13">
                  <c:v>88.178260394372046</c:v>
                </c:pt>
                <c:pt idx="14">
                  <c:v>206.1671864297823</c:v>
                </c:pt>
                <c:pt idx="15">
                  <c:v>3030.0065348476637</c:v>
                </c:pt>
                <c:pt idx="16">
                  <c:v>-10701.671900261368</c:v>
                </c:pt>
                <c:pt idx="17">
                  <c:v>-9615.2920615049079</c:v>
                </c:pt>
                <c:pt idx="18">
                  <c:v>11554.851385665359</c:v>
                </c:pt>
                <c:pt idx="19">
                  <c:v>2916.6591791458195</c:v>
                </c:pt>
                <c:pt idx="20">
                  <c:v>1005.3357462963322</c:v>
                </c:pt>
                <c:pt idx="21">
                  <c:v>3731.8735816233093</c:v>
                </c:pt>
                <c:pt idx="22">
                  <c:v>6363.7603337529581</c:v>
                </c:pt>
                <c:pt idx="23">
                  <c:v>4824.4630914779846</c:v>
                </c:pt>
                <c:pt idx="24">
                  <c:v>2887.2471479190281</c:v>
                </c:pt>
                <c:pt idx="25">
                  <c:v>2145.9490706502693</c:v>
                </c:pt>
                <c:pt idx="26">
                  <c:v>-1111.0717224264517</c:v>
                </c:pt>
                <c:pt idx="27">
                  <c:v>3491.9726507519372</c:v>
                </c:pt>
                <c:pt idx="28">
                  <c:v>1810.7804101829533</c:v>
                </c:pt>
                <c:pt idx="29">
                  <c:v>-449.8325380453025</c:v>
                </c:pt>
                <c:pt idx="30">
                  <c:v>-53.950761570129544</c:v>
                </c:pt>
                <c:pt idx="31">
                  <c:v>1323.6559079384897</c:v>
                </c:pt>
                <c:pt idx="32">
                  <c:v>1944.3654192875838</c:v>
                </c:pt>
                <c:pt idx="33">
                  <c:v>-694.48683418531436</c:v>
                </c:pt>
                <c:pt idx="34">
                  <c:v>641.87137464742409</c:v>
                </c:pt>
                <c:pt idx="35">
                  <c:v>-732.46114230918465</c:v>
                </c:pt>
                <c:pt idx="36">
                  <c:v>498.74530096410308</c:v>
                </c:pt>
                <c:pt idx="37">
                  <c:v>1514.8123987572617</c:v>
                </c:pt>
                <c:pt idx="38">
                  <c:v>1206.1733229285455</c:v>
                </c:pt>
                <c:pt idx="39">
                  <c:v>-1902.8669494018541</c:v>
                </c:pt>
                <c:pt idx="40">
                  <c:v>411.58259786298731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F1-4CDF-B388-0F479098A2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663296"/>
        <c:axId val="208664832"/>
      </c:lineChart>
      <c:catAx>
        <c:axId val="20866329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64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08664832"/>
        <c:scaling>
          <c:orientation val="minMax"/>
          <c:max val="12000"/>
          <c:min val="-12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08663296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21074350206639333"/>
          <c:y val="0.2040816326530612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5578887233E-2"/>
          <c:y val="0.2533705628201619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457-4560-886D-16F7FF5E7B95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57-4560-886D-16F7FF5E7B95}"/>
                </c:ext>
              </c:extLst>
            </c:dLbl>
            <c:dLbl>
              <c:idx val="2"/>
              <c:layout>
                <c:manualLayout>
                  <c:x val="3.711009123660204E-3"/>
                  <c:y val="2.8752162921074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57-4560-886D-16F7FF5E7B95}"/>
                </c:ext>
              </c:extLst>
            </c:dLbl>
            <c:dLbl>
              <c:idx val="3"/>
              <c:layout>
                <c:manualLayout>
                  <c:x val="-1.8451339921768473E-3"/>
                  <c:y val="7.126693179002588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57-4560-886D-16F7FF5E7B95}"/>
                </c:ext>
              </c:extLst>
            </c:dLbl>
            <c:dLbl>
              <c:idx val="4"/>
              <c:layout>
                <c:manualLayout>
                  <c:x val="3.59874095072501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57-4560-886D-16F7FF5E7B9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(2)'!$BH$9:$BL$9</c:f>
              <c:numCache>
                <c:formatCode>#,##0</c:formatCode>
                <c:ptCount val="5"/>
                <c:pt idx="0">
                  <c:v>570</c:v>
                </c:pt>
                <c:pt idx="1">
                  <c:v>630</c:v>
                </c:pt>
                <c:pt idx="2">
                  <c:v>240</c:v>
                </c:pt>
                <c:pt idx="3">
                  <c:v>-40</c:v>
                </c:pt>
                <c:pt idx="4">
                  <c:v>-250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457-4560-886D-16F7FF5E7B95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457-4560-886D-16F7FF5E7B95}"/>
              </c:ext>
            </c:extLst>
          </c:dPt>
          <c:dLbls>
            <c:dLbl>
              <c:idx val="0"/>
              <c:layout>
                <c:manualLayout>
                  <c:x val="-1.3289838629055385E-4"/>
                  <c:y val="-1.87231879681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57-4560-886D-16F7FF5E7B95}"/>
                </c:ext>
              </c:extLst>
            </c:dLbl>
            <c:dLbl>
              <c:idx val="1"/>
              <c:layout>
                <c:manualLayout>
                  <c:x val="-6.9158262581718621E-5"/>
                  <c:y val="-5.1160738400822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57-4560-886D-16F7FF5E7B95}"/>
                </c:ext>
              </c:extLst>
            </c:dLbl>
            <c:dLbl>
              <c:idx val="2"/>
              <c:layout>
                <c:manualLayout>
                  <c:x val="1.8658196685077864E-3"/>
                  <c:y val="-8.14913672241429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457-4560-886D-16F7FF5E7B95}"/>
                </c:ext>
              </c:extLst>
            </c:dLbl>
            <c:dLbl>
              <c:idx val="3"/>
              <c:layout>
                <c:manualLayout>
                  <c:x val="-1.9368027085202503E-3"/>
                  <c:y val="-1.704795536044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57-4560-886D-16F7FF5E7B95}"/>
                </c:ext>
              </c:extLst>
            </c:dLbl>
            <c:dLbl>
              <c:idx val="4"/>
              <c:layout>
                <c:manualLayout>
                  <c:x val="3.5987409507250187E-3"/>
                  <c:y val="-2.10170260307006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57-4560-886D-16F7FF5E7B9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(2)'!$BN$9:$BR$9</c:f>
              <c:numCache>
                <c:formatCode>#,##0</c:formatCode>
                <c:ptCount val="5"/>
                <c:pt idx="0">
                  <c:v>-160</c:v>
                </c:pt>
                <c:pt idx="1">
                  <c:v>-50</c:v>
                </c:pt>
                <c:pt idx="2">
                  <c:v>50</c:v>
                </c:pt>
                <c:pt idx="3">
                  <c:v>0</c:v>
                </c:pt>
                <c:pt idx="4">
                  <c:v>-160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57-4560-886D-16F7FF5E7B95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931016386456206E-3"/>
                  <c:y val="3.86310148123473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57-4560-886D-16F7FF5E7B95}"/>
                </c:ext>
              </c:extLst>
            </c:dLbl>
            <c:dLbl>
              <c:idx val="1"/>
              <c:layout>
                <c:manualLayout>
                  <c:x val="-1.960038673713842E-3"/>
                  <c:y val="6.79893130249688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559094726796051E-2"/>
                      <c:h val="7.0808399926540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7457-4560-886D-16F7FF5E7B95}"/>
                </c:ext>
              </c:extLst>
            </c:dLbl>
            <c:dLbl>
              <c:idx val="2"/>
              <c:layout>
                <c:manualLayout>
                  <c:x val="-2.1906981330752722E-3"/>
                  <c:y val="2.234169983066141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457-4560-886D-16F7FF5E7B95}"/>
                </c:ext>
              </c:extLst>
            </c:dLbl>
            <c:dLbl>
              <c:idx val="3"/>
              <c:layout>
                <c:manualLayout>
                  <c:x val="-1.8039043222296965E-3"/>
                  <c:y val="-2.37948568520101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457-4560-886D-16F7FF5E7B95}"/>
                </c:ext>
              </c:extLst>
            </c:dLbl>
            <c:dLbl>
              <c:idx val="4"/>
              <c:layout>
                <c:manualLayout>
                  <c:x val="1.7536069585481716E-3"/>
                  <c:y val="3.68098535550601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457-4560-886D-16F7FF5E7B95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(2)'!$BB$9:$BF$9</c:f>
              <c:numCache>
                <c:formatCode>#,##0</c:formatCode>
                <c:ptCount val="5"/>
                <c:pt idx="0">
                  <c:v>410</c:v>
                </c:pt>
                <c:pt idx="1">
                  <c:v>580</c:v>
                </c:pt>
                <c:pt idx="2">
                  <c:v>300</c:v>
                </c:pt>
                <c:pt idx="3">
                  <c:v>-40</c:v>
                </c:pt>
                <c:pt idx="4">
                  <c:v>-410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457-4560-886D-16F7FF5E7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57120"/>
        <c:axId val="210758656"/>
      </c:barChart>
      <c:catAx>
        <c:axId val="210757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758656"/>
        <c:crosses val="autoZero"/>
        <c:auto val="1"/>
        <c:lblAlgn val="ctr"/>
        <c:lblOffset val="100"/>
        <c:noMultiLvlLbl val="0"/>
      </c:catAx>
      <c:valAx>
        <c:axId val="210758656"/>
        <c:scaling>
          <c:orientation val="minMax"/>
          <c:max val="10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757120"/>
        <c:crosses val="autoZero"/>
        <c:crossBetween val="between"/>
        <c:majorUnit val="5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93E-2"/>
          <c:y val="0.28336664135257206"/>
          <c:w val="0.83764367816092988"/>
          <c:h val="0.47868375590107076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3'!$AD$8:$AD$9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3'!$AD$10:$AD$50</c:f>
              <c:numCache>
                <c:formatCode>#\ ##0.0</c:formatCode>
                <c:ptCount val="41"/>
                <c:pt idx="0">
                  <c:v>100</c:v>
                </c:pt>
                <c:pt idx="1">
                  <c:v>99.706647004011032</c:v>
                </c:pt>
                <c:pt idx="2">
                  <c:v>100.89819707821455</c:v>
                </c:pt>
                <c:pt idx="3">
                  <c:v>101.58952979525746</c:v>
                </c:pt>
                <c:pt idx="4">
                  <c:v>102.24722226588452</c:v>
                </c:pt>
                <c:pt idx="5">
                  <c:v>101.51210719850449</c:v>
                </c:pt>
                <c:pt idx="6">
                  <c:v>102.71412172467336</c:v>
                </c:pt>
                <c:pt idx="7">
                  <c:v>103.93858893594118</c:v>
                </c:pt>
                <c:pt idx="8">
                  <c:v>104.75938261029644</c:v>
                </c:pt>
                <c:pt idx="9">
                  <c:v>105.3563075559576</c:v>
                </c:pt>
                <c:pt idx="10">
                  <c:v>106.92844499108021</c:v>
                </c:pt>
                <c:pt idx="11">
                  <c:v>106.07229225456069</c:v>
                </c:pt>
                <c:pt idx="12">
                  <c:v>108.86442744297298</c:v>
                </c:pt>
                <c:pt idx="13">
                  <c:v>110.01631577471427</c:v>
                </c:pt>
                <c:pt idx="14">
                  <c:v>109.91550657372062</c:v>
                </c:pt>
                <c:pt idx="15">
                  <c:v>109.49935040914205</c:v>
                </c:pt>
                <c:pt idx="16">
                  <c:v>99.749031158387652</c:v>
                </c:pt>
                <c:pt idx="17">
                  <c:v>106.49983079093059</c:v>
                </c:pt>
                <c:pt idx="18">
                  <c:v>110.87656584306195</c:v>
                </c:pt>
                <c:pt idx="19">
                  <c:v>111.38597667645635</c:v>
                </c:pt>
                <c:pt idx="20">
                  <c:v>113.59180124258476</c:v>
                </c:pt>
                <c:pt idx="21">
                  <c:v>113.88539102658508</c:v>
                </c:pt>
                <c:pt idx="22">
                  <c:v>115.40445562672701</c:v>
                </c:pt>
                <c:pt idx="23">
                  <c:v>115.9123387446148</c:v>
                </c:pt>
                <c:pt idx="24">
                  <c:v>115.23229791937138</c:v>
                </c:pt>
                <c:pt idx="25">
                  <c:v>113.90683266237305</c:v>
                </c:pt>
                <c:pt idx="26">
                  <c:v>113.79150937101825</c:v>
                </c:pt>
                <c:pt idx="27">
                  <c:v>114.98306108873054</c:v>
                </c:pt>
                <c:pt idx="28">
                  <c:v>114.80730944041737</c:v>
                </c:pt>
                <c:pt idx="29">
                  <c:v>113.42893505737743</c:v>
                </c:pt>
                <c:pt idx="30">
                  <c:v>111.72090909174679</c:v>
                </c:pt>
                <c:pt idx="31">
                  <c:v>110.18527163240486</c:v>
                </c:pt>
                <c:pt idx="32">
                  <c:v>108.87980998529973</c:v>
                </c:pt>
                <c:pt idx="33">
                  <c:v>108.20306841711826</c:v>
                </c:pt>
                <c:pt idx="34">
                  <c:v>108.20979308864614</c:v>
                </c:pt>
                <c:pt idx="35">
                  <c:v>107.18053286927258</c:v>
                </c:pt>
                <c:pt idx="36">
                  <c:v>106.9701390142427</c:v>
                </c:pt>
                <c:pt idx="37">
                  <c:v>106.99590314133872</c:v>
                </c:pt>
                <c:pt idx="38">
                  <c:v>106.09004659116783</c:v>
                </c:pt>
                <c:pt idx="39">
                  <c:v>106.75172850720682</c:v>
                </c:pt>
                <c:pt idx="40">
                  <c:v>105.0325433995491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50-4964-99AD-BA21E42B5826}"/>
            </c:ext>
          </c:extLst>
        </c:ser>
        <c:ser>
          <c:idx val="1"/>
          <c:order val="1"/>
          <c:tx>
            <c:strRef>
              <c:f>'Données graph 1 et 3'!$AC$8:$AC$9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3'!$AC$10:$AC$50</c:f>
              <c:numCache>
                <c:formatCode>#\ ##0.0</c:formatCode>
                <c:ptCount val="41"/>
                <c:pt idx="0">
                  <c:v>100</c:v>
                </c:pt>
                <c:pt idx="1">
                  <c:v>99.817055290720774</c:v>
                </c:pt>
                <c:pt idx="2">
                  <c:v>99.946948315999734</c:v>
                </c:pt>
                <c:pt idx="3">
                  <c:v>99.986773391970402</c:v>
                </c:pt>
                <c:pt idx="4">
                  <c:v>99.692916203556805</c:v>
                </c:pt>
                <c:pt idx="5">
                  <c:v>100.38536965902789</c:v>
                </c:pt>
                <c:pt idx="6">
                  <c:v>100.27008782461027</c:v>
                </c:pt>
                <c:pt idx="7">
                  <c:v>100.70629236219911</c:v>
                </c:pt>
                <c:pt idx="8">
                  <c:v>101.15525019731449</c:v>
                </c:pt>
                <c:pt idx="9">
                  <c:v>101.10537494819312</c:v>
                </c:pt>
                <c:pt idx="10">
                  <c:v>100.50252757065003</c:v>
                </c:pt>
                <c:pt idx="11">
                  <c:v>99.657537083229712</c:v>
                </c:pt>
                <c:pt idx="12">
                  <c:v>100.09564322872065</c:v>
                </c:pt>
                <c:pt idx="13">
                  <c:v>100.46222324872916</c:v>
                </c:pt>
                <c:pt idx="14">
                  <c:v>100.42639547860679</c:v>
                </c:pt>
                <c:pt idx="15">
                  <c:v>100.53948915388864</c:v>
                </c:pt>
                <c:pt idx="16">
                  <c:v>99.649897213626531</c:v>
                </c:pt>
                <c:pt idx="17">
                  <c:v>99.188009211709897</c:v>
                </c:pt>
                <c:pt idx="18">
                  <c:v>100.44950209423816</c:v>
                </c:pt>
                <c:pt idx="19">
                  <c:v>100.78757527127848</c:v>
                </c:pt>
                <c:pt idx="20">
                  <c:v>101.64613684871497</c:v>
                </c:pt>
                <c:pt idx="21">
                  <c:v>102.40518670423191</c:v>
                </c:pt>
                <c:pt idx="22">
                  <c:v>103.02474730470361</c:v>
                </c:pt>
                <c:pt idx="23">
                  <c:v>103.56670533165311</c:v>
                </c:pt>
                <c:pt idx="24">
                  <c:v>103.9946621781928</c:v>
                </c:pt>
                <c:pt idx="25">
                  <c:v>103.99493639713316</c:v>
                </c:pt>
                <c:pt idx="26">
                  <c:v>104.86716412218836</c:v>
                </c:pt>
                <c:pt idx="27">
                  <c:v>105.81398847971532</c:v>
                </c:pt>
                <c:pt idx="28">
                  <c:v>106.29611623185382</c:v>
                </c:pt>
                <c:pt idx="29">
                  <c:v>106.24220278615375</c:v>
                </c:pt>
                <c:pt idx="30">
                  <c:v>106.56702735718343</c:v>
                </c:pt>
                <c:pt idx="31">
                  <c:v>107.24330985069297</c:v>
                </c:pt>
                <c:pt idx="32">
                  <c:v>107.00335910776775</c:v>
                </c:pt>
                <c:pt idx="33">
                  <c:v>107.58830824715884</c:v>
                </c:pt>
                <c:pt idx="34">
                  <c:v>107.94349183566688</c:v>
                </c:pt>
                <c:pt idx="35">
                  <c:v>107.7832262689667</c:v>
                </c:pt>
                <c:pt idx="36">
                  <c:v>108.03077845916651</c:v>
                </c:pt>
                <c:pt idx="37">
                  <c:v>108.26838356379341</c:v>
                </c:pt>
                <c:pt idx="38">
                  <c:v>107.90679897581134</c:v>
                </c:pt>
                <c:pt idx="39">
                  <c:v>108.51921103743392</c:v>
                </c:pt>
                <c:pt idx="40">
                  <c:v>108.37501206560781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350-4964-99AD-BA21E42B5826}"/>
            </c:ext>
          </c:extLst>
        </c:ser>
        <c:ser>
          <c:idx val="2"/>
          <c:order val="2"/>
          <c:tx>
            <c:strRef>
              <c:f>'Données graph 1 et 3'!$AE$8:$AE$9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3'!$AE$10:$AE$50</c:f>
              <c:numCache>
                <c:formatCode>#\ ##0.0</c:formatCode>
                <c:ptCount val="41"/>
                <c:pt idx="0">
                  <c:v>100</c:v>
                </c:pt>
                <c:pt idx="1">
                  <c:v>100.33293307328015</c:v>
                </c:pt>
                <c:pt idx="2">
                  <c:v>100.87649953045236</c:v>
                </c:pt>
                <c:pt idx="3">
                  <c:v>100.65289848901512</c:v>
                </c:pt>
                <c:pt idx="4">
                  <c:v>100.66841997954687</c:v>
                </c:pt>
                <c:pt idx="5">
                  <c:v>101.12081832601179</c:v>
                </c:pt>
                <c:pt idx="6">
                  <c:v>101.27040896352382</c:v>
                </c:pt>
                <c:pt idx="7">
                  <c:v>102.06904981965197</c:v>
                </c:pt>
                <c:pt idx="8">
                  <c:v>102.68233876770965</c:v>
                </c:pt>
                <c:pt idx="9">
                  <c:v>102.66282071625277</c:v>
                </c:pt>
                <c:pt idx="10">
                  <c:v>102.55887897749609</c:v>
                </c:pt>
                <c:pt idx="11">
                  <c:v>102.51581854649157</c:v>
                </c:pt>
                <c:pt idx="12">
                  <c:v>103.1851979212658</c:v>
                </c:pt>
                <c:pt idx="13">
                  <c:v>102.94056199161869</c:v>
                </c:pt>
                <c:pt idx="14">
                  <c:v>103.11527733098515</c:v>
                </c:pt>
                <c:pt idx="15">
                  <c:v>104.37561163379088</c:v>
                </c:pt>
                <c:pt idx="16">
                  <c:v>100.92582800843483</c:v>
                </c:pt>
                <c:pt idx="17">
                  <c:v>96.144700701104767</c:v>
                </c:pt>
                <c:pt idx="18">
                  <c:v>99.738503347778675</c:v>
                </c:pt>
                <c:pt idx="19">
                  <c:v>100.85728265153324</c:v>
                </c:pt>
                <c:pt idx="20">
                  <c:v>100.54992768835911</c:v>
                </c:pt>
                <c:pt idx="21">
                  <c:v>102.1980052653854</c:v>
                </c:pt>
                <c:pt idx="22">
                  <c:v>104.69398074540817</c:v>
                </c:pt>
                <c:pt idx="23">
                  <c:v>106.74203251037326</c:v>
                </c:pt>
                <c:pt idx="24">
                  <c:v>107.70664691206878</c:v>
                </c:pt>
                <c:pt idx="25">
                  <c:v>108.74742464015981</c:v>
                </c:pt>
                <c:pt idx="26">
                  <c:v>109.09464231041106</c:v>
                </c:pt>
                <c:pt idx="27">
                  <c:v>109.7364224009217</c:v>
                </c:pt>
                <c:pt idx="28">
                  <c:v>110.36488811780167</c:v>
                </c:pt>
                <c:pt idx="29">
                  <c:v>110.41220041640052</c:v>
                </c:pt>
                <c:pt idx="30">
                  <c:v>110.48195985670566</c:v>
                </c:pt>
                <c:pt idx="31">
                  <c:v>110.46033241035909</c:v>
                </c:pt>
                <c:pt idx="32">
                  <c:v>111.15454491834855</c:v>
                </c:pt>
                <c:pt idx="33">
                  <c:v>110.87331752131652</c:v>
                </c:pt>
                <c:pt idx="34">
                  <c:v>110.91159399309809</c:v>
                </c:pt>
                <c:pt idx="35">
                  <c:v>110.91507535524387</c:v>
                </c:pt>
                <c:pt idx="36">
                  <c:v>111.06353682750128</c:v>
                </c:pt>
                <c:pt idx="37">
                  <c:v>111.59390354074992</c:v>
                </c:pt>
                <c:pt idx="38">
                  <c:v>111.98895415606869</c:v>
                </c:pt>
                <c:pt idx="39">
                  <c:v>111.40263185009785</c:v>
                </c:pt>
                <c:pt idx="40">
                  <c:v>111.67332051901815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350-4964-99AD-BA21E42B5826}"/>
            </c:ext>
          </c:extLst>
        </c:ser>
        <c:ser>
          <c:idx val="3"/>
          <c:order val="3"/>
          <c:tx>
            <c:strRef>
              <c:f>'Données graph 1 et 3'!$AF$8:$AF$9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'Données graph 1 et 3'!$AF$10:$AF$50</c:f>
              <c:numCache>
                <c:formatCode>#\ ##0.0</c:formatCode>
                <c:ptCount val="41"/>
                <c:pt idx="0">
                  <c:v>100</c:v>
                </c:pt>
                <c:pt idx="1">
                  <c:v>100.16737060864067</c:v>
                </c:pt>
                <c:pt idx="2">
                  <c:v>100.37469733958633</c:v>
                </c:pt>
                <c:pt idx="3">
                  <c:v>100.90418738722249</c:v>
                </c:pt>
                <c:pt idx="4">
                  <c:v>100.99560053559931</c:v>
                </c:pt>
                <c:pt idx="5">
                  <c:v>101.79366105207129</c:v>
                </c:pt>
                <c:pt idx="6">
                  <c:v>100.84466364444096</c:v>
                </c:pt>
                <c:pt idx="7">
                  <c:v>100.91489883123307</c:v>
                </c:pt>
                <c:pt idx="8">
                  <c:v>101.05567451839673</c:v>
                </c:pt>
                <c:pt idx="9">
                  <c:v>101.01894399750439</c:v>
                </c:pt>
                <c:pt idx="10">
                  <c:v>101.43984206175678</c:v>
                </c:pt>
                <c:pt idx="11">
                  <c:v>100.97843555062778</c:v>
                </c:pt>
                <c:pt idx="12">
                  <c:v>101.12193084206768</c:v>
                </c:pt>
                <c:pt idx="13">
                  <c:v>101.27456776542753</c:v>
                </c:pt>
                <c:pt idx="14">
                  <c:v>101.1367213596894</c:v>
                </c:pt>
                <c:pt idx="15">
                  <c:v>101.44096215853024</c:v>
                </c:pt>
                <c:pt idx="16">
                  <c:v>100.93701821962324</c:v>
                </c:pt>
                <c:pt idx="17">
                  <c:v>100.28426430784828</c:v>
                </c:pt>
                <c:pt idx="18">
                  <c:v>102.12288409393166</c:v>
                </c:pt>
                <c:pt idx="19">
                  <c:v>102.32552532161365</c:v>
                </c:pt>
                <c:pt idx="20">
                  <c:v>102.96276705542122</c:v>
                </c:pt>
                <c:pt idx="21">
                  <c:v>102.88105330726268</c:v>
                </c:pt>
                <c:pt idx="22">
                  <c:v>103.16735447180537</c:v>
                </c:pt>
                <c:pt idx="23">
                  <c:v>103.29362533833404</c:v>
                </c:pt>
                <c:pt idx="24">
                  <c:v>103.92366086978748</c:v>
                </c:pt>
                <c:pt idx="25">
                  <c:v>104.08545068423381</c:v>
                </c:pt>
                <c:pt idx="26">
                  <c:v>102.49955350571365</c:v>
                </c:pt>
                <c:pt idx="27">
                  <c:v>103.64681061513907</c:v>
                </c:pt>
                <c:pt idx="28">
                  <c:v>103.92998899229518</c:v>
                </c:pt>
                <c:pt idx="29">
                  <c:v>103.76213524303333</c:v>
                </c:pt>
                <c:pt idx="30">
                  <c:v>103.87553279854353</c:v>
                </c:pt>
                <c:pt idx="31">
                  <c:v>105.01609328783417</c:v>
                </c:pt>
                <c:pt idx="32">
                  <c:v>105.65071775782076</c:v>
                </c:pt>
                <c:pt idx="33">
                  <c:v>105.60832949653016</c:v>
                </c:pt>
                <c:pt idx="34">
                  <c:v>105.9197220140109</c:v>
                </c:pt>
                <c:pt idx="35">
                  <c:v>105.60517357123476</c:v>
                </c:pt>
                <c:pt idx="36">
                  <c:v>105.73036097086535</c:v>
                </c:pt>
                <c:pt idx="37">
                  <c:v>105.95677995824524</c:v>
                </c:pt>
                <c:pt idx="38">
                  <c:v>106.48509994268368</c:v>
                </c:pt>
                <c:pt idx="39">
                  <c:v>105.7016450353983</c:v>
                </c:pt>
                <c:pt idx="40">
                  <c:v>105.92765214797291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350-4964-99AD-BA21E42B5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959744"/>
        <c:axId val="208610432"/>
      </c:lineChart>
      <c:catAx>
        <c:axId val="2109597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08610432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08610432"/>
        <c:scaling>
          <c:orientation val="minMax"/>
          <c:max val="118"/>
          <c:min val="9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95974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1.988631520976614E-2"/>
          <c:y val="0.18581766746161807"/>
          <c:w val="0.95596590909090906"/>
          <c:h val="8.585858585858585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Contrats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31 mars de chaque année,  dans les Alpes-Maritimes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60669561614"/>
          <c:y val="2.043591469555371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(trim1)'!$A$3:$B$13</c:f>
              <c:multiLvlStrCache>
                <c:ptCount val="11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  <c:pt idx="10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  <c:pt idx="10">
                    <c:v>2026</c:v>
                  </c:pt>
                </c:lvl>
              </c:multiLvlStrCache>
            </c:multiLvlStrRef>
          </c:cat>
          <c:val>
            <c:numRef>
              <c:f>'Graph appr (trim1)'!$I$3:$I$13</c:f>
              <c:numCache>
                <c:formatCode>#,##0</c:formatCode>
                <c:ptCount val="11"/>
                <c:pt idx="0">
                  <c:v>202</c:v>
                </c:pt>
                <c:pt idx="1">
                  <c:v>155</c:v>
                </c:pt>
                <c:pt idx="2">
                  <c:v>166</c:v>
                </c:pt>
                <c:pt idx="3">
                  <c:v>199</c:v>
                </c:pt>
                <c:pt idx="4">
                  <c:v>276</c:v>
                </c:pt>
                <c:pt idx="5">
                  <c:v>1074</c:v>
                </c:pt>
                <c:pt idx="6">
                  <c:v>969</c:v>
                </c:pt>
                <c:pt idx="7">
                  <c:v>1064</c:v>
                </c:pt>
                <c:pt idx="8">
                  <c:v>1199</c:v>
                </c:pt>
                <c:pt idx="9">
                  <c:v>1309</c:v>
                </c:pt>
                <c:pt idx="10">
                  <c:v>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D8-4187-9A5E-94BACC63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4475632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1er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(trim1)'!$A$3:$B$12</c:f>
              <c:multiLvlStrCache>
                <c:ptCount val="10"/>
                <c:lvl>
                  <c:pt idx="0">
                    <c:v>T1</c:v>
                  </c:pt>
                  <c:pt idx="1">
                    <c:v>T1</c:v>
                  </c:pt>
                  <c:pt idx="2">
                    <c:v>T1</c:v>
                  </c:pt>
                  <c:pt idx="3">
                    <c:v>T1</c:v>
                  </c:pt>
                  <c:pt idx="4">
                    <c:v>T1</c:v>
                  </c:pt>
                  <c:pt idx="5">
                    <c:v>T1</c:v>
                  </c:pt>
                  <c:pt idx="6">
                    <c:v>T1</c:v>
                  </c:pt>
                  <c:pt idx="7">
                    <c:v>T1</c:v>
                  </c:pt>
                  <c:pt idx="8">
                    <c:v>T1</c:v>
                  </c:pt>
                  <c:pt idx="9">
                    <c:v>T1</c:v>
                  </c:pt>
                </c:lvl>
                <c:lvl>
                  <c:pt idx="0">
                    <c:v>2016</c:v>
                  </c:pt>
                  <c:pt idx="1">
                    <c:v>2017</c:v>
                  </c:pt>
                  <c:pt idx="2">
                    <c:v>2018</c:v>
                  </c:pt>
                  <c:pt idx="3">
                    <c:v>2019</c:v>
                  </c:pt>
                  <c:pt idx="4">
                    <c:v>2020</c:v>
                  </c:pt>
                  <c:pt idx="5">
                    <c:v>2021</c:v>
                  </c:pt>
                  <c:pt idx="6">
                    <c:v>2022</c:v>
                  </c:pt>
                  <c:pt idx="7">
                    <c:v>2023</c:v>
                  </c:pt>
                  <c:pt idx="8">
                    <c:v>2024</c:v>
                  </c:pt>
                  <c:pt idx="9">
                    <c:v>2025</c:v>
                  </c:pt>
                </c:lvl>
              </c:multiLvlStrCache>
            </c:multiLvlStrRef>
          </c:cat>
          <c:val>
            <c:numRef>
              <c:f>'Graph appr (trim1)'!$J$3:$J$13</c:f>
              <c:numCache>
                <c:formatCode>#,##0</c:formatCode>
                <c:ptCount val="11"/>
                <c:pt idx="0">
                  <c:v>5707</c:v>
                </c:pt>
                <c:pt idx="1">
                  <c:v>5644</c:v>
                </c:pt>
                <c:pt idx="2">
                  <c:v>5543</c:v>
                </c:pt>
                <c:pt idx="3">
                  <c:v>5431</c:v>
                </c:pt>
                <c:pt idx="4">
                  <c:v>6119</c:v>
                </c:pt>
                <c:pt idx="5">
                  <c:v>9883</c:v>
                </c:pt>
                <c:pt idx="6">
                  <c:v>12513</c:v>
                </c:pt>
                <c:pt idx="7">
                  <c:v>14314</c:v>
                </c:pt>
                <c:pt idx="8">
                  <c:v>14880</c:v>
                </c:pt>
                <c:pt idx="9">
                  <c:v>15595</c:v>
                </c:pt>
                <c:pt idx="10">
                  <c:v>15489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D8-4187-9A5E-94BACC6357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51447563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>
            <a:solidFill>
              <a:sysClr val="windowText" lastClr="000000">
                <a:tint val="75000"/>
                <a:shade val="95000"/>
                <a:satMod val="105000"/>
              </a:sysClr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514475632"/>
        <c:crosses val="autoZero"/>
        <c:crossBetween val="between"/>
        <c:majorUnit val="400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0"/>
      </c:valAx>
    </c:plotArea>
    <c:legend>
      <c:legendPos val="r"/>
      <c:layout>
        <c:manualLayout>
          <c:xMode val="edge"/>
          <c:yMode val="edge"/>
          <c:x val="7.4076438529260781E-3"/>
          <c:y val="0.12339753052842717"/>
          <c:w val="0.97336440227448662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Alpes-Maritimes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484937962300169E-2"/>
          <c:y val="0.16797558589200018"/>
          <c:w val="0.83764367816092766"/>
          <c:h val="0.55180978117380297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Données!$C$145:$C$185</c:f>
              <c:numCache>
                <c:formatCode>#\ ##0.0</c:formatCode>
                <c:ptCount val="41"/>
                <c:pt idx="0">
                  <c:v>11.3</c:v>
                </c:pt>
                <c:pt idx="1">
                  <c:v>11.2</c:v>
                </c:pt>
                <c:pt idx="2">
                  <c:v>11</c:v>
                </c:pt>
                <c:pt idx="3">
                  <c:v>11.4</c:v>
                </c:pt>
                <c:pt idx="4">
                  <c:v>10.9</c:v>
                </c:pt>
                <c:pt idx="5">
                  <c:v>10.8</c:v>
                </c:pt>
                <c:pt idx="6">
                  <c:v>10.8</c:v>
                </c:pt>
                <c:pt idx="7">
                  <c:v>10.3</c:v>
                </c:pt>
                <c:pt idx="8">
                  <c:v>10.6</c:v>
                </c:pt>
                <c:pt idx="9">
                  <c:v>10.4</c:v>
                </c:pt>
                <c:pt idx="10">
                  <c:v>10.199999999999999</c:v>
                </c:pt>
                <c:pt idx="11">
                  <c:v>10</c:v>
                </c:pt>
                <c:pt idx="12">
                  <c:v>10.1</c:v>
                </c:pt>
                <c:pt idx="13">
                  <c:v>9.6</c:v>
                </c:pt>
                <c:pt idx="14">
                  <c:v>9.5</c:v>
                </c:pt>
                <c:pt idx="15">
                  <c:v>9.1999999999999993</c:v>
                </c:pt>
                <c:pt idx="16">
                  <c:v>8.9</c:v>
                </c:pt>
                <c:pt idx="17">
                  <c:v>8.1999999999999993</c:v>
                </c:pt>
                <c:pt idx="18">
                  <c:v>10.1</c:v>
                </c:pt>
                <c:pt idx="19">
                  <c:v>9.1</c:v>
                </c:pt>
                <c:pt idx="20">
                  <c:v>9.1999999999999993</c:v>
                </c:pt>
                <c:pt idx="21">
                  <c:v>9.1</c:v>
                </c:pt>
                <c:pt idx="22">
                  <c:v>8.9</c:v>
                </c:pt>
                <c:pt idx="23">
                  <c:v>8.3000000000000007</c:v>
                </c:pt>
                <c:pt idx="24">
                  <c:v>8.1999999999999993</c:v>
                </c:pt>
                <c:pt idx="25">
                  <c:v>8.3000000000000007</c:v>
                </c:pt>
                <c:pt idx="26">
                  <c:v>8.1</c:v>
                </c:pt>
                <c:pt idx="27">
                  <c:v>8</c:v>
                </c:pt>
                <c:pt idx="28">
                  <c:v>7.9</c:v>
                </c:pt>
                <c:pt idx="29">
                  <c:v>7.9</c:v>
                </c:pt>
                <c:pt idx="30">
                  <c:v>8.1</c:v>
                </c:pt>
                <c:pt idx="31">
                  <c:v>8.1999999999999993</c:v>
                </c:pt>
                <c:pt idx="32">
                  <c:v>8.1</c:v>
                </c:pt>
                <c:pt idx="33">
                  <c:v>7.8</c:v>
                </c:pt>
                <c:pt idx="34">
                  <c:v>7.8</c:v>
                </c:pt>
                <c:pt idx="35">
                  <c:v>7.8</c:v>
                </c:pt>
                <c:pt idx="36">
                  <c:v>7.9</c:v>
                </c:pt>
                <c:pt idx="37">
                  <c:v>8</c:v>
                </c:pt>
                <c:pt idx="38">
                  <c:v>8.1999999999999993</c:v>
                </c:pt>
                <c:pt idx="39">
                  <c:v>8.4</c:v>
                </c:pt>
                <c:pt idx="40">
                  <c:v>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F7-4A19-A0D4-A250F9B53538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Données!$B$145:$B$185</c:f>
              <c:numCache>
                <c:formatCode>#\ ##0.0</c:formatCode>
                <c:ptCount val="41"/>
                <c:pt idx="0">
                  <c:v>9.9</c:v>
                </c:pt>
                <c:pt idx="1">
                  <c:v>9.6999999999999993</c:v>
                </c:pt>
                <c:pt idx="2">
                  <c:v>9.6</c:v>
                </c:pt>
                <c:pt idx="3">
                  <c:v>9.6999999999999993</c:v>
                </c:pt>
                <c:pt idx="4">
                  <c:v>9.3000000000000007</c:v>
                </c:pt>
                <c:pt idx="5">
                  <c:v>9.1999999999999993</c:v>
                </c:pt>
                <c:pt idx="6">
                  <c:v>9.1999999999999993</c:v>
                </c:pt>
                <c:pt idx="7">
                  <c:v>8.6999999999999993</c:v>
                </c:pt>
                <c:pt idx="8">
                  <c:v>9</c:v>
                </c:pt>
                <c:pt idx="9">
                  <c:v>8.8000000000000007</c:v>
                </c:pt>
                <c:pt idx="10">
                  <c:v>8.6</c:v>
                </c:pt>
                <c:pt idx="11">
                  <c:v>8.4</c:v>
                </c:pt>
                <c:pt idx="12">
                  <c:v>8.5</c:v>
                </c:pt>
                <c:pt idx="13">
                  <c:v>8.1999999999999993</c:v>
                </c:pt>
                <c:pt idx="14">
                  <c:v>8.1</c:v>
                </c:pt>
                <c:pt idx="15">
                  <c:v>7.9</c:v>
                </c:pt>
                <c:pt idx="16">
                  <c:v>7.7</c:v>
                </c:pt>
                <c:pt idx="17">
                  <c:v>7.1</c:v>
                </c:pt>
                <c:pt idx="18">
                  <c:v>8.6999999999999993</c:v>
                </c:pt>
                <c:pt idx="19">
                  <c:v>7.9</c:v>
                </c:pt>
                <c:pt idx="20">
                  <c:v>8</c:v>
                </c:pt>
                <c:pt idx="21">
                  <c:v>7.7</c:v>
                </c:pt>
                <c:pt idx="22">
                  <c:v>7.7</c:v>
                </c:pt>
                <c:pt idx="23">
                  <c:v>7.2</c:v>
                </c:pt>
                <c:pt idx="24">
                  <c:v>7.1</c:v>
                </c:pt>
                <c:pt idx="25">
                  <c:v>7.2</c:v>
                </c:pt>
                <c:pt idx="26">
                  <c:v>7</c:v>
                </c:pt>
                <c:pt idx="27">
                  <c:v>6.9</c:v>
                </c:pt>
                <c:pt idx="28">
                  <c:v>6.9</c:v>
                </c:pt>
                <c:pt idx="29">
                  <c:v>7</c:v>
                </c:pt>
                <c:pt idx="30">
                  <c:v>7.2</c:v>
                </c:pt>
                <c:pt idx="31">
                  <c:v>7.3</c:v>
                </c:pt>
                <c:pt idx="32">
                  <c:v>7.2</c:v>
                </c:pt>
                <c:pt idx="33">
                  <c:v>7.1</c:v>
                </c:pt>
                <c:pt idx="34">
                  <c:v>7.2</c:v>
                </c:pt>
                <c:pt idx="35">
                  <c:v>7.1</c:v>
                </c:pt>
                <c:pt idx="36">
                  <c:v>7.2</c:v>
                </c:pt>
                <c:pt idx="37">
                  <c:v>7.4</c:v>
                </c:pt>
                <c:pt idx="38">
                  <c:v>7.5</c:v>
                </c:pt>
                <c:pt idx="39">
                  <c:v>7.7</c:v>
                </c:pt>
                <c:pt idx="40">
                  <c:v>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F7-4A19-A0D4-A250F9B53538}"/>
            </c:ext>
          </c:extLst>
        </c:ser>
        <c:ser>
          <c:idx val="2"/>
          <c:order val="2"/>
          <c:tx>
            <c:strRef>
              <c:f>Données!$F$8</c:f>
              <c:strCache>
                <c:ptCount val="1"/>
                <c:pt idx="0">
                  <c:v>Alpes-Maritimes</c:v>
                </c:pt>
              </c:strCache>
            </c:strRef>
          </c:tx>
          <c:marker>
            <c:symbol val="none"/>
          </c:marker>
          <c:cat>
            <c:multiLvlStrRef>
              <c:f>'dates trim'!$B$137:$C$300</c:f>
              <c:multiLvlStrCache>
                <c:ptCount val="48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  <c:pt idx="44">
                    <c:v>2027</c:v>
                  </c:pt>
                </c:lvl>
              </c:multiLvlStrCache>
            </c:multiLvlStrRef>
          </c:cat>
          <c:val>
            <c:numRef>
              <c:f>Données!$F$145:$F$185</c:f>
              <c:numCache>
                <c:formatCode>#\ ##0.0</c:formatCode>
                <c:ptCount val="41"/>
                <c:pt idx="0">
                  <c:v>10.4</c:v>
                </c:pt>
                <c:pt idx="1">
                  <c:v>10.3</c:v>
                </c:pt>
                <c:pt idx="2">
                  <c:v>10.1</c:v>
                </c:pt>
                <c:pt idx="3">
                  <c:v>10.5</c:v>
                </c:pt>
                <c:pt idx="4">
                  <c:v>10</c:v>
                </c:pt>
                <c:pt idx="5">
                  <c:v>9.9</c:v>
                </c:pt>
                <c:pt idx="6">
                  <c:v>9.9</c:v>
                </c:pt>
                <c:pt idx="7">
                  <c:v>9.5</c:v>
                </c:pt>
                <c:pt idx="8">
                  <c:v>9.6999999999999993</c:v>
                </c:pt>
                <c:pt idx="9">
                  <c:v>9.4</c:v>
                </c:pt>
                <c:pt idx="10">
                  <c:v>9.1999999999999993</c:v>
                </c:pt>
                <c:pt idx="11">
                  <c:v>9.1</c:v>
                </c:pt>
                <c:pt idx="12">
                  <c:v>9.1</c:v>
                </c:pt>
                <c:pt idx="13">
                  <c:v>8.8000000000000007</c:v>
                </c:pt>
                <c:pt idx="14">
                  <c:v>8.6999999999999993</c:v>
                </c:pt>
                <c:pt idx="15">
                  <c:v>8.4</c:v>
                </c:pt>
                <c:pt idx="16">
                  <c:v>8.1999999999999993</c:v>
                </c:pt>
                <c:pt idx="17">
                  <c:v>8</c:v>
                </c:pt>
                <c:pt idx="18">
                  <c:v>10</c:v>
                </c:pt>
                <c:pt idx="19">
                  <c:v>8.9</c:v>
                </c:pt>
                <c:pt idx="20">
                  <c:v>8.9</c:v>
                </c:pt>
                <c:pt idx="21">
                  <c:v>9</c:v>
                </c:pt>
                <c:pt idx="22">
                  <c:v>8.5</c:v>
                </c:pt>
                <c:pt idx="23">
                  <c:v>7.8</c:v>
                </c:pt>
                <c:pt idx="24">
                  <c:v>7.5</c:v>
                </c:pt>
                <c:pt idx="25">
                  <c:v>7.5</c:v>
                </c:pt>
                <c:pt idx="26">
                  <c:v>7.3</c:v>
                </c:pt>
                <c:pt idx="27">
                  <c:v>7.1</c:v>
                </c:pt>
                <c:pt idx="28">
                  <c:v>7</c:v>
                </c:pt>
                <c:pt idx="29">
                  <c:v>7</c:v>
                </c:pt>
                <c:pt idx="30">
                  <c:v>7.2</c:v>
                </c:pt>
                <c:pt idx="31">
                  <c:v>7.2</c:v>
                </c:pt>
                <c:pt idx="32">
                  <c:v>7</c:v>
                </c:pt>
                <c:pt idx="33">
                  <c:v>6.8</c:v>
                </c:pt>
                <c:pt idx="34">
                  <c:v>6.6</c:v>
                </c:pt>
                <c:pt idx="35">
                  <c:v>6.7</c:v>
                </c:pt>
                <c:pt idx="36">
                  <c:v>6.8</c:v>
                </c:pt>
                <c:pt idx="37">
                  <c:v>6.9</c:v>
                </c:pt>
                <c:pt idx="38">
                  <c:v>7</c:v>
                </c:pt>
                <c:pt idx="39">
                  <c:v>7.2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F7-4A19-A0D4-A250F9B53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840704"/>
        <c:axId val="138846592"/>
      </c:lineChart>
      <c:catAx>
        <c:axId val="1388407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8465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846592"/>
        <c:scaling>
          <c:orientation val="minMax"/>
          <c:max val="12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840704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5292591267000728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8017775947020711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73-4E34-86E1-54FCBF1C112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C773-4E34-86E1-54FCBF1C1127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C773-4E34-86E1-54FCBF1C112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773-4E34-86E1-54FCBF1C1127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C773-4E34-86E1-54FCBF1C112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773-4E34-86E1-54FCBF1C112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773-4E34-86E1-54FCBF1C112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773-4E34-86E1-54FCBF1C1127}"/>
              </c:ext>
            </c:extLst>
          </c:dPt>
          <c:dLbls>
            <c:dLbl>
              <c:idx val="1"/>
              <c:layout>
                <c:manualLayout>
                  <c:x val="-1.4441110954665742E-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773-4E34-86E1-54FCBF1C1127}"/>
                </c:ext>
              </c:extLst>
            </c:dLbl>
            <c:dLbl>
              <c:idx val="2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73-4E34-86E1-54FCBF1C1127}"/>
                </c:ext>
              </c:extLst>
            </c:dLbl>
            <c:dLbl>
              <c:idx val="3"/>
              <c:layout>
                <c:manualLayout>
                  <c:x val="-3.6680421824851657E-3"/>
                  <c:y val="-2.682763246143577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73-4E34-86E1-54FCBF1C1127}"/>
                </c:ext>
              </c:extLst>
            </c:dLbl>
            <c:dLbl>
              <c:idx val="4"/>
              <c:layout>
                <c:manualLayout>
                  <c:x val="0"/>
                  <c:y val="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73-4E34-86E1-54FCBF1C1127}"/>
                </c:ext>
              </c:extLst>
            </c:dLbl>
            <c:dLbl>
              <c:idx val="5"/>
              <c:layout>
                <c:manualLayout>
                  <c:x val="-1.8340210912425492E-3"/>
                  <c:y val="-2.1124120048374236E-7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73-4E34-86E1-54FCBF1C1127}"/>
                </c:ext>
              </c:extLst>
            </c:dLbl>
            <c:dLbl>
              <c:idx val="6"/>
              <c:layout>
                <c:manualLayout>
                  <c:x val="1.8340210912425492E-3"/>
                  <c:y val="1.07310529845741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773-4E34-86E1-54FCBF1C1127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graphiques_trim'!$G$35:$G$41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cat>
          <c:val>
            <c:numRef>
              <c:f>'données graphiques_trim'!$H$35:$H$41</c:f>
              <c:numCache>
                <c:formatCode>#\ ##0.0</c:formatCode>
                <c:ptCount val="7"/>
                <c:pt idx="0">
                  <c:v>10.9</c:v>
                </c:pt>
                <c:pt idx="1">
                  <c:v>9.1</c:v>
                </c:pt>
                <c:pt idx="2">
                  <c:v>8.5</c:v>
                </c:pt>
                <c:pt idx="3">
                  <c:v>7.9</c:v>
                </c:pt>
                <c:pt idx="4">
                  <c:v>7.5</c:v>
                </c:pt>
                <c:pt idx="5">
                  <c:v>7.3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73-4E34-86E1-54FCBF1C1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3219632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graphiques_trim'!$G$35:$G$41</c:f>
              <c:strCache>
                <c:ptCount val="7"/>
                <c:pt idx="0">
                  <c:v>Hérault</c:v>
                </c:pt>
                <c:pt idx="1">
                  <c:v>Val-d'Oise</c:v>
                </c:pt>
                <c:pt idx="2">
                  <c:v>Paca</c:v>
                </c:pt>
                <c:pt idx="3">
                  <c:v>France métro.</c:v>
                </c:pt>
                <c:pt idx="4">
                  <c:v>Essonne</c:v>
                </c:pt>
                <c:pt idx="5">
                  <c:v>Alpes-Maritimes</c:v>
                </c:pt>
                <c:pt idx="6">
                  <c:v>Bas-Rhin</c:v>
                </c:pt>
              </c:strCache>
            </c:strRef>
          </c:xVal>
          <c:yVal>
            <c:numRef>
              <c:f>'données graphiques_trim'!$J$35:$J$41</c:f>
              <c:numCache>
                <c:formatCode>#\ ##0.0</c:formatCode>
                <c:ptCount val="7"/>
                <c:pt idx="0">
                  <c:v>9.9999999999999645E-2</c:v>
                </c:pt>
                <c:pt idx="1">
                  <c:v>0.19999999999999929</c:v>
                </c:pt>
                <c:pt idx="2">
                  <c:v>9.9999999999999645E-2</c:v>
                </c:pt>
                <c:pt idx="3">
                  <c:v>0.20000000000000018</c:v>
                </c:pt>
                <c:pt idx="4">
                  <c:v>0.20000000000000018</c:v>
                </c:pt>
                <c:pt idx="5">
                  <c:v>9.9999999999999645E-2</c:v>
                </c:pt>
                <c:pt idx="6">
                  <c:v>0.20000000000000018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773-4E34-86E1-54FCBF1C11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148321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11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1483219632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0.1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  <c:minorUnit val="1.0000000000000002E-2"/>
      </c:valAx>
    </c:plotArea>
    <c:legend>
      <c:legendPos val="r"/>
      <c:layout>
        <c:manualLayout>
          <c:xMode val="edge"/>
          <c:yMode val="edge"/>
          <c:x val="5.3646416618830489E-2"/>
          <c:y val="8.7864509894009721E-2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Alpes-Maritimes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7.9962198121461228E-2"/>
          <c:y val="0.17038143457300728"/>
          <c:w val="0.88312922262587745"/>
          <c:h val="0.5191400210707598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RSA!$AU$62:$AU$113</c:f>
              <c:numCache>
                <c:formatCode>0.0</c:formatCode>
                <c:ptCount val="52"/>
                <c:pt idx="0">
                  <c:v>100</c:v>
                </c:pt>
                <c:pt idx="1">
                  <c:v>98.985890652557316</c:v>
                </c:pt>
                <c:pt idx="2">
                  <c:v>98.368606701940024</c:v>
                </c:pt>
                <c:pt idx="3">
                  <c:v>98.192239858906532</c:v>
                </c:pt>
                <c:pt idx="4">
                  <c:v>96.340388007054685</c:v>
                </c:pt>
                <c:pt idx="5">
                  <c:v>95.238095238095227</c:v>
                </c:pt>
                <c:pt idx="6">
                  <c:v>92.724867724867721</c:v>
                </c:pt>
                <c:pt idx="7">
                  <c:v>89.85890652557319</c:v>
                </c:pt>
                <c:pt idx="8">
                  <c:v>87.918871252204582</c:v>
                </c:pt>
                <c:pt idx="9">
                  <c:v>86.992945326278658</c:v>
                </c:pt>
                <c:pt idx="10">
                  <c:v>87.61022927689595</c:v>
                </c:pt>
                <c:pt idx="11">
                  <c:v>88.844797178130506</c:v>
                </c:pt>
                <c:pt idx="12">
                  <c:v>87.037037037037038</c:v>
                </c:pt>
                <c:pt idx="13">
                  <c:v>87.61022927689595</c:v>
                </c:pt>
                <c:pt idx="14">
                  <c:v>87.52204585537919</c:v>
                </c:pt>
                <c:pt idx="15">
                  <c:v>87.47795414462081</c:v>
                </c:pt>
                <c:pt idx="16">
                  <c:v>86.552028218694886</c:v>
                </c:pt>
                <c:pt idx="17">
                  <c:v>85.890652557319228</c:v>
                </c:pt>
                <c:pt idx="18">
                  <c:v>84.479717813051153</c:v>
                </c:pt>
                <c:pt idx="19">
                  <c:v>81.922398589065253</c:v>
                </c:pt>
                <c:pt idx="20">
                  <c:v>79.497354497354493</c:v>
                </c:pt>
                <c:pt idx="21">
                  <c:v>79.144620811287481</c:v>
                </c:pt>
                <c:pt idx="22">
                  <c:v>80.379188712522037</c:v>
                </c:pt>
                <c:pt idx="23">
                  <c:v>82.010582010582013</c:v>
                </c:pt>
                <c:pt idx="24">
                  <c:v>81.437389770723101</c:v>
                </c:pt>
                <c:pt idx="25">
                  <c:v>82.495590828924165</c:v>
                </c:pt>
                <c:pt idx="26">
                  <c:v>82.495590828924165</c:v>
                </c:pt>
                <c:pt idx="27">
                  <c:v>81.481481481481481</c:v>
                </c:pt>
                <c:pt idx="28">
                  <c:v>80.731922398589063</c:v>
                </c:pt>
                <c:pt idx="29">
                  <c:v>79.365079365079367</c:v>
                </c:pt>
                <c:pt idx="30">
                  <c:v>77.733686067019406</c:v>
                </c:pt>
                <c:pt idx="31">
                  <c:v>76.10229276895943</c:v>
                </c:pt>
                <c:pt idx="32">
                  <c:v>75.088183421516746</c:v>
                </c:pt>
                <c:pt idx="33">
                  <c:v>74.559082892416228</c:v>
                </c:pt>
                <c:pt idx="34">
                  <c:v>74.029982363315696</c:v>
                </c:pt>
                <c:pt idx="35">
                  <c:v>75.04409171075838</c:v>
                </c:pt>
                <c:pt idx="36">
                  <c:v>76.763668430335102</c:v>
                </c:pt>
                <c:pt idx="37">
                  <c:v>76.23456790123457</c:v>
                </c:pt>
                <c:pt idx="38">
                  <c:v>75.925925925925924</c:v>
                </c:pt>
                <c:pt idx="39">
                  <c:v>75.264550264550266</c:v>
                </c:pt>
                <c:pt idx="40">
                  <c:v>74.82363315696648</c:v>
                </c:pt>
                <c:pt idx="41">
                  <c:v>74.911816578483254</c:v>
                </c:pt>
                <c:pt idx="42">
                  <c:v>73.368606701940024</c:v>
                </c:pt>
                <c:pt idx="43">
                  <c:v>71.604938271604937</c:v>
                </c:pt>
                <c:pt idx="44">
                  <c:v>70.149911816578481</c:v>
                </c:pt>
                <c:pt idx="45">
                  <c:v>70.679012345679013</c:v>
                </c:pt>
                <c:pt idx="46">
                  <c:v>69.841269841269835</c:v>
                </c:pt>
                <c:pt idx="47">
                  <c:v>71.428571428571431</c:v>
                </c:pt>
                <c:pt idx="48">
                  <c:v>72.001763668430328</c:v>
                </c:pt>
                <c:pt idx="49">
                  <c:v>73.148148148148152</c:v>
                </c:pt>
                <c:pt idx="50">
                  <c:v>74.029982363315696</c:v>
                </c:pt>
                <c:pt idx="51">
                  <c:v>74.206349206349216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6-44B1-AA2D-440EAE129A37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ASS!$AT$62:$AT$112</c:f>
              <c:numCache>
                <c:formatCode>0.0</c:formatCode>
                <c:ptCount val="51"/>
                <c:pt idx="0">
                  <c:v>100</c:v>
                </c:pt>
                <c:pt idx="1">
                  <c:v>98.656429942418427</c:v>
                </c:pt>
                <c:pt idx="2">
                  <c:v>98.464491362763923</c:v>
                </c:pt>
                <c:pt idx="3">
                  <c:v>97.504798464491358</c:v>
                </c:pt>
                <c:pt idx="4">
                  <c:v>95.393474088291754</c:v>
                </c:pt>
                <c:pt idx="5">
                  <c:v>93.090211132437616</c:v>
                </c:pt>
                <c:pt idx="6">
                  <c:v>90.211132437619952</c:v>
                </c:pt>
                <c:pt idx="7">
                  <c:v>89.059500959692897</c:v>
                </c:pt>
                <c:pt idx="8">
                  <c:v>88.291746641074852</c:v>
                </c:pt>
                <c:pt idx="9">
                  <c:v>85.796545105566224</c:v>
                </c:pt>
                <c:pt idx="10">
                  <c:v>83.87715930902111</c:v>
                </c:pt>
                <c:pt idx="11">
                  <c:v>83.87715930902111</c:v>
                </c:pt>
                <c:pt idx="12">
                  <c:v>81.95777351247601</c:v>
                </c:pt>
                <c:pt idx="13">
                  <c:v>81.573896353166987</c:v>
                </c:pt>
                <c:pt idx="14">
                  <c:v>80.422264875239918</c:v>
                </c:pt>
                <c:pt idx="15">
                  <c:v>78.310940499040299</c:v>
                </c:pt>
                <c:pt idx="16">
                  <c:v>76.967370441458741</c:v>
                </c:pt>
                <c:pt idx="17">
                  <c:v>76.199616122840695</c:v>
                </c:pt>
                <c:pt idx="18">
                  <c:v>73.128598848368526</c:v>
                </c:pt>
                <c:pt idx="19">
                  <c:v>73.32053742802303</c:v>
                </c:pt>
                <c:pt idx="20">
                  <c:v>71.785028790786953</c:v>
                </c:pt>
                <c:pt idx="21">
                  <c:v>70.633397312859884</c:v>
                </c:pt>
                <c:pt idx="22">
                  <c:v>69.481765834932816</c:v>
                </c:pt>
                <c:pt idx="23">
                  <c:v>69.289827255278311</c:v>
                </c:pt>
                <c:pt idx="24">
                  <c:v>68.905950095969288</c:v>
                </c:pt>
                <c:pt idx="25">
                  <c:v>68.330134357005761</c:v>
                </c:pt>
                <c:pt idx="26">
                  <c:v>68.522072936660265</c:v>
                </c:pt>
                <c:pt idx="27">
                  <c:v>68.330134357005761</c:v>
                </c:pt>
                <c:pt idx="28">
                  <c:v>67.178502879078692</c:v>
                </c:pt>
                <c:pt idx="29">
                  <c:v>66.602687140115151</c:v>
                </c:pt>
                <c:pt idx="30">
                  <c:v>67.370441458733211</c:v>
                </c:pt>
                <c:pt idx="31">
                  <c:v>68.138195777351257</c:v>
                </c:pt>
                <c:pt idx="32">
                  <c:v>68.522072936660265</c:v>
                </c:pt>
                <c:pt idx="33">
                  <c:v>67.562380038387715</c:v>
                </c:pt>
                <c:pt idx="34">
                  <c:v>67.370441458733211</c:v>
                </c:pt>
                <c:pt idx="35">
                  <c:v>69.673704414587334</c:v>
                </c:pt>
                <c:pt idx="36">
                  <c:v>71.976967370441457</c:v>
                </c:pt>
                <c:pt idx="37">
                  <c:v>73.32053742802303</c:v>
                </c:pt>
                <c:pt idx="38">
                  <c:v>74.28023032629558</c:v>
                </c:pt>
                <c:pt idx="39">
                  <c:v>74.856046065259122</c:v>
                </c:pt>
                <c:pt idx="40">
                  <c:v>74.472168905950099</c:v>
                </c:pt>
                <c:pt idx="41">
                  <c:v>74.856046065259122</c:v>
                </c:pt>
                <c:pt idx="42">
                  <c:v>74.28023032629558</c:v>
                </c:pt>
                <c:pt idx="43">
                  <c:v>76.391554702495199</c:v>
                </c:pt>
                <c:pt idx="44">
                  <c:v>78.310940499040299</c:v>
                </c:pt>
                <c:pt idx="45">
                  <c:v>76.775431861804222</c:v>
                </c:pt>
                <c:pt idx="46">
                  <c:v>76.967370441458741</c:v>
                </c:pt>
                <c:pt idx="47">
                  <c:v>79.270633397312864</c:v>
                </c:pt>
                <c:pt idx="48">
                  <c:v>79.654510556621887</c:v>
                </c:pt>
                <c:pt idx="49">
                  <c:v>79.654510556621887</c:v>
                </c:pt>
                <c:pt idx="50">
                  <c:v>80.422264875239918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6-44B1-AA2D-440EAE129A37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RSA!$A$62:$A$113</c:f>
              <c:strCache>
                <c:ptCount val="52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  <c:pt idx="45">
                  <c:v>T3
2025</c:v>
                </c:pt>
                <c:pt idx="48">
                  <c:v>T4
2025</c:v>
                </c:pt>
                <c:pt idx="51">
                  <c:v>T1
2026</c:v>
                </c:pt>
              </c:strCache>
            </c:strRef>
          </c:cat>
          <c:val>
            <c:numRef>
              <c:f>PA!$AT$62:$AT$113</c:f>
              <c:numCache>
                <c:formatCode>0.0</c:formatCode>
                <c:ptCount val="52"/>
                <c:pt idx="0">
                  <c:v>100</c:v>
                </c:pt>
                <c:pt idx="1">
                  <c:v>99.918962722852513</c:v>
                </c:pt>
                <c:pt idx="2">
                  <c:v>98.919502971366825</c:v>
                </c:pt>
                <c:pt idx="3">
                  <c:v>99.0815775256618</c:v>
                </c:pt>
                <c:pt idx="4">
                  <c:v>98.784440842787674</c:v>
                </c:pt>
                <c:pt idx="5">
                  <c:v>99.635332252836307</c:v>
                </c:pt>
                <c:pt idx="6">
                  <c:v>99.932468935710432</c:v>
                </c:pt>
                <c:pt idx="7">
                  <c:v>99.135602377093463</c:v>
                </c:pt>
                <c:pt idx="8">
                  <c:v>99.500270124257156</c:v>
                </c:pt>
                <c:pt idx="9">
                  <c:v>100.76985413290114</c:v>
                </c:pt>
                <c:pt idx="10">
                  <c:v>101.80983252296056</c:v>
                </c:pt>
                <c:pt idx="11">
                  <c:v>102.44462452728256</c:v>
                </c:pt>
                <c:pt idx="12">
                  <c:v>102.56618044300379</c:v>
                </c:pt>
                <c:pt idx="13">
                  <c:v>101.70178282009725</c:v>
                </c:pt>
                <c:pt idx="14">
                  <c:v>101.08049702863318</c:v>
                </c:pt>
                <c:pt idx="15">
                  <c:v>100.93192868719612</c:v>
                </c:pt>
                <c:pt idx="16">
                  <c:v>100.72933549432739</c:v>
                </c:pt>
                <c:pt idx="17">
                  <c:v>101.06699081577526</c:v>
                </c:pt>
                <c:pt idx="18">
                  <c:v>99.878444084278769</c:v>
                </c:pt>
                <c:pt idx="19">
                  <c:v>99.810913019989201</c:v>
                </c:pt>
                <c:pt idx="20">
                  <c:v>99.810913019989201</c:v>
                </c:pt>
                <c:pt idx="21">
                  <c:v>100.12155591572123</c:v>
                </c:pt>
                <c:pt idx="22">
                  <c:v>99.959481361426256</c:v>
                </c:pt>
                <c:pt idx="23">
                  <c:v>100</c:v>
                </c:pt>
                <c:pt idx="24">
                  <c:v>99.500270124257156</c:v>
                </c:pt>
                <c:pt idx="25">
                  <c:v>98.595353862776875</c:v>
                </c:pt>
                <c:pt idx="26">
                  <c:v>97.771474878444081</c:v>
                </c:pt>
                <c:pt idx="27">
                  <c:v>97.028633171258775</c:v>
                </c:pt>
                <c:pt idx="28">
                  <c:v>96.150729335494319</c:v>
                </c:pt>
                <c:pt idx="29">
                  <c:v>96.636952998379257</c:v>
                </c:pt>
                <c:pt idx="30">
                  <c:v>97.555375472717458</c:v>
                </c:pt>
                <c:pt idx="31">
                  <c:v>99.473257698541332</c:v>
                </c:pt>
                <c:pt idx="32">
                  <c:v>101.13452188006482</c:v>
                </c:pt>
                <c:pt idx="33">
                  <c:v>102.71474878444084</c:v>
                </c:pt>
                <c:pt idx="34">
                  <c:v>100.49972987574284</c:v>
                </c:pt>
                <c:pt idx="35">
                  <c:v>99.527282549972981</c:v>
                </c:pt>
                <c:pt idx="36">
                  <c:v>98.163155051323614</c:v>
                </c:pt>
                <c:pt idx="37">
                  <c:v>100.24311183144246</c:v>
                </c:pt>
                <c:pt idx="38">
                  <c:v>101.63425175580767</c:v>
                </c:pt>
                <c:pt idx="39">
                  <c:v>102.33657482441923</c:v>
                </c:pt>
                <c:pt idx="40">
                  <c:v>100.31064289573204</c:v>
                </c:pt>
                <c:pt idx="41">
                  <c:v>100.39168017287952</c:v>
                </c:pt>
                <c:pt idx="42">
                  <c:v>100</c:v>
                </c:pt>
                <c:pt idx="43">
                  <c:v>99.311183144246357</c:v>
                </c:pt>
                <c:pt idx="44">
                  <c:v>98.838465694219352</c:v>
                </c:pt>
                <c:pt idx="45">
                  <c:v>99.21663965424095</c:v>
                </c:pt>
                <c:pt idx="46">
                  <c:v>98.946515397082663</c:v>
                </c:pt>
                <c:pt idx="47">
                  <c:v>99.459751485683412</c:v>
                </c:pt>
                <c:pt idx="48">
                  <c:v>99.716369529983794</c:v>
                </c:pt>
                <c:pt idx="49">
                  <c:v>99.581307401404644</c:v>
                </c:pt>
                <c:pt idx="50">
                  <c:v>99.257158292814694</c:v>
                </c:pt>
                <c:pt idx="51">
                  <c:v>98.878984332793081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D6-44B1-AA2D-440EAE129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42912"/>
        <c:axId val="229569280"/>
      </c:lineChart>
      <c:catAx>
        <c:axId val="229542912"/>
        <c:scaling>
          <c:orientation val="minMax"/>
          <c:min val="1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29569280"/>
        <c:crossesAt val="100"/>
        <c:auto val="0"/>
        <c:lblAlgn val="ctr"/>
        <c:lblOffset val="100"/>
        <c:tickMarkSkip val="3"/>
        <c:noMultiLvlLbl val="1"/>
      </c:catAx>
      <c:valAx>
        <c:axId val="229569280"/>
        <c:scaling>
          <c:orientation val="minMax"/>
          <c:max val="105"/>
          <c:min val="65"/>
        </c:scaling>
        <c:delete val="0"/>
        <c:axPos val="l"/>
        <c:majorGridlines>
          <c:spPr>
            <a:ln>
              <a:solidFill>
                <a:schemeClr val="tx1">
                  <a:tint val="75000"/>
                </a:schemeClr>
              </a:solidFill>
            </a:ln>
          </c:spPr>
        </c:majorGridlines>
        <c:numFmt formatCode="0" sourceLinked="0"/>
        <c:majorTickMark val="out"/>
        <c:minorTickMark val="none"/>
        <c:tickLblPos val="low"/>
        <c:crossAx val="229542912"/>
        <c:crossesAt val="43862"/>
        <c:crossBetween val="midCat"/>
        <c:majorUnit val="5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315653939484"/>
          <c:y val="0.76668638652776055"/>
          <c:w val="0.39128377820696941"/>
          <c:h val="5.686450750259990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kern="1200" spc="0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(données brutes,  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2016 )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Alpes-Maritimes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annuel'!$Z$10:$Z$50</c:f>
              <c:numCache>
                <c:formatCode>0.0</c:formatCode>
                <c:ptCount val="41"/>
                <c:pt idx="0">
                  <c:v>140</c:v>
                </c:pt>
                <c:pt idx="1">
                  <c:v>142.0729537366548</c:v>
                </c:pt>
                <c:pt idx="2">
                  <c:v>142.5</c:v>
                </c:pt>
                <c:pt idx="3">
                  <c:v>143.28291814946621</c:v>
                </c:pt>
                <c:pt idx="4">
                  <c:v>143.70996441281139</c:v>
                </c:pt>
                <c:pt idx="5">
                  <c:v>143.51423487544483</c:v>
                </c:pt>
                <c:pt idx="6">
                  <c:v>145.02669039145906</c:v>
                </c:pt>
                <c:pt idx="7">
                  <c:v>149.62633451957296</c:v>
                </c:pt>
                <c:pt idx="8">
                  <c:v>156.76156583629893</c:v>
                </c:pt>
                <c:pt idx="9">
                  <c:v>162.72241992882562</c:v>
                </c:pt>
                <c:pt idx="10">
                  <c:v>168.65658362989325</c:v>
                </c:pt>
                <c:pt idx="11">
                  <c:v>169.47508896797152</c:v>
                </c:pt>
                <c:pt idx="12">
                  <c:v>175.19572953736656</c:v>
                </c:pt>
                <c:pt idx="13">
                  <c:v>178.52313167259786</c:v>
                </c:pt>
                <c:pt idx="14">
                  <c:v>182.1886120996441</c:v>
                </c:pt>
                <c:pt idx="15">
                  <c:v>192.2419928825623</c:v>
                </c:pt>
                <c:pt idx="16">
                  <c:v>191.067615658363</c:v>
                </c:pt>
                <c:pt idx="17">
                  <c:v>181.56583629893237</c:v>
                </c:pt>
                <c:pt idx="18">
                  <c:v>192.93594306049823</c:v>
                </c:pt>
                <c:pt idx="19">
                  <c:v>200.5693950177936</c:v>
                </c:pt>
                <c:pt idx="20">
                  <c:v>214.20818505338079</c:v>
                </c:pt>
                <c:pt idx="21">
                  <c:v>238.15836298932385</c:v>
                </c:pt>
                <c:pt idx="22">
                  <c:v>234.45729537366549</c:v>
                </c:pt>
                <c:pt idx="23">
                  <c:v>238.17615658362988</c:v>
                </c:pt>
                <c:pt idx="24">
                  <c:v>242.52669039145906</c:v>
                </c:pt>
                <c:pt idx="25">
                  <c:v>244.27046263345196</c:v>
                </c:pt>
                <c:pt idx="26">
                  <c:v>251.3256227758007</c:v>
                </c:pt>
                <c:pt idx="27">
                  <c:v>251.53914590747331</c:v>
                </c:pt>
                <c:pt idx="28">
                  <c:v>245.9341637010676</c:v>
                </c:pt>
                <c:pt idx="29">
                  <c:v>242.62455516014234</c:v>
                </c:pt>
                <c:pt idx="30">
                  <c:v>241.16548042704628</c:v>
                </c:pt>
                <c:pt idx="31">
                  <c:v>238.57651245551602</c:v>
                </c:pt>
                <c:pt idx="32">
                  <c:v>245.51601423487546</c:v>
                </c:pt>
                <c:pt idx="33">
                  <c:v>243.59430604982208</c:v>
                </c:pt>
                <c:pt idx="34">
                  <c:v>244.26156583629893</c:v>
                </c:pt>
                <c:pt idx="35">
                  <c:v>241.98398576512454</c:v>
                </c:pt>
                <c:pt idx="36">
                  <c:v>238.97686832740214</c:v>
                </c:pt>
                <c:pt idx="37">
                  <c:v>246.96619217081852</c:v>
                </c:pt>
                <c:pt idx="38">
                  <c:v>254.80427046263347</c:v>
                </c:pt>
                <c:pt idx="39">
                  <c:v>264.43950177935943</c:v>
                </c:pt>
                <c:pt idx="40">
                  <c:v>274.26156583629893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EF-4A62-A3A5-4CAA53E081D4}"/>
            </c:ext>
          </c:extLst>
        </c:ser>
        <c:ser>
          <c:idx val="1"/>
          <c:order val="1"/>
          <c:tx>
            <c:v>Alpes-Maritimes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annuel'!$Y$10:$Y$50</c:f>
              <c:numCache>
                <c:formatCode>0.0</c:formatCode>
                <c:ptCount val="41"/>
                <c:pt idx="0">
                  <c:v>140</c:v>
                </c:pt>
                <c:pt idx="1">
                  <c:v>143.79337960491191</c:v>
                </c:pt>
                <c:pt idx="2">
                  <c:v>144.57821676454884</c:v>
                </c:pt>
                <c:pt idx="3">
                  <c:v>147.90443139348639</c:v>
                </c:pt>
                <c:pt idx="4">
                  <c:v>149.11906033101977</c:v>
                </c:pt>
                <c:pt idx="5">
                  <c:v>149.62359850507207</c:v>
                </c:pt>
                <c:pt idx="6">
                  <c:v>153.11799252536039</c:v>
                </c:pt>
                <c:pt idx="7">
                  <c:v>155.41644420715429</c:v>
                </c:pt>
                <c:pt idx="8">
                  <c:v>158.66791243993592</c:v>
                </c:pt>
                <c:pt idx="9">
                  <c:v>163.33956219967965</c:v>
                </c:pt>
                <c:pt idx="10">
                  <c:v>166.64709022957823</c:v>
                </c:pt>
                <c:pt idx="11">
                  <c:v>162.87239722370529</c:v>
                </c:pt>
                <c:pt idx="12">
                  <c:v>165.93699946609715</c:v>
                </c:pt>
                <c:pt idx="13">
                  <c:v>163.45168179391351</c:v>
                </c:pt>
                <c:pt idx="14">
                  <c:v>159.58355579284571</c:v>
                </c:pt>
                <c:pt idx="15">
                  <c:v>158.25680726107848</c:v>
                </c:pt>
                <c:pt idx="16">
                  <c:v>147.82968499733047</c:v>
                </c:pt>
                <c:pt idx="17">
                  <c:v>130.91831286705821</c:v>
                </c:pt>
                <c:pt idx="18">
                  <c:v>135.04805125467166</c:v>
                </c:pt>
                <c:pt idx="19">
                  <c:v>141.13988254137746</c:v>
                </c:pt>
                <c:pt idx="20">
                  <c:v>146.93272824345971</c:v>
                </c:pt>
                <c:pt idx="21">
                  <c:v>167.43192738921519</c:v>
                </c:pt>
                <c:pt idx="22">
                  <c:v>167.43192738921519</c:v>
                </c:pt>
                <c:pt idx="23">
                  <c:v>166.53497063534439</c:v>
                </c:pt>
                <c:pt idx="24">
                  <c:v>170.49652963160705</c:v>
                </c:pt>
                <c:pt idx="25">
                  <c:v>170.4591564335291</c:v>
                </c:pt>
                <c:pt idx="26">
                  <c:v>171.65509877202348</c:v>
                </c:pt>
                <c:pt idx="27">
                  <c:v>175.74746396155899</c:v>
                </c:pt>
                <c:pt idx="28">
                  <c:v>171.99145755472503</c:v>
                </c:pt>
                <c:pt idx="29">
                  <c:v>171.44954618259476</c:v>
                </c:pt>
                <c:pt idx="30">
                  <c:v>171.41217298451681</c:v>
                </c:pt>
                <c:pt idx="31">
                  <c:v>171.07581420181526</c:v>
                </c:pt>
                <c:pt idx="32">
                  <c:v>178.28884143085958</c:v>
                </c:pt>
                <c:pt idx="33">
                  <c:v>173.9535504538174</c:v>
                </c:pt>
                <c:pt idx="34">
                  <c:v>172.81366791243994</c:v>
                </c:pt>
                <c:pt idx="35">
                  <c:v>168.96422851041109</c:v>
                </c:pt>
                <c:pt idx="36">
                  <c:v>163.43299519487454</c:v>
                </c:pt>
                <c:pt idx="37">
                  <c:v>167.48798718633211</c:v>
                </c:pt>
                <c:pt idx="38">
                  <c:v>170.90763481046449</c:v>
                </c:pt>
                <c:pt idx="39">
                  <c:v>173.5798184730379</c:v>
                </c:pt>
                <c:pt idx="40">
                  <c:v>176.28937533368926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EF-4A62-A3A5-4CAA53E081D4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annuel'!$T$10:$T$50</c:f>
              <c:numCache>
                <c:formatCode>0.0</c:formatCode>
                <c:ptCount val="41"/>
                <c:pt idx="0">
                  <c:v>140</c:v>
                </c:pt>
                <c:pt idx="1">
                  <c:v>142.69956656769392</c:v>
                </c:pt>
                <c:pt idx="2">
                  <c:v>142.61595167400432</c:v>
                </c:pt>
                <c:pt idx="3">
                  <c:v>143.24664687212041</c:v>
                </c:pt>
                <c:pt idx="4">
                  <c:v>144.29063854475959</c:v>
                </c:pt>
                <c:pt idx="5">
                  <c:v>144.38619842326202</c:v>
                </c:pt>
                <c:pt idx="6">
                  <c:v>147.71168219514692</c:v>
                </c:pt>
                <c:pt idx="7">
                  <c:v>152.88147162212894</c:v>
                </c:pt>
                <c:pt idx="8">
                  <c:v>160.22047029111636</c:v>
                </c:pt>
                <c:pt idx="9">
                  <c:v>167.69325279000716</c:v>
                </c:pt>
                <c:pt idx="10">
                  <c:v>172.28729394901197</c:v>
                </c:pt>
                <c:pt idx="11">
                  <c:v>175.91379133817958</c:v>
                </c:pt>
                <c:pt idx="12">
                  <c:v>182.65554076652674</c:v>
                </c:pt>
                <c:pt idx="13">
                  <c:v>187.18746800450498</c:v>
                </c:pt>
                <c:pt idx="14">
                  <c:v>192.4408723251766</c:v>
                </c:pt>
                <c:pt idx="15">
                  <c:v>200.91225555441792</c:v>
                </c:pt>
                <c:pt idx="16">
                  <c:v>199.10378485375924</c:v>
                </c:pt>
                <c:pt idx="17">
                  <c:v>188.61131019419133</c:v>
                </c:pt>
                <c:pt idx="18">
                  <c:v>199.19456673833659</c:v>
                </c:pt>
                <c:pt idx="19">
                  <c:v>206.82502303675642</c:v>
                </c:pt>
                <c:pt idx="20">
                  <c:v>221.97126377939321</c:v>
                </c:pt>
                <c:pt idx="21">
                  <c:v>252.3401931674687</c:v>
                </c:pt>
                <c:pt idx="22">
                  <c:v>250.07303504999828</c:v>
                </c:pt>
                <c:pt idx="23">
                  <c:v>255.309716391932</c:v>
                </c:pt>
                <c:pt idx="24">
                  <c:v>258.48947134910071</c:v>
                </c:pt>
                <c:pt idx="25">
                  <c:v>253.9862120746732</c:v>
                </c:pt>
                <c:pt idx="26">
                  <c:v>261.90573700556297</c:v>
                </c:pt>
                <c:pt idx="27">
                  <c:v>263.92443943892698</c:v>
                </c:pt>
                <c:pt idx="28">
                  <c:v>258.83109791474692</c:v>
                </c:pt>
                <c:pt idx="29">
                  <c:v>253.75447936930479</c:v>
                </c:pt>
                <c:pt idx="30">
                  <c:v>251.24603255861575</c:v>
                </c:pt>
                <c:pt idx="31">
                  <c:v>246.41786969727994</c:v>
                </c:pt>
                <c:pt idx="32">
                  <c:v>252.66031876045187</c:v>
                </c:pt>
                <c:pt idx="33">
                  <c:v>253.56813760622504</c:v>
                </c:pt>
                <c:pt idx="34">
                  <c:v>252.43575304597113</c:v>
                </c:pt>
                <c:pt idx="35">
                  <c:v>253.67803146650286</c:v>
                </c:pt>
                <c:pt idx="36">
                  <c:v>249.49967577898363</c:v>
                </c:pt>
                <c:pt idx="37">
                  <c:v>253.42957578239651</c:v>
                </c:pt>
                <c:pt idx="38">
                  <c:v>262.57465615508005</c:v>
                </c:pt>
                <c:pt idx="39">
                  <c:v>269.00344698133171</c:v>
                </c:pt>
                <c:pt idx="40">
                  <c:v>279.02528923927514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EF-4A62-A3A5-4CAA53E081D4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annuel'!$A$10:$B$50</c:f>
              <c:multiLvlStrCache>
                <c:ptCount val="41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</c:lvl>
                <c:lvl>
                  <c:pt idx="0">
                    <c:v>2016</c:v>
                  </c:pt>
                  <c:pt idx="4">
                    <c:v>2017</c:v>
                  </c:pt>
                  <c:pt idx="8">
                    <c:v>2018</c:v>
                  </c:pt>
                  <c:pt idx="12">
                    <c:v>2019</c:v>
                  </c:pt>
                  <c:pt idx="16">
                    <c:v>2020</c:v>
                  </c:pt>
                  <c:pt idx="20">
                    <c:v>2021</c:v>
                  </c:pt>
                  <c:pt idx="24">
                    <c:v>2022</c:v>
                  </c:pt>
                  <c:pt idx="28">
                    <c:v>2023</c:v>
                  </c:pt>
                  <c:pt idx="32">
                    <c:v>2024</c:v>
                  </c:pt>
                  <c:pt idx="36">
                    <c:v>2025</c:v>
                  </c:pt>
                  <c:pt idx="40">
                    <c:v>2026</c:v>
                  </c:pt>
                </c:lvl>
              </c:multiLvlStrCache>
            </c:multiLvlStrRef>
          </c:cat>
          <c:val>
            <c:numRef>
              <c:f>'Cumul annuel'!$S$10:$S$50</c:f>
              <c:numCache>
                <c:formatCode>0.0</c:formatCode>
                <c:ptCount val="41"/>
                <c:pt idx="0">
                  <c:v>140</c:v>
                </c:pt>
                <c:pt idx="1">
                  <c:v>145.18060836501903</c:v>
                </c:pt>
                <c:pt idx="2">
                  <c:v>146.86311787072242</c:v>
                </c:pt>
                <c:pt idx="3">
                  <c:v>150</c:v>
                </c:pt>
                <c:pt idx="4">
                  <c:v>152.01996197718631</c:v>
                </c:pt>
                <c:pt idx="5">
                  <c:v>152.31939163498097</c:v>
                </c:pt>
                <c:pt idx="6">
                  <c:v>155.31844106463876</c:v>
                </c:pt>
                <c:pt idx="7">
                  <c:v>158.18916349809888</c:v>
                </c:pt>
                <c:pt idx="8">
                  <c:v>159.72433460076044</c:v>
                </c:pt>
                <c:pt idx="9">
                  <c:v>164.62927756653991</c:v>
                </c:pt>
                <c:pt idx="10">
                  <c:v>166.24524714828897</c:v>
                </c:pt>
                <c:pt idx="11">
                  <c:v>165.1045627376426</c:v>
                </c:pt>
                <c:pt idx="12">
                  <c:v>170</c:v>
                </c:pt>
                <c:pt idx="13">
                  <c:v>171.30703422053233</c:v>
                </c:pt>
                <c:pt idx="14">
                  <c:v>171.13117870722434</c:v>
                </c:pt>
                <c:pt idx="15">
                  <c:v>168.89733840304183</c:v>
                </c:pt>
                <c:pt idx="16">
                  <c:v>158.53136882129277</c:v>
                </c:pt>
                <c:pt idx="17">
                  <c:v>140.28517110266159</c:v>
                </c:pt>
                <c:pt idx="18">
                  <c:v>141.81083650190115</c:v>
                </c:pt>
                <c:pt idx="19">
                  <c:v>147.34315589353614</c:v>
                </c:pt>
                <c:pt idx="20">
                  <c:v>154.71007604562737</c:v>
                </c:pt>
                <c:pt idx="21">
                  <c:v>175.0712927756654</c:v>
                </c:pt>
                <c:pt idx="22">
                  <c:v>176.44486692015209</c:v>
                </c:pt>
                <c:pt idx="23">
                  <c:v>176.71102661596959</c:v>
                </c:pt>
                <c:pt idx="24">
                  <c:v>176.99619771863118</c:v>
                </c:pt>
                <c:pt idx="25">
                  <c:v>174.78612167300378</c:v>
                </c:pt>
                <c:pt idx="26">
                  <c:v>175.68916349809888</c:v>
                </c:pt>
                <c:pt idx="27">
                  <c:v>178.24619771863118</c:v>
                </c:pt>
                <c:pt idx="28">
                  <c:v>174.7480988593156</c:v>
                </c:pt>
                <c:pt idx="29">
                  <c:v>171.00760456273764</c:v>
                </c:pt>
                <c:pt idx="30">
                  <c:v>169.97148288973384</c:v>
                </c:pt>
                <c:pt idx="31">
                  <c:v>168.09410646387832</c:v>
                </c:pt>
                <c:pt idx="32">
                  <c:v>174.37262357414448</c:v>
                </c:pt>
                <c:pt idx="33">
                  <c:v>174.92395437262357</c:v>
                </c:pt>
                <c:pt idx="34">
                  <c:v>172.87547528517112</c:v>
                </c:pt>
                <c:pt idx="35">
                  <c:v>171.42585551330799</c:v>
                </c:pt>
                <c:pt idx="36">
                  <c:v>167.25285171102661</c:v>
                </c:pt>
                <c:pt idx="37">
                  <c:v>168.66920152091254</c:v>
                </c:pt>
                <c:pt idx="38">
                  <c:v>173.01330798479086</c:v>
                </c:pt>
                <c:pt idx="39">
                  <c:v>176.0171102661597</c:v>
                </c:pt>
                <c:pt idx="40">
                  <c:v>179.22528517110266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EF-4A62-A3A5-4CAA53E08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80"/>
          <c:min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0.00755</cdr:x>
      <cdr:y>0.85116</cdr:y>
    </cdr:from>
    <cdr:to>
      <cdr:x>0.98156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340" y="2941320"/>
          <a:ext cx="6883865" cy="514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en date de jugement. </a:t>
          </a:r>
          <a:endParaRPr lang="fr-FR" sz="12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Banque de France, Fiben</a:t>
          </a:r>
          <a:endParaRPr lang="fr-FR" sz="12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0.03427</cdr:x>
      <cdr:y>0</cdr:y>
    </cdr:from>
    <cdr:to>
      <cdr:x>0.99324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41530" y="0"/>
          <a:ext cx="6758691" cy="7240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Alpes-Maritimes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0.07836</cdr:x>
      <cdr:y>0</cdr:y>
    </cdr:from>
    <cdr:to>
      <cdr:x>0.91147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53044" y="0"/>
          <a:ext cx="5880111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Alpes-Maritimes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T4 2025 et le T1 2026)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secteurs d'activité ne correspond pas au total de l'emploi salarié, car l'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moins de 1 % de l'emploi salarié total n'est pas représentée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0.26241</cdr:x>
      <cdr:y>0.25118</cdr:y>
    </cdr:from>
    <cdr:to>
      <cdr:x>0.26241</cdr:x>
      <cdr:y>0.74968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3B2E44B3-D7BA-2E32-2325-3F4590972B4E}"/>
            </a:ext>
          </a:extLst>
        </cdr:cNvPr>
        <cdr:cNvCxnSpPr/>
      </cdr:nvCxnSpPr>
      <cdr:spPr>
        <a:xfrm xmlns:a="http://schemas.openxmlformats.org/drawingml/2006/main" flipV="1">
          <a:off x="1852109" y="1065471"/>
          <a:ext cx="0" cy="211453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0.01255</cdr:y>
    </cdr:from>
    <cdr:to>
      <cdr:x>0.97835</cdr:x>
      <cdr:y>0.16988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027" y="56518"/>
          <a:ext cx="6663098" cy="70852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Alpes-Maritimes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2016)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0.00992</cdr:x>
      <cdr:y>0.86141</cdr:y>
    </cdr:from>
    <cdr:to>
      <cdr:x>1</cdr:x>
      <cdr:y>0.98588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675" y="3487115"/>
          <a:ext cx="6654165" cy="5038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0.83041</cdr:y>
    </cdr:from>
    <cdr:to>
      <cdr:x>0</cdr:x>
      <cdr:y>0.83041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9 100 contrats d'apprentissage ont commencé entre juillet et septembre 2025 dans les Alpes-Maritimes. Fin septembre 2025, le département  compte 15 100 bénéficiaires de contrats d'apprentissage.</a:t>
          </a:r>
          <a:endParaRPr lang="fr-FR" sz="900">
            <a:effectLst/>
          </a:endParaRPr>
        </a:p>
        <a:p xmlns:a="http://schemas.openxmlformats.org/drawingml/2006/main">
          <a:pPr rtl="0">
            <a:lnSpc>
              <a:spcPts val="900"/>
            </a:lnSpc>
          </a:pPr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9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/>
        </a:p>
      </cdr:txBody>
    </cdr:sp>
  </cdr:relSizeAnchor>
  <cdr:relSizeAnchor xmlns:cdr="http://schemas.openxmlformats.org/drawingml/2006/chartDrawing">
    <cdr:from>
      <cdr:x>0</cdr:x>
      <cdr:y>0.83891</cdr:y>
    </cdr:from>
    <cdr:to>
      <cdr:x>0.93182</cdr:x>
      <cdr:y>0.95673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7C11753E-6601-0D0E-088F-BD33FD0C53B0}"/>
            </a:ext>
          </a:extLst>
        </cdr:cNvPr>
        <cdr:cNvSpPr txBox="1"/>
      </cdr:nvSpPr>
      <cdr:spPr>
        <a:xfrm xmlns:a="http://schemas.openxmlformats.org/drawingml/2006/main">
          <a:off x="0" y="4421701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>
            <a:lnSpc>
              <a:spcPts val="10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>
            <a:lnSpc>
              <a:spcPts val="900"/>
            </a:lnSpc>
          </a:pPr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dirty="0"/>
            <a:t>1 3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00 contrats d'apprentissage ont commencé entre janvier et mars 2026 dans les </a:t>
          </a:r>
          <a:r>
            <a:rPr lang="fr-FR" sz="900" dirty="0"/>
            <a:t>Alpes-Maritimes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. Fin mars 2026, le département  compte 15 500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>
            <a:lnSpc>
              <a:spcPts val="1000"/>
            </a:lnSpc>
          </a:pP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Dares, Système d’information sur l’apprentissage 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0.05161</cdr:x>
      <cdr:y>0.84911</cdr:y>
    </cdr:from>
    <cdr:to>
      <cdr:x>0.93467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2512" y="3970799"/>
          <a:ext cx="6887075" cy="7056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localisés (régional et départementaux)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0.8355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Alpes-Maritimes, les critères retenus sont le nombre total d'emplois (salariés et non salariés) du département, ainsi que le poids du tertiaire marchand dans l'emploi total </a:t>
          </a:r>
        </a:p>
        <a:p xmlns:a="http://schemas.openxmlformats.org/drawingml/2006/main">
          <a:pPr algn="l" rtl="0">
            <a:lnSpc>
              <a:spcPts val="1100"/>
            </a:lnSpc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lnSpc>
              <a:spcPts val="900"/>
            </a:lnSpc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50800" y="50800"/>
          <a:ext cx="6886589" cy="371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T1 2026</a:t>
          </a:r>
          <a:endParaRPr lang="fr-FR" sz="110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0.81553</cdr:y>
    </cdr:from>
    <cdr:to>
      <cdr:x>1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4000500"/>
          <a:ext cx="6057900" cy="90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l'ASS,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</a:t>
          </a:r>
          <a:r>
            <a:rPr lang="fr-FR" sz="1000" b="0" i="0" baseline="0">
              <a:effectLst/>
              <a:latin typeface="+mn-lt"/>
              <a:ea typeface="+mn-ea"/>
              <a:cs typeface="+mn-cs"/>
            </a:rPr>
            <a:t> </a:t>
          </a:r>
          <a:r>
            <a:rPr lang="fr-FR" sz="1000" b="0" i="0">
              <a:effectLst/>
              <a:latin typeface="+mn-lt"/>
              <a:ea typeface="+mn-ea"/>
              <a:cs typeface="+mn-cs"/>
            </a:rPr>
            <a:t>février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22/06/2026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221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51439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0962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855878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juin 2026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Alpes-Maritimes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981201" y="6520993"/>
            <a:ext cx="541972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118587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94215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58452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27857"/>
            <a:ext cx="2452743" cy="16351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13" y="4377928"/>
            <a:ext cx="2553926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18126" y="1678805"/>
            <a:ext cx="7385099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1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2026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Alpes-Maritimes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8676" y="1092100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</p:spTree>
    <p:extLst>
      <p:ext uri="{BB962C8B-B14F-4D97-AF65-F5344CB8AC3E}">
        <p14:creationId xmlns:p14="http://schemas.microsoft.com/office/powerpoint/2010/main" val="311358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C8FDAD7-7B1D-C9EA-3F78-91F37735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" y="947357"/>
            <a:ext cx="8181975" cy="3552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" y="-1637"/>
            <a:ext cx="9081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500" b="1" dirty="0">
                <a:solidFill>
                  <a:srgbClr val="4F81BD">
                    <a:lumMod val="75000"/>
                  </a:srgbClr>
                </a:solidFill>
              </a:rPr>
              <a:t>Au 1</a:t>
            </a:r>
            <a:r>
              <a:rPr lang="fr-FR" sz="2500" b="1" baseline="30000" dirty="0">
                <a:solidFill>
                  <a:srgbClr val="4F81BD">
                    <a:lumMod val="75000"/>
                  </a:srgbClr>
                </a:solidFill>
              </a:rPr>
              <a:t>er</a:t>
            </a:r>
            <a:r>
              <a:rPr lang="fr-FR" sz="2500" b="1" dirty="0">
                <a:solidFill>
                  <a:srgbClr val="4F81BD">
                    <a:lumMod val="75000"/>
                  </a:srgbClr>
                </a:solidFill>
              </a:rPr>
              <a:t> trimestre 2026, la baisse trimestrielle de la demande d’emploi y compris nouveaux publics est proche du niveau régional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687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Avertissements :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Les évolutions sont perturbées par des changements dans les règles d’actualisation subvenus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semestre 2025 et par l’entrée en vigueur en juin 2025 du décret relatif aux sanctions applicables aux inscrits à France Travail en cas de manquement à leurs obligations.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Une estimation de l’impact de ces deux effets a été réalisée par la Dares au 1</a:t>
            </a:r>
            <a:r>
              <a:rPr lang="fr-FR" sz="1200" baseline="30000" dirty="0">
                <a:solidFill>
                  <a:srgbClr val="FF0000"/>
                </a:solidFill>
              </a:rPr>
              <a:t>er</a:t>
            </a:r>
            <a:r>
              <a:rPr lang="fr-FR" sz="1200" dirty="0">
                <a:solidFill>
                  <a:srgbClr val="FF0000"/>
                </a:solidFill>
              </a:rPr>
              <a:t> trimestre 2026 au niveau national : </a:t>
            </a:r>
            <a:r>
              <a:rPr lang="fr-FR" sz="1200" i="1" dirty="0">
                <a:solidFill>
                  <a:srgbClr val="FF0000"/>
                </a:solidFill>
              </a:rPr>
              <a:t>in fine</a:t>
            </a:r>
            <a:r>
              <a:rPr lang="fr-FR" sz="1200" dirty="0">
                <a:solidFill>
                  <a:srgbClr val="FF0000"/>
                </a:solidFill>
              </a:rPr>
              <a:t>, le nombre de demandeurs d’emploi en catégories A, B, C hors nouveaux publics (hors BRSA et hors jeunes en parcours) aurait diminué de -1,3 % en France entière sur un trimestre et de -0,2 % sur un an. </a:t>
            </a:r>
          </a:p>
          <a:p>
            <a:pPr marL="171450" indent="-171450" algn="just">
              <a:buFontTx/>
              <a:buChar char="-"/>
            </a:pPr>
            <a:r>
              <a:rPr lang="fr-FR" sz="1200" dirty="0">
                <a:solidFill>
                  <a:srgbClr val="FF0000"/>
                </a:solidFill>
              </a:rPr>
              <a:t>Au niveau régional, seul l’impact trimestriel du décret relatif aux sanctions a été estimé par la Dares : comme au niveau national, la baisse aurait été également plus prononcée : -1,5 %.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329E27A-F461-1403-3D55-64F4846EE533}"/>
              </a:ext>
            </a:extLst>
          </p:cNvPr>
          <p:cNvSpPr/>
          <p:nvPr/>
        </p:nvSpPr>
        <p:spPr>
          <a:xfrm>
            <a:off x="7105324" y="3076944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BA84909-E8FE-D876-C37D-46BE0B84C586}"/>
              </a:ext>
            </a:extLst>
          </p:cNvPr>
          <p:cNvSpPr/>
          <p:nvPr/>
        </p:nvSpPr>
        <p:spPr>
          <a:xfrm>
            <a:off x="7105324" y="2309532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rgbClr val="376092"/>
                </a:solidFill>
              </a:rPr>
              <a:t>Sur un an, baisse du nombre de foyers bénéficiaires du RSA, </a:t>
            </a:r>
            <a:r>
              <a:rPr lang="fr-FR" sz="2600" b="1">
                <a:solidFill>
                  <a:srgbClr val="376092"/>
                </a:solidFill>
              </a:rPr>
              <a:t>plus prononcée pour </a:t>
            </a:r>
            <a:r>
              <a:rPr lang="fr-FR" sz="2600" b="1" dirty="0">
                <a:solidFill>
                  <a:srgbClr val="376092"/>
                </a:solidFill>
              </a:rPr>
              <a:t>la PA, forte hausse </a:t>
            </a:r>
            <a:r>
              <a:rPr lang="fr-FR" sz="2600" b="1">
                <a:solidFill>
                  <a:srgbClr val="376092"/>
                </a:solidFill>
              </a:rPr>
              <a:t>de l’ASS</a:t>
            </a:r>
            <a:endParaRPr lang="fr-FR" sz="2600" b="1" dirty="0">
              <a:solidFill>
                <a:srgbClr val="376092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062670"/>
              </p:ext>
            </p:extLst>
          </p:nvPr>
        </p:nvGraphicFramePr>
        <p:xfrm>
          <a:off x="787651" y="976311"/>
          <a:ext cx="7079810" cy="526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8508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1746947-5D27-9BCC-D684-68987E752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10" y="1807981"/>
            <a:ext cx="8513866" cy="30591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foyers bénéficiaires du RSA se replie, contrairement au niveau régional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108287" y="3246129"/>
            <a:ext cx="8564933" cy="1828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47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407393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poursuivent leur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ADB71650-6626-84D2-C976-5D7C44EC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4031166"/>
              </p:ext>
            </p:extLst>
          </p:nvPr>
        </p:nvGraphicFramePr>
        <p:xfrm>
          <a:off x="526211" y="1174435"/>
          <a:ext cx="8307238" cy="5019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6341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9303" y="423653"/>
            <a:ext cx="8925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baisse des défaillances </a:t>
            </a:r>
            <a:r>
              <a:rPr lang="fr-FR" sz="2800" b="1">
                <a:solidFill>
                  <a:srgbClr val="376092"/>
                </a:solidFill>
              </a:rPr>
              <a:t>d’entreprises s’interrompt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EB36B35-5126-06AA-A976-9F4C7993F6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389956"/>
              </p:ext>
            </p:extLst>
          </p:nvPr>
        </p:nvGraphicFramePr>
        <p:xfrm>
          <a:off x="720306" y="1126747"/>
          <a:ext cx="7875916" cy="530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240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Alpes-Maritimes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8296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65635" y="1094081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1211" y="89504"/>
            <a:ext cx="90414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un vif recul fin 2025, l’emploi salarié repart légèrement à la hausse au 1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2026</a:t>
            </a:r>
          </a:p>
          <a:p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971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75492" y="6568767"/>
            <a:ext cx="540462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868991" y="1747897"/>
            <a:ext cx="1275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868991" y="224537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- 0,1 %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67961" y="2872577"/>
            <a:ext cx="9714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    0,0 %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733327" y="2631041"/>
            <a:ext cx="1056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   + 0,1 %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500-000001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202583"/>
              </p:ext>
            </p:extLst>
          </p:nvPr>
        </p:nvGraphicFramePr>
        <p:xfrm>
          <a:off x="354006" y="999715"/>
          <a:ext cx="8174173" cy="547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68711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progression tirée uniquement par l’emploi hors intérim…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08172" y="6555759"/>
            <a:ext cx="52387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714731" y="2505574"/>
            <a:ext cx="14361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r>
              <a:rPr lang="fr-FR" sz="1600" b="1" dirty="0">
                <a:solidFill>
                  <a:srgbClr val="00B0F0"/>
                </a:solidFill>
              </a:rPr>
              <a:t>+ 570 emplois hors intérim</a:t>
            </a: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- 160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emplois</a:t>
            </a: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intérimaires</a:t>
            </a: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endParaRPr lang="fr-FR" sz="1600" b="1" dirty="0">
              <a:solidFill>
                <a:srgbClr val="00B0F0"/>
              </a:solidFill>
            </a:endParaRP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849094" y="215053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T1 2026 :</a:t>
            </a:r>
            <a:endParaRPr lang="fr-FR" b="1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045372"/>
              </p:ext>
            </p:extLst>
          </p:nvPr>
        </p:nvGraphicFramePr>
        <p:xfrm>
          <a:off x="335904" y="1450181"/>
          <a:ext cx="8101012" cy="48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38360" y="6568767"/>
            <a:ext cx="5378374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34087" y="429510"/>
            <a:ext cx="8986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le secteur tertiaire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886765"/>
              </p:ext>
            </p:extLst>
          </p:nvPr>
        </p:nvGraphicFramePr>
        <p:xfrm>
          <a:off x="821094" y="1308100"/>
          <a:ext cx="7279918" cy="480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78959" y="991089"/>
            <a:ext cx="8134289" cy="520780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625" y="6492875"/>
            <a:ext cx="518160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13646" y="46347"/>
            <a:ext cx="8930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Faibles 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hausses dans le secteur tertiaire ; quasi-stabilité dans l’industrie ; forte baisse dans la construction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500-0000024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308955"/>
              </p:ext>
            </p:extLst>
          </p:nvPr>
        </p:nvGraphicFramePr>
        <p:xfrm>
          <a:off x="597159" y="1268729"/>
          <a:ext cx="8042987" cy="5148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85977" y="6511309"/>
            <a:ext cx="5448299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60095" y="76212"/>
            <a:ext cx="8947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une croissance de l’emploi salarié peu dynamique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67D811-42DD-2E29-E56A-1BCAE4599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79" y="1832920"/>
            <a:ext cx="8822842" cy="335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59786" y="6513868"/>
            <a:ext cx="5200650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44929" y="42803"/>
            <a:ext cx="9045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>
            <a:cxnSpLocks/>
          </p:cNvCxnSpPr>
          <p:nvPr/>
        </p:nvCxnSpPr>
        <p:spPr>
          <a:xfrm>
            <a:off x="46208" y="883060"/>
            <a:ext cx="9097791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DB5BEEE0-D93D-F862-BD81-161BCD833B8E}"/>
              </a:ext>
            </a:extLst>
          </p:cNvPr>
          <p:cNvSpPr txBox="1"/>
          <p:nvPr/>
        </p:nvSpPr>
        <p:spPr>
          <a:xfrm>
            <a:off x="98709" y="14332"/>
            <a:ext cx="9045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baisse du nombre d’entrées et de bénéficiaires de contrat d’apprentissage</a:t>
            </a:r>
          </a:p>
        </p:txBody>
      </p:sp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69C88CA1-7C7B-39A5-F23F-3B2E6A7806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8718520"/>
              </p:ext>
            </p:extLst>
          </p:nvPr>
        </p:nvGraphicFramePr>
        <p:xfrm>
          <a:off x="244929" y="1078302"/>
          <a:ext cx="8494469" cy="5270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16">
            <a:extLst>
              <a:ext uri="{FF2B5EF4-FFF2-40B4-BE49-F238E27FC236}">
                <a16:creationId xmlns:a16="http://schemas.microsoft.com/office/drawing/2014/main" id="{FE10600E-BD80-564A-969D-335B414D5541}"/>
              </a:ext>
            </a:extLst>
          </p:cNvPr>
          <p:cNvSpPr txBox="1"/>
          <p:nvPr/>
        </p:nvSpPr>
        <p:spPr bwMode="auto">
          <a:xfrm>
            <a:off x="7598930" y="2348383"/>
            <a:ext cx="640135" cy="287857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100" b="1" dirty="0"/>
              <a:t>15 500</a:t>
            </a:r>
          </a:p>
        </p:txBody>
      </p:sp>
      <p:sp>
        <p:nvSpPr>
          <p:cNvPr id="13" name="Signe de multiplication 12">
            <a:extLst>
              <a:ext uri="{FF2B5EF4-FFF2-40B4-BE49-F238E27FC236}">
                <a16:creationId xmlns:a16="http://schemas.microsoft.com/office/drawing/2014/main" id="{841339F5-DD06-662A-9293-4E8C15A29766}"/>
              </a:ext>
            </a:extLst>
          </p:cNvPr>
          <p:cNvSpPr/>
          <p:nvPr/>
        </p:nvSpPr>
        <p:spPr>
          <a:xfrm>
            <a:off x="7776661" y="2713620"/>
            <a:ext cx="284672" cy="210477"/>
          </a:xfrm>
          <a:prstGeom prst="mathMultiply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357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25698" y="9305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</a:t>
            </a:r>
            <a:r>
              <a:rPr lang="fr-FR"/>
              <a:t>- Alpes-Maritimes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8004" y="3779068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7,9 % (+0,2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19864" y="4086844"/>
            <a:ext cx="1670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7,3 % (+0,1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19864" y="3415123"/>
            <a:ext cx="1612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8,5 %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D7EED39-3C42-F8C2-41F1-5D24FA02227A}"/>
              </a:ext>
            </a:extLst>
          </p:cNvPr>
          <p:cNvSpPr txBox="1"/>
          <p:nvPr/>
        </p:nvSpPr>
        <p:spPr>
          <a:xfrm>
            <a:off x="7358737" y="2142375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T1 2026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T4 2025) :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D0F3C40-6FE3-8DC6-0EFE-C0B8C2298C82}"/>
              </a:ext>
            </a:extLst>
          </p:cNvPr>
          <p:cNvSpPr txBox="1"/>
          <p:nvPr/>
        </p:nvSpPr>
        <p:spPr>
          <a:xfrm>
            <a:off x="96069" y="334294"/>
            <a:ext cx="9047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remontée progressive du taux de chômage se poursuit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200-000004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060523"/>
              </p:ext>
            </p:extLst>
          </p:nvPr>
        </p:nvGraphicFramePr>
        <p:xfrm>
          <a:off x="315821" y="1374928"/>
          <a:ext cx="7799102" cy="467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26108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6569" y="-69677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46102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92032" y="64798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Alpes-Maritimes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juin 2026</a:t>
            </a:r>
            <a:endParaRPr lang="fr-FR" dirty="0"/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32F245D8-4A6C-2C2B-0AAF-34A184ECECEB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71255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ab994d58-9349-46a1-8cee-b96a64c5dc7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ff91c20-40e6-4ab5-a5ac-9b5646c6652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14508</TotalTime>
  <Words>1690</Words>
  <Application>Microsoft Office PowerPoint</Application>
  <PresentationFormat>Affichage à l'écran (4:3)</PresentationFormat>
  <Paragraphs>238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1081</cp:revision>
  <cp:lastPrinted>2018-10-09T12:30:48Z</cp:lastPrinted>
  <dcterms:created xsi:type="dcterms:W3CDTF">2018-05-30T13:27:07Z</dcterms:created>
  <dcterms:modified xsi:type="dcterms:W3CDTF">2026-06-22T12:25:38Z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2025-09-15T09:15:51Z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edd96468-0854-4b8f-a140-371db36f30ab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