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5" r:id="rId12"/>
    <p:sldId id="261" r:id="rId13"/>
    <p:sldId id="314" r:id="rId14"/>
    <p:sldId id="305" r:id="rId15"/>
    <p:sldId id="302" r:id="rId16"/>
    <p:sldId id="306" r:id="rId17"/>
    <p:sldId id="307" r:id="rId18"/>
    <p:sldId id="308" r:id="rId19"/>
    <p:sldId id="309" r:id="rId20"/>
    <p:sldId id="316" r:id="rId21"/>
    <p:sldId id="317" r:id="rId22"/>
    <p:sldId id="310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45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Prestations%20sociales\2023-T2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2\01%20-%20Fichiers%20de%20travail\DPAE\dpae_dep_eclairageconj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2\01%20-%20Fichiers%20de%20travail\Politiques%20emploi\2023_T2_Politiques%20de%20l'emploi_note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2\01%20-%20Fichiers%20de%20travail\Politiques%20emploi\2023_T2_Politiques%20de%20l'emploi_note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2013)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100.08468046731946</c:v>
                </c:pt>
                <c:pt idx="2">
                  <c:v>100.25583714414144</c:v>
                </c:pt>
                <c:pt idx="3">
                  <c:v>100.62121456144891</c:v>
                </c:pt>
                <c:pt idx="4">
                  <c:v>100.73670323059633</c:v>
                </c:pt>
                <c:pt idx="5">
                  <c:v>100.6662203499116</c:v>
                </c:pt>
                <c:pt idx="6">
                  <c:v>100.68939664746159</c:v>
                </c:pt>
                <c:pt idx="7">
                  <c:v>100.87632218532848</c:v>
                </c:pt>
                <c:pt idx="8">
                  <c:v>100.81094594647679</c:v>
                </c:pt>
                <c:pt idx="9">
                  <c:v>101.18350633251647</c:v>
                </c:pt>
                <c:pt idx="10">
                  <c:v>101.1020806479038</c:v>
                </c:pt>
                <c:pt idx="11">
                  <c:v>101.54770529401634</c:v>
                </c:pt>
                <c:pt idx="12">
                  <c:v>101.9432175098331</c:v>
                </c:pt>
                <c:pt idx="13">
                  <c:v>102.33440872102193</c:v>
                </c:pt>
                <c:pt idx="14">
                  <c:v>102.52172707749135</c:v>
                </c:pt>
                <c:pt idx="15">
                  <c:v>102.60882057336926</c:v>
                </c:pt>
                <c:pt idx="16">
                  <c:v>103.09810420130721</c:v>
                </c:pt>
                <c:pt idx="17">
                  <c:v>103.53952007667822</c:v>
                </c:pt>
                <c:pt idx="18">
                  <c:v>103.63525558181206</c:v>
                </c:pt>
                <c:pt idx="19">
                  <c:v>103.93688415162126</c:v>
                </c:pt>
                <c:pt idx="20">
                  <c:v>104.57701012293541</c:v>
                </c:pt>
                <c:pt idx="21">
                  <c:v>104.53840166599981</c:v>
                </c:pt>
                <c:pt idx="22">
                  <c:v>104.52044424416933</c:v>
                </c:pt>
                <c:pt idx="23">
                  <c:v>104.71629237600824</c:v>
                </c:pt>
                <c:pt idx="24">
                  <c:v>105.30136762602325</c:v>
                </c:pt>
                <c:pt idx="25">
                  <c:v>105.73947260174424</c:v>
                </c:pt>
                <c:pt idx="26">
                  <c:v>106.11433378245594</c:v>
                </c:pt>
                <c:pt idx="27">
                  <c:v>106.51405476901425</c:v>
                </c:pt>
                <c:pt idx="28">
                  <c:v>104.4715102696812</c:v>
                </c:pt>
                <c:pt idx="29">
                  <c:v>103.73879134205355</c:v>
                </c:pt>
                <c:pt idx="30">
                  <c:v>106.15861005065679</c:v>
                </c:pt>
                <c:pt idx="31">
                  <c:v>106.38414404545922</c:v>
                </c:pt>
                <c:pt idx="32">
                  <c:v>106.97898364359457</c:v>
                </c:pt>
                <c:pt idx="33">
                  <c:v>108.71221155189723</c:v>
                </c:pt>
                <c:pt idx="34">
                  <c:v>109.82046506355525</c:v>
                </c:pt>
                <c:pt idx="35">
                  <c:v>110.98685572838953</c:v>
                </c:pt>
                <c:pt idx="36">
                  <c:v>111.26205321794195</c:v>
                </c:pt>
                <c:pt idx="37">
                  <c:v>111.95386289396201</c:v>
                </c:pt>
                <c:pt idx="38">
                  <c:v>112.10790390310177</c:v>
                </c:pt>
                <c:pt idx="39">
                  <c:v>112.39460536601436</c:v>
                </c:pt>
                <c:pt idx="40">
                  <c:v>112.91267698582432</c:v>
                </c:pt>
                <c:pt idx="41">
                  <c:v>113.05061243225984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65-4124-8B48-41B26F67C4F3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99.847122324539001</c:v>
                </c:pt>
                <c:pt idx="2">
                  <c:v>100.04727755887039</c:v>
                </c:pt>
                <c:pt idx="3">
                  <c:v>100.33645032609044</c:v>
                </c:pt>
                <c:pt idx="4">
                  <c:v>100.33306715045873</c:v>
                </c:pt>
                <c:pt idx="5">
                  <c:v>100.38985717246823</c:v>
                </c:pt>
                <c:pt idx="6">
                  <c:v>100.25193293031495</c:v>
                </c:pt>
                <c:pt idx="7">
                  <c:v>100.34836269198159</c:v>
                </c:pt>
                <c:pt idx="8">
                  <c:v>100.27931943794751</c:v>
                </c:pt>
                <c:pt idx="9">
                  <c:v>100.50289481962842</c:v>
                </c:pt>
                <c:pt idx="10">
                  <c:v>100.58963845116899</c:v>
                </c:pt>
                <c:pt idx="11">
                  <c:v>100.73505971393719</c:v>
                </c:pt>
                <c:pt idx="12">
                  <c:v>100.92880716590678</c:v>
                </c:pt>
                <c:pt idx="13">
                  <c:v>101.14228674807227</c:v>
                </c:pt>
                <c:pt idx="14">
                  <c:v>101.47374211520201</c:v>
                </c:pt>
                <c:pt idx="15">
                  <c:v>101.51961893741522</c:v>
                </c:pt>
                <c:pt idx="16">
                  <c:v>102.01101782116959</c:v>
                </c:pt>
                <c:pt idx="17">
                  <c:v>102.47327296156345</c:v>
                </c:pt>
                <c:pt idx="18">
                  <c:v>102.49480837373137</c:v>
                </c:pt>
                <c:pt idx="19">
                  <c:v>102.84797101198595</c:v>
                </c:pt>
                <c:pt idx="20">
                  <c:v>103.17718949370773</c:v>
                </c:pt>
                <c:pt idx="21">
                  <c:v>103.27304091561021</c:v>
                </c:pt>
                <c:pt idx="22">
                  <c:v>103.17108504519885</c:v>
                </c:pt>
                <c:pt idx="23">
                  <c:v>103.46072324571986</c:v>
                </c:pt>
                <c:pt idx="24">
                  <c:v>104.05024794634787</c:v>
                </c:pt>
                <c:pt idx="25">
                  <c:v>104.34657030418578</c:v>
                </c:pt>
                <c:pt idx="26">
                  <c:v>104.58458447427206</c:v>
                </c:pt>
                <c:pt idx="27">
                  <c:v>104.94252573186277</c:v>
                </c:pt>
                <c:pt idx="28">
                  <c:v>103.05932996110585</c:v>
                </c:pt>
                <c:pt idx="29">
                  <c:v>102.83220545433038</c:v>
                </c:pt>
                <c:pt idx="30">
                  <c:v>104.73991056560085</c:v>
                </c:pt>
                <c:pt idx="31">
                  <c:v>104.61402321699617</c:v>
                </c:pt>
                <c:pt idx="32">
                  <c:v>105.22520840788805</c:v>
                </c:pt>
                <c:pt idx="33">
                  <c:v>106.52455927032601</c:v>
                </c:pt>
                <c:pt idx="34">
                  <c:v>107.51610001528501</c:v>
                </c:pt>
                <c:pt idx="35">
                  <c:v>108.14768024432388</c:v>
                </c:pt>
                <c:pt idx="36">
                  <c:v>108.47396694975279</c:v>
                </c:pt>
                <c:pt idx="37">
                  <c:v>108.93258757404405</c:v>
                </c:pt>
                <c:pt idx="38">
                  <c:v>109.35526344326138</c:v>
                </c:pt>
                <c:pt idx="39">
                  <c:v>109.5552110693468</c:v>
                </c:pt>
                <c:pt idx="40">
                  <c:v>109.96992391973259</c:v>
                </c:pt>
                <c:pt idx="41">
                  <c:v>110.05370454139307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65-4124-8B48-41B26F67C4F3}"/>
            </c:ext>
          </c:extLst>
        </c:ser>
        <c:ser>
          <c:idx val="2"/>
          <c:order val="2"/>
          <c:tx>
            <c:strRef>
              <c:f>'Données graph 1 et 2'!$I$8:$I$9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2'!$I$10:$I$51</c:f>
              <c:numCache>
                <c:formatCode>#\ ##0.0</c:formatCode>
                <c:ptCount val="42"/>
                <c:pt idx="0">
                  <c:v>100</c:v>
                </c:pt>
                <c:pt idx="1">
                  <c:v>100.16862509213109</c:v>
                </c:pt>
                <c:pt idx="2">
                  <c:v>99.989878929940943</c:v>
                </c:pt>
                <c:pt idx="3">
                  <c:v>100.28267473307142</c:v>
                </c:pt>
                <c:pt idx="4">
                  <c:v>100.07294610100625</c:v>
                </c:pt>
                <c:pt idx="5">
                  <c:v>100.02301876741919</c:v>
                </c:pt>
                <c:pt idx="6">
                  <c:v>99.735490766543023</c:v>
                </c:pt>
                <c:pt idx="7">
                  <c:v>99.934018043510974</c:v>
                </c:pt>
                <c:pt idx="8">
                  <c:v>99.887551454770602</c:v>
                </c:pt>
                <c:pt idx="9">
                  <c:v>99.991036507146276</c:v>
                </c:pt>
                <c:pt idx="10">
                  <c:v>100.22796501093015</c:v>
                </c:pt>
                <c:pt idx="11">
                  <c:v>100.80130725548891</c:v>
                </c:pt>
                <c:pt idx="12">
                  <c:v>101.00011568354662</c:v>
                </c:pt>
                <c:pt idx="13">
                  <c:v>101.20740673012372</c:v>
                </c:pt>
                <c:pt idx="14">
                  <c:v>101.56963666853642</c:v>
                </c:pt>
                <c:pt idx="15">
                  <c:v>101.74299182179236</c:v>
                </c:pt>
                <c:pt idx="16">
                  <c:v>101.78873346073792</c:v>
                </c:pt>
                <c:pt idx="17">
                  <c:v>102.39938116149578</c:v>
                </c:pt>
                <c:pt idx="18">
                  <c:v>102.21169953040577</c:v>
                </c:pt>
                <c:pt idx="19">
                  <c:v>102.71532007844661</c:v>
                </c:pt>
                <c:pt idx="20">
                  <c:v>103.23620824834185</c:v>
                </c:pt>
                <c:pt idx="21">
                  <c:v>103.41358181281115</c:v>
                </c:pt>
                <c:pt idx="22">
                  <c:v>103.26724199240883</c:v>
                </c:pt>
                <c:pt idx="23">
                  <c:v>102.94187379934358</c:v>
                </c:pt>
                <c:pt idx="24">
                  <c:v>103.5309074732764</c:v>
                </c:pt>
                <c:pt idx="25">
                  <c:v>103.85594346387974</c:v>
                </c:pt>
                <c:pt idx="26">
                  <c:v>103.78141928491713</c:v>
                </c:pt>
                <c:pt idx="27">
                  <c:v>104.31046369705541</c:v>
                </c:pt>
                <c:pt idx="28">
                  <c:v>101.83656426332956</c:v>
                </c:pt>
                <c:pt idx="29">
                  <c:v>99.970523891444643</c:v>
                </c:pt>
                <c:pt idx="30">
                  <c:v>102.36644544225231</c:v>
                </c:pt>
                <c:pt idx="31">
                  <c:v>102.75901217975871</c:v>
                </c:pt>
                <c:pt idx="32">
                  <c:v>102.81345533649437</c:v>
                </c:pt>
                <c:pt idx="33">
                  <c:v>104.45885978590385</c:v>
                </c:pt>
                <c:pt idx="34">
                  <c:v>105.75194142909356</c:v>
                </c:pt>
                <c:pt idx="35">
                  <c:v>107.14128433871213</c:v>
                </c:pt>
                <c:pt idx="36">
                  <c:v>107.65973630532726</c:v>
                </c:pt>
                <c:pt idx="37">
                  <c:v>108.85613200202822</c:v>
                </c:pt>
                <c:pt idx="38">
                  <c:v>108.82370671584908</c:v>
                </c:pt>
                <c:pt idx="39">
                  <c:v>109.25733234455639</c:v>
                </c:pt>
                <c:pt idx="40">
                  <c:v>109.92440243305779</c:v>
                </c:pt>
                <c:pt idx="41">
                  <c:v>110.14669011827117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65-4124-8B48-41B26F67C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dep06_trim!$BG$79:$BG$121</c:f>
              <c:numCache>
                <c:formatCode>#\ ##0.0</c:formatCode>
                <c:ptCount val="43"/>
                <c:pt idx="0">
                  <c:v>2.9691416717088748</c:v>
                </c:pt>
                <c:pt idx="1">
                  <c:v>2.8793284365162597</c:v>
                </c:pt>
                <c:pt idx="2">
                  <c:v>1.6808779731549262</c:v>
                </c:pt>
                <c:pt idx="3">
                  <c:v>1.6651285960759044</c:v>
                </c:pt>
                <c:pt idx="4">
                  <c:v>1.6418028257952466</c:v>
                </c:pt>
                <c:pt idx="5">
                  <c:v>1.9725091247961402</c:v>
                </c:pt>
                <c:pt idx="6">
                  <c:v>2.1247429746401592</c:v>
                </c:pt>
                <c:pt idx="7">
                  <c:v>1.9910514541386926</c:v>
                </c:pt>
                <c:pt idx="8">
                  <c:v>2.3579732397455588</c:v>
                </c:pt>
                <c:pt idx="9">
                  <c:v>3.1286831672559634</c:v>
                </c:pt>
                <c:pt idx="10">
                  <c:v>0.4155844155844246</c:v>
                </c:pt>
                <c:pt idx="11">
                  <c:v>1.4278323848939456</c:v>
                </c:pt>
                <c:pt idx="12">
                  <c:v>0.80247543269067467</c:v>
                </c:pt>
                <c:pt idx="13">
                  <c:v>5.3972002023949806E-2</c:v>
                </c:pt>
                <c:pt idx="14">
                  <c:v>0.84285762449005652</c:v>
                </c:pt>
                <c:pt idx="15">
                  <c:v>0.93276720938784141</c:v>
                </c:pt>
                <c:pt idx="16">
                  <c:v>0.88108645246771644</c:v>
                </c:pt>
                <c:pt idx="17">
                  <c:v>1.0309955345416455</c:v>
                </c:pt>
                <c:pt idx="18">
                  <c:v>0.81572960675981854</c:v>
                </c:pt>
                <c:pt idx="19">
                  <c:v>0.83491828116437627</c:v>
                </c:pt>
                <c:pt idx="20">
                  <c:v>-0.24936061381074515</c:v>
                </c:pt>
                <c:pt idx="21">
                  <c:v>-4.8073841420426255E-2</c:v>
                </c:pt>
                <c:pt idx="22">
                  <c:v>-0.21803956776862421</c:v>
                </c:pt>
                <c:pt idx="23">
                  <c:v>-0.29242584915967207</c:v>
                </c:pt>
                <c:pt idx="24">
                  <c:v>-0.10313265437669195</c:v>
                </c:pt>
                <c:pt idx="25">
                  <c:v>-0.62588721125307334</c:v>
                </c:pt>
                <c:pt idx="26">
                  <c:v>-1.3667943640023328</c:v>
                </c:pt>
                <c:pt idx="27">
                  <c:v>-1.0796221322537103</c:v>
                </c:pt>
                <c:pt idx="28">
                  <c:v>0.26619638638405441</c:v>
                </c:pt>
                <c:pt idx="29">
                  <c:v>12.464739654199718</c:v>
                </c:pt>
                <c:pt idx="30">
                  <c:v>-1.8088465283720323</c:v>
                </c:pt>
                <c:pt idx="31">
                  <c:v>-3.3357374684457319</c:v>
                </c:pt>
                <c:pt idx="32">
                  <c:v>-0.40415345395758973</c:v>
                </c:pt>
                <c:pt idx="33">
                  <c:v>1.5701086277937204</c:v>
                </c:pt>
                <c:pt idx="34">
                  <c:v>-4.3178954485386782</c:v>
                </c:pt>
                <c:pt idx="35">
                  <c:v>-5.1808312455836063</c:v>
                </c:pt>
                <c:pt idx="36">
                  <c:v>-3.0859388232105878</c:v>
                </c:pt>
                <c:pt idx="37">
                  <c:v>-1.4889898636840315</c:v>
                </c:pt>
                <c:pt idx="38">
                  <c:v>-0.32287822878229733</c:v>
                </c:pt>
                <c:pt idx="39">
                  <c:v>-1.149752607411092</c:v>
                </c:pt>
                <c:pt idx="40">
                  <c:v>-0.25927259632697597</c:v>
                </c:pt>
                <c:pt idx="41">
                  <c:v>-1.4224853780056446</c:v>
                </c:pt>
                <c:pt idx="42">
                  <c:v>3.2962203340169971E-2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B-4709-BDD6-6B0F04E31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59968"/>
        <c:axId val="151861504"/>
      </c:barChart>
      <c:catAx>
        <c:axId val="1518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615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861504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5996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dep06_trim!$BH$103:$BH$121</c:f>
              <c:numCache>
                <c:formatCode>#\ ##0.0</c:formatCode>
                <c:ptCount val="19"/>
                <c:pt idx="0">
                  <c:v>-1.3229263130054569E-2</c:v>
                </c:pt>
                <c:pt idx="1">
                  <c:v>-0.83355385022492179</c:v>
                </c:pt>
                <c:pt idx="2">
                  <c:v>-1.5210140093395608</c:v>
                </c:pt>
                <c:pt idx="3">
                  <c:v>-1.7138599105812169</c:v>
                </c:pt>
                <c:pt idx="4">
                  <c:v>0.60652009097801329</c:v>
                </c:pt>
                <c:pt idx="5">
                  <c:v>16.174556415701868</c:v>
                </c:pt>
                <c:pt idx="6">
                  <c:v>-3.095883948578837</c:v>
                </c:pt>
                <c:pt idx="7">
                  <c:v>-4.0771618085559513</c:v>
                </c:pt>
                <c:pt idx="8">
                  <c:v>-7.6127640677536856E-2</c:v>
                </c:pt>
                <c:pt idx="9">
                  <c:v>1.904640975176175</c:v>
                </c:pt>
                <c:pt idx="10">
                  <c:v>-5.7068095445766627</c:v>
                </c:pt>
                <c:pt idx="11">
                  <c:v>-5.9861248761149621</c:v>
                </c:pt>
                <c:pt idx="12">
                  <c:v>-3.1695832454845752</c:v>
                </c:pt>
                <c:pt idx="13">
                  <c:v>-2.0322252866889157</c:v>
                </c:pt>
                <c:pt idx="14">
                  <c:v>-0.68158245666025685</c:v>
                </c:pt>
                <c:pt idx="15">
                  <c:v>-1.7753244815754021</c:v>
                </c:pt>
                <c:pt idx="16">
                  <c:v>-9.1130012150664186E-2</c:v>
                </c:pt>
                <c:pt idx="17">
                  <c:v>-0.81331711766495784</c:v>
                </c:pt>
                <c:pt idx="18">
                  <c:v>0.49812246149132378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3-4D87-B681-7F329779D1BB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dep06_trim!$BI$103:$BI$121</c:f>
              <c:numCache>
                <c:formatCode>#\ ##0.0</c:formatCode>
                <c:ptCount val="19"/>
                <c:pt idx="0">
                  <c:v>-0.18856065367692798</c:v>
                </c:pt>
                <c:pt idx="1">
                  <c:v>-0.42821158690177219</c:v>
                </c:pt>
                <c:pt idx="2">
                  <c:v>-1.2205919554768463</c:v>
                </c:pt>
                <c:pt idx="3">
                  <c:v>-0.480184390806071</c:v>
                </c:pt>
                <c:pt idx="4">
                  <c:v>-5.146680391148184E-2</c:v>
                </c:pt>
                <c:pt idx="5">
                  <c:v>8.9791452111225531</c:v>
                </c:pt>
                <c:pt idx="6">
                  <c:v>-0.51975665938218674</c:v>
                </c:pt>
                <c:pt idx="7">
                  <c:v>-2.6123612183102884</c:v>
                </c:pt>
                <c:pt idx="8">
                  <c:v>-0.71938060110954272</c:v>
                </c:pt>
                <c:pt idx="9">
                  <c:v>1.2465459011360203</c:v>
                </c:pt>
                <c:pt idx="10">
                  <c:v>-2.9657933042212536</c:v>
                </c:pt>
                <c:pt idx="11">
                  <c:v>-4.4190261891368205</c:v>
                </c:pt>
                <c:pt idx="12">
                  <c:v>-3.0081088150667012</c:v>
                </c:pt>
                <c:pt idx="13">
                  <c:v>-0.98435814455231085</c:v>
                </c:pt>
                <c:pt idx="14">
                  <c:v>6.8092060465652082E-3</c:v>
                </c:pt>
                <c:pt idx="15">
                  <c:v>-0.57874310614828284</c:v>
                </c:pt>
                <c:pt idx="16">
                  <c:v>-0.4109026160799889</c:v>
                </c:pt>
                <c:pt idx="17">
                  <c:v>-1.9735937285105365</c:v>
                </c:pt>
                <c:pt idx="18">
                  <c:v>-0.39284461592423714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3-4D87-B681-7F329779D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1776"/>
        <c:axId val="172333312"/>
      </c:barChart>
      <c:catAx>
        <c:axId val="172331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333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33331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317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dep06_trim!$BJ$103:$BJ$121</c:f>
              <c:numCache>
                <c:formatCode>#\ ##0.0</c:formatCode>
                <c:ptCount val="19"/>
                <c:pt idx="0">
                  <c:v>0</c:v>
                </c:pt>
                <c:pt idx="1">
                  <c:v>0.3677597303095359</c:v>
                </c:pt>
                <c:pt idx="2">
                  <c:v>-1.8931297709923633</c:v>
                </c:pt>
                <c:pt idx="3">
                  <c:v>-3.0501089324618702</c:v>
                </c:pt>
                <c:pt idx="4">
                  <c:v>0.16051364365969878</c:v>
                </c:pt>
                <c:pt idx="5">
                  <c:v>27.307692307692299</c:v>
                </c:pt>
                <c:pt idx="6">
                  <c:v>-5.0855991943605243</c:v>
                </c:pt>
                <c:pt idx="7">
                  <c:v>-6.8965517241379226</c:v>
                </c:pt>
                <c:pt idx="8">
                  <c:v>-1.4529914529914478</c:v>
                </c:pt>
                <c:pt idx="9">
                  <c:v>1.3587742122000535</c:v>
                </c:pt>
                <c:pt idx="10">
                  <c:v>-9.0986879634911482</c:v>
                </c:pt>
                <c:pt idx="11">
                  <c:v>-8.7543144022591779</c:v>
                </c:pt>
                <c:pt idx="12">
                  <c:v>-3.8858321870701595</c:v>
                </c:pt>
                <c:pt idx="13">
                  <c:v>-1.5026833631484826</c:v>
                </c:pt>
                <c:pt idx="14">
                  <c:v>0.10897203051216664</c:v>
                </c:pt>
                <c:pt idx="15">
                  <c:v>0.54426705370100859</c:v>
                </c:pt>
                <c:pt idx="16">
                  <c:v>-0.72176109707685621</c:v>
                </c:pt>
                <c:pt idx="17">
                  <c:v>-2.1810250817884458</c:v>
                </c:pt>
                <c:pt idx="18">
                  <c:v>2.3782980304719592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3-44A0-B96A-DF7CC61542B8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dep06_trim!$BK$103:$BK$121</c:f>
              <c:numCache>
                <c:formatCode>#\ ##0.0</c:formatCode>
                <c:ptCount val="19"/>
                <c:pt idx="0">
                  <c:v>-0.31681254362884159</c:v>
                </c:pt>
                <c:pt idx="1">
                  <c:v>-1.0234863176039721</c:v>
                </c:pt>
                <c:pt idx="2">
                  <c:v>-1.6272994448677469</c:v>
                </c:pt>
                <c:pt idx="3">
                  <c:v>-1.0622406639004156</c:v>
                </c:pt>
                <c:pt idx="4">
                  <c:v>0.40820891349326871</c:v>
                </c:pt>
                <c:pt idx="5">
                  <c:v>12.953887280017828</c:v>
                </c:pt>
                <c:pt idx="6">
                  <c:v>-2.1299674588304951</c:v>
                </c:pt>
                <c:pt idx="7">
                  <c:v>-3.6372795969773386</c:v>
                </c:pt>
                <c:pt idx="8">
                  <c:v>-0.49665411961522521</c:v>
                </c:pt>
                <c:pt idx="9">
                  <c:v>1.4816371565176345</c:v>
                </c:pt>
                <c:pt idx="10">
                  <c:v>-4.8615066010872399</c:v>
                </c:pt>
                <c:pt idx="11">
                  <c:v>-5.6541140618197705</c:v>
                </c:pt>
                <c:pt idx="12">
                  <c:v>-3.3223741131683693</c:v>
                </c:pt>
                <c:pt idx="13">
                  <c:v>-1.6168486367161949</c:v>
                </c:pt>
                <c:pt idx="14">
                  <c:v>-0.15160703456639224</c:v>
                </c:pt>
                <c:pt idx="15">
                  <c:v>-1.1235955056179914</c:v>
                </c:pt>
                <c:pt idx="16">
                  <c:v>-0.17813267813266975</c:v>
                </c:pt>
                <c:pt idx="17">
                  <c:v>-0.98455479662790113</c:v>
                </c:pt>
                <c:pt idx="18">
                  <c:v>-0.12429308308992137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73-44A0-B96A-DF7CC61542B8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dep06_trim!$BL$103:$BL$121</c:f>
              <c:numCache>
                <c:formatCode>#\ ##0.0</c:formatCode>
                <c:ptCount val="19"/>
                <c:pt idx="0">
                  <c:v>0.2953401881426343</c:v>
                </c:pt>
                <c:pt idx="1">
                  <c:v>-0.17450103609989442</c:v>
                </c:pt>
                <c:pt idx="2">
                  <c:v>-0.6555227794165841</c:v>
                </c:pt>
                <c:pt idx="3">
                  <c:v>-0.41790388210711793</c:v>
                </c:pt>
                <c:pt idx="4">
                  <c:v>2.2087244616231239E-2</c:v>
                </c:pt>
                <c:pt idx="5">
                  <c:v>6.3818041294026795</c:v>
                </c:pt>
                <c:pt idx="6">
                  <c:v>0.21795537104307705</c:v>
                </c:pt>
                <c:pt idx="7">
                  <c:v>-1.3256006628003303</c:v>
                </c:pt>
                <c:pt idx="8">
                  <c:v>0.16792611251048584</c:v>
                </c:pt>
                <c:pt idx="9">
                  <c:v>1.8231349538977426</c:v>
                </c:pt>
                <c:pt idx="10">
                  <c:v>-1.5126569252932653</c:v>
                </c:pt>
                <c:pt idx="11">
                  <c:v>-3.0822275624281636</c:v>
                </c:pt>
                <c:pt idx="12">
                  <c:v>-2.3932729624838278</c:v>
                </c:pt>
                <c:pt idx="13">
                  <c:v>-1.2480671526397202</c:v>
                </c:pt>
                <c:pt idx="14">
                  <c:v>-0.77172575774522301</c:v>
                </c:pt>
                <c:pt idx="15">
                  <c:v>-1.724526600541032</c:v>
                </c:pt>
                <c:pt idx="16">
                  <c:v>-0.26379171923385236</c:v>
                </c:pt>
                <c:pt idx="17">
                  <c:v>-2.0009199632014751</c:v>
                </c:pt>
                <c:pt idx="18">
                  <c:v>-0.41070171321286875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73-44A0-B96A-DF7CC6154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432"/>
        <c:axId val="171192320"/>
      </c:barChart>
      <c:catAx>
        <c:axId val="17118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1923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192320"/>
        <c:scaling>
          <c:orientation val="minMax"/>
          <c:max val="2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8643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dep06_trim!$BS$103:$BS$121</c:f>
              <c:numCache>
                <c:formatCode>#\ ##0.0</c:formatCode>
                <c:ptCount val="19"/>
                <c:pt idx="0">
                  <c:v>3.4425382982394837E-2</c:v>
                </c:pt>
                <c:pt idx="1">
                  <c:v>-1.5944938342414616</c:v>
                </c:pt>
                <c:pt idx="2">
                  <c:v>-1.7427289153115311</c:v>
                </c:pt>
                <c:pt idx="3">
                  <c:v>-0.40336932020406113</c:v>
                </c:pt>
                <c:pt idx="4">
                  <c:v>1.9833234067897498</c:v>
                </c:pt>
                <c:pt idx="5">
                  <c:v>15.365298137008709</c:v>
                </c:pt>
                <c:pt idx="6">
                  <c:v>-5.6545509770173137</c:v>
                </c:pt>
                <c:pt idx="7">
                  <c:v>-7.1846327198583531</c:v>
                </c:pt>
                <c:pt idx="8">
                  <c:v>-3.3183026939530569</c:v>
                </c:pt>
                <c:pt idx="9">
                  <c:v>0.55010762975364891</c:v>
                </c:pt>
                <c:pt idx="10">
                  <c:v>-3.0803996194100902</c:v>
                </c:pt>
                <c:pt idx="11">
                  <c:v>-4.0618480795189598</c:v>
                </c:pt>
                <c:pt idx="12">
                  <c:v>0.36454336147351274</c:v>
                </c:pt>
                <c:pt idx="13">
                  <c:v>1.319059453259408</c:v>
                </c:pt>
                <c:pt idx="14">
                  <c:v>1.9245283018867854</c:v>
                </c:pt>
                <c:pt idx="15">
                  <c:v>0.89473034678515528</c:v>
                </c:pt>
                <c:pt idx="16">
                  <c:v>1.376062626139074</c:v>
                </c:pt>
                <c:pt idx="17">
                  <c:v>-1.6529922779922823</c:v>
                </c:pt>
                <c:pt idx="18">
                  <c:v>0.52140841614525257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E-4274-AC0D-115C49ABF93E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dep06_trim!$BT$103:$BT$121</c:f>
              <c:numCache>
                <c:formatCode>#\ ##0.0</c:formatCode>
                <c:ptCount val="19"/>
                <c:pt idx="0">
                  <c:v>-0.27943231119934575</c:v>
                </c:pt>
                <c:pt idx="1">
                  <c:v>0.61942334636089225</c:v>
                </c:pt>
                <c:pt idx="2">
                  <c:v>-0.89410040307805749</c:v>
                </c:pt>
                <c:pt idx="3">
                  <c:v>-1.9226502994897476</c:v>
                </c:pt>
                <c:pt idx="4">
                  <c:v>-1.9075623916157802</c:v>
                </c:pt>
                <c:pt idx="5">
                  <c:v>8.647194465795538</c:v>
                </c:pt>
                <c:pt idx="6">
                  <c:v>3.5656172621153059</c:v>
                </c:pt>
                <c:pt idx="7">
                  <c:v>1.5643145023567229</c:v>
                </c:pt>
                <c:pt idx="8">
                  <c:v>2.9862792574657071</c:v>
                </c:pt>
                <c:pt idx="9">
                  <c:v>2.6841692789968619</c:v>
                </c:pt>
                <c:pt idx="10">
                  <c:v>-5.6414170323729529</c:v>
                </c:pt>
                <c:pt idx="11">
                  <c:v>-6.4100835804799079</c:v>
                </c:pt>
                <c:pt idx="12">
                  <c:v>-6.9715520345696946</c:v>
                </c:pt>
                <c:pt idx="13">
                  <c:v>-4.9005186962917113</c:v>
                </c:pt>
                <c:pt idx="14">
                  <c:v>-3.2318463041354439</c:v>
                </c:pt>
                <c:pt idx="15">
                  <c:v>-3.9370741145789534</c:v>
                </c:pt>
                <c:pt idx="16">
                  <c:v>-2.6009282774323461</c:v>
                </c:pt>
                <c:pt idx="17">
                  <c:v>-1.0789426362165067</c:v>
                </c:pt>
                <c:pt idx="18">
                  <c:v>-0.69078349391020755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E-4274-AC0D-115C49ABF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552"/>
        <c:axId val="171589632"/>
      </c:barChart>
      <c:catAx>
        <c:axId val="1715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896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58963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6520344210107438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RSA!$AT$40:$AT$80</c:f>
              <c:numCache>
                <c:formatCode>0.0</c:formatCode>
                <c:ptCount val="41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84.277261200338131</c:v>
                </c:pt>
                <c:pt idx="31">
                  <c:v>83.38968723584108</c:v>
                </c:pt>
                <c:pt idx="32">
                  <c:v>83.981403212172438</c:v>
                </c:pt>
                <c:pt idx="33">
                  <c:v>85.164835164835168</c:v>
                </c:pt>
                <c:pt idx="34">
                  <c:v>83.431952662721898</c:v>
                </c:pt>
                <c:pt idx="35">
                  <c:v>83.981403212172438</c:v>
                </c:pt>
                <c:pt idx="36">
                  <c:v>84.488588334742175</c:v>
                </c:pt>
                <c:pt idx="37">
                  <c:v>83.939137785291635</c:v>
                </c:pt>
                <c:pt idx="38">
                  <c:v>83.347421808960277</c:v>
                </c:pt>
                <c:pt idx="39">
                  <c:v>82.375316990701606</c:v>
                </c:pt>
                <c:pt idx="40">
                  <c:v>80.388841927303474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68-4922-8706-40288A3ADE8F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ASS!$AT$40:$AT$79</c:f>
              <c:numCache>
                <c:formatCode>0.0</c:formatCode>
                <c:ptCount val="40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83.603603603603602</c:v>
                </c:pt>
                <c:pt idx="30">
                  <c:v>82.882882882882882</c:v>
                </c:pt>
                <c:pt idx="31">
                  <c:v>80.540540540540533</c:v>
                </c:pt>
                <c:pt idx="32">
                  <c:v>78.738738738738732</c:v>
                </c:pt>
                <c:pt idx="33">
                  <c:v>78.738738738738732</c:v>
                </c:pt>
                <c:pt idx="34">
                  <c:v>76.936936936936945</c:v>
                </c:pt>
                <c:pt idx="35">
                  <c:v>76.756756756756758</c:v>
                </c:pt>
                <c:pt idx="36">
                  <c:v>76.036036036036037</c:v>
                </c:pt>
                <c:pt idx="37">
                  <c:v>73.873873873873876</c:v>
                </c:pt>
                <c:pt idx="38">
                  <c:v>72.612612612612608</c:v>
                </c:pt>
                <c:pt idx="39">
                  <c:v>71.711711711711715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68-4922-8706-40288A3ADE8F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AAH!$AT$40:$AT$80</c:f>
              <c:numCache>
                <c:formatCode>0.0</c:formatCode>
                <c:ptCount val="41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100.64279155188247</c:v>
                </c:pt>
                <c:pt idx="25">
                  <c:v>101.10192837465564</c:v>
                </c:pt>
                <c:pt idx="26">
                  <c:v>102.70890725436179</c:v>
                </c:pt>
                <c:pt idx="27">
                  <c:v>103.12213039485766</c:v>
                </c:pt>
                <c:pt idx="28">
                  <c:v>103.4435261707989</c:v>
                </c:pt>
                <c:pt idx="29">
                  <c:v>103.76492194674012</c:v>
                </c:pt>
                <c:pt idx="30">
                  <c:v>104.08631772268136</c:v>
                </c:pt>
                <c:pt idx="31">
                  <c:v>104.31588613406795</c:v>
                </c:pt>
                <c:pt idx="32">
                  <c:v>104.49954086317723</c:v>
                </c:pt>
                <c:pt idx="33">
                  <c:v>104.63728191000918</c:v>
                </c:pt>
                <c:pt idx="34">
                  <c:v>104.82093663911847</c:v>
                </c:pt>
                <c:pt idx="35">
                  <c:v>103.25987144168963</c:v>
                </c:pt>
                <c:pt idx="36">
                  <c:v>106.42791551882461</c:v>
                </c:pt>
                <c:pt idx="37">
                  <c:v>105.41781450872361</c:v>
                </c:pt>
                <c:pt idx="38">
                  <c:v>106.79522497704316</c:v>
                </c:pt>
                <c:pt idx="39">
                  <c:v>107.25436179981635</c:v>
                </c:pt>
                <c:pt idx="40">
                  <c:v>107.16253443526172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68-4922-8706-40288A3ADE8F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PA!$AT$40:$AT$80</c:f>
              <c:numCache>
                <c:formatCode>0.0</c:formatCode>
                <c:ptCount val="41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103.04937753531962</c:v>
                </c:pt>
                <c:pt idx="31">
                  <c:v>104.3642467477969</c:v>
                </c:pt>
                <c:pt idx="32">
                  <c:v>105.44132046440062</c:v>
                </c:pt>
                <c:pt idx="33">
                  <c:v>106.09875507063926</c:v>
                </c:pt>
                <c:pt idx="34">
                  <c:v>106.22464680374877</c:v>
                </c:pt>
                <c:pt idx="35">
                  <c:v>105.3294167016366</c:v>
                </c:pt>
                <c:pt idx="36">
                  <c:v>105.09162120576305</c:v>
                </c:pt>
                <c:pt idx="37">
                  <c:v>104.979717442999</c:v>
                </c:pt>
                <c:pt idx="38">
                  <c:v>104.923765561617</c:v>
                </c:pt>
                <c:pt idx="39">
                  <c:v>105.3573926423276</c:v>
                </c:pt>
                <c:pt idx="40">
                  <c:v>102.96544971324661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68-4922-8706-40288A3AD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  <c:max val="45078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71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7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292315653939484"/>
          <c:y val="0.65277055214523816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Graph3'!$M$10:$M$51</c:f>
              <c:numCache>
                <c:formatCode>#,##0</c:formatCode>
                <c:ptCount val="42"/>
                <c:pt idx="0">
                  <c:v>-1352.7923417821294</c:v>
                </c:pt>
                <c:pt idx="1">
                  <c:v>495.61847004119772</c:v>
                </c:pt>
                <c:pt idx="2">
                  <c:v>-205.11813004082069</c:v>
                </c:pt>
                <c:pt idx="3">
                  <c:v>1182.2968553266837</c:v>
                </c:pt>
                <c:pt idx="4">
                  <c:v>-732.42654860386392</c:v>
                </c:pt>
                <c:pt idx="5">
                  <c:v>-119.95671859628055</c:v>
                </c:pt>
                <c:pt idx="6">
                  <c:v>-1171.729957535048</c:v>
                </c:pt>
                <c:pt idx="7">
                  <c:v>684.8287988647935</c:v>
                </c:pt>
                <c:pt idx="8">
                  <c:v>1.715595755376853</c:v>
                </c:pt>
                <c:pt idx="9">
                  <c:v>-289.30317768640816</c:v>
                </c:pt>
                <c:pt idx="10">
                  <c:v>383.43210571102099</c:v>
                </c:pt>
                <c:pt idx="11">
                  <c:v>2335.2578059040243</c:v>
                </c:pt>
                <c:pt idx="12">
                  <c:v>857.3528637206764</c:v>
                </c:pt>
                <c:pt idx="13">
                  <c:v>807.69457439193502</c:v>
                </c:pt>
                <c:pt idx="14">
                  <c:v>1304.2916351811145</c:v>
                </c:pt>
                <c:pt idx="15">
                  <c:v>215.50139910489088</c:v>
                </c:pt>
                <c:pt idx="16">
                  <c:v>-197.66131300647976</c:v>
                </c:pt>
                <c:pt idx="17">
                  <c:v>2347.8077852625283</c:v>
                </c:pt>
                <c:pt idx="18">
                  <c:v>-764.93597272370243</c:v>
                </c:pt>
                <c:pt idx="19">
                  <c:v>1526.9371010736213</c:v>
                </c:pt>
                <c:pt idx="20">
                  <c:v>1554.4696102426969</c:v>
                </c:pt>
                <c:pt idx="21">
                  <c:v>587.9816094886628</c:v>
                </c:pt>
                <c:pt idx="22">
                  <c:v>-164.793322171201</c:v>
                </c:pt>
                <c:pt idx="23">
                  <c:v>-931.13010792474961</c:v>
                </c:pt>
                <c:pt idx="24">
                  <c:v>1646.4357823812752</c:v>
                </c:pt>
                <c:pt idx="25">
                  <c:v>1184.4544186322019</c:v>
                </c:pt>
                <c:pt idx="26">
                  <c:v>-247.41209231113316</c:v>
                </c:pt>
                <c:pt idx="27">
                  <c:v>2481.4399557939032</c:v>
                </c:pt>
                <c:pt idx="28">
                  <c:v>-6191.7915785551304</c:v>
                </c:pt>
                <c:pt idx="29">
                  <c:v>-8566.682977539429</c:v>
                </c:pt>
                <c:pt idx="30">
                  <c:v>8199.3593807791476</c:v>
                </c:pt>
                <c:pt idx="31">
                  <c:v>1212.2116445698775</c:v>
                </c:pt>
                <c:pt idx="32">
                  <c:v>-71.382461295230314</c:v>
                </c:pt>
                <c:pt idx="33">
                  <c:v>6230.7929473576951</c:v>
                </c:pt>
                <c:pt idx="34">
                  <c:v>4912.9085625991574</c:v>
                </c:pt>
                <c:pt idx="35">
                  <c:v>5156.454287376313</c:v>
                </c:pt>
                <c:pt idx="36">
                  <c:v>2475.3723486995441</c:v>
                </c:pt>
                <c:pt idx="37">
                  <c:v>4575.4939126948011</c:v>
                </c:pt>
                <c:pt idx="38">
                  <c:v>-0.17268280801363289</c:v>
                </c:pt>
                <c:pt idx="39">
                  <c:v>1648.4337742642965</c:v>
                </c:pt>
                <c:pt idx="40">
                  <c:v>2845.3601234714151</c:v>
                </c:pt>
                <c:pt idx="41">
                  <c:v>1218.2462416788912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A-41D3-9180-1A9656199C00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Graph3'!$N$10:$N$51</c:f>
              <c:numCache>
                <c:formatCode>#,##0</c:formatCode>
                <c:ptCount val="42"/>
                <c:pt idx="0">
                  <c:v>458.16478200092661</c:v>
                </c:pt>
                <c:pt idx="1">
                  <c:v>175.0646736043791</c:v>
                </c:pt>
                <c:pt idx="2">
                  <c:v>-505.82017965668911</c:v>
                </c:pt>
                <c:pt idx="3">
                  <c:v>-17.741763270119009</c:v>
                </c:pt>
                <c:pt idx="4">
                  <c:v>-101.74027964374909</c:v>
                </c:pt>
                <c:pt idx="5">
                  <c:v>-78.622393330710111</c:v>
                </c:pt>
                <c:pt idx="6">
                  <c:v>28.126825423301852</c:v>
                </c:pt>
                <c:pt idx="7">
                  <c:v>104.78617796641447</c:v>
                </c:pt>
                <c:pt idx="8">
                  <c:v>-186.53007038085889</c:v>
                </c:pt>
                <c:pt idx="9">
                  <c:v>700.90076005387618</c:v>
                </c:pt>
                <c:pt idx="10">
                  <c:v>558.91847645181497</c:v>
                </c:pt>
                <c:pt idx="11">
                  <c:v>-54.867775537053603</c:v>
                </c:pt>
                <c:pt idx="12">
                  <c:v>-66.619647045397869</c:v>
                </c:pt>
                <c:pt idx="13">
                  <c:v>16.777092374097265</c:v>
                </c:pt>
                <c:pt idx="14">
                  <c:v>136.4281933262946</c:v>
                </c:pt>
                <c:pt idx="15">
                  <c:v>473.99491300068257</c:v>
                </c:pt>
                <c:pt idx="16">
                  <c:v>379.59239939333384</c:v>
                </c:pt>
                <c:pt idx="17">
                  <c:v>80.959573309579355</c:v>
                </c:pt>
                <c:pt idx="18">
                  <c:v>18.458062745081406</c:v>
                </c:pt>
                <c:pt idx="19">
                  <c:v>476.14445752348911</c:v>
                </c:pt>
                <c:pt idx="20">
                  <c:v>517.29154260820269</c:v>
                </c:pt>
                <c:pt idx="21">
                  <c:v>117.49738129757316</c:v>
                </c:pt>
                <c:pt idx="22">
                  <c:v>-417.25321400893881</c:v>
                </c:pt>
                <c:pt idx="23">
                  <c:v>-362.97719134719682</c:v>
                </c:pt>
                <c:pt idx="24">
                  <c:v>696.3647531358065</c:v>
                </c:pt>
                <c:pt idx="25">
                  <c:v>108.33159097495445</c:v>
                </c:pt>
                <c:pt idx="26">
                  <c:v>-48.997593771688116</c:v>
                </c:pt>
                <c:pt idx="27">
                  <c:v>-377.2384696641293</c:v>
                </c:pt>
                <c:pt idx="28">
                  <c:v>-3647.8036341446386</c:v>
                </c:pt>
                <c:pt idx="29">
                  <c:v>1144.7636951332679</c:v>
                </c:pt>
                <c:pt idx="30">
                  <c:v>1330.0895127137119</c:v>
                </c:pt>
                <c:pt idx="31">
                  <c:v>349.16863563651805</c:v>
                </c:pt>
                <c:pt idx="32">
                  <c:v>287.92263955688122</c:v>
                </c:pt>
                <c:pt idx="33">
                  <c:v>313.57725728775949</c:v>
                </c:pt>
                <c:pt idx="34">
                  <c:v>230.14607111205441</c:v>
                </c:pt>
                <c:pt idx="35">
                  <c:v>369.46631227088801</c:v>
                </c:pt>
                <c:pt idx="36">
                  <c:v>-413.30085978774332</c:v>
                </c:pt>
                <c:pt idx="37">
                  <c:v>183.00564847124224</c:v>
                </c:pt>
                <c:pt idx="38">
                  <c:v>-128.79443942378202</c:v>
                </c:pt>
                <c:pt idx="39">
                  <c:v>76.252606340249258</c:v>
                </c:pt>
                <c:pt idx="40">
                  <c:v>-192.18046714709635</c:v>
                </c:pt>
                <c:pt idx="41">
                  <c:v>-334.12750449422128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A-41D3-9180-1A965619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Graph3'!$L$10:$L$51</c:f>
              <c:numCache>
                <c:formatCode>#,##0</c:formatCode>
                <c:ptCount val="42"/>
                <c:pt idx="0">
                  <c:v>-894.62755978119094</c:v>
                </c:pt>
                <c:pt idx="1">
                  <c:v>670.68314364552498</c:v>
                </c:pt>
                <c:pt idx="2">
                  <c:v>-710.93830969749251</c:v>
                </c:pt>
                <c:pt idx="3">
                  <c:v>1164.5550920565729</c:v>
                </c:pt>
                <c:pt idx="4">
                  <c:v>-834.1668282476021</c:v>
                </c:pt>
                <c:pt idx="5">
                  <c:v>-198.57911192701431</c:v>
                </c:pt>
                <c:pt idx="6">
                  <c:v>-1143.6031321117189</c:v>
                </c:pt>
                <c:pt idx="7">
                  <c:v>789.61497683118796</c:v>
                </c:pt>
                <c:pt idx="8">
                  <c:v>-184.81447462545475</c:v>
                </c:pt>
                <c:pt idx="9">
                  <c:v>411.59758236742346</c:v>
                </c:pt>
                <c:pt idx="10">
                  <c:v>942.35058216284961</c:v>
                </c:pt>
                <c:pt idx="11">
                  <c:v>2280.3900303669507</c:v>
                </c:pt>
                <c:pt idx="12">
                  <c:v>790.73321667528944</c:v>
                </c:pt>
                <c:pt idx="13">
                  <c:v>824.47166676603956</c:v>
                </c:pt>
                <c:pt idx="14">
                  <c:v>1440.7198285073973</c:v>
                </c:pt>
                <c:pt idx="15">
                  <c:v>689.49631210562075</c:v>
                </c:pt>
                <c:pt idx="16">
                  <c:v>181.93108638684498</c:v>
                </c:pt>
                <c:pt idx="17">
                  <c:v>2428.7673585721059</c:v>
                </c:pt>
                <c:pt idx="18">
                  <c:v>-746.47790997865377</c:v>
                </c:pt>
                <c:pt idx="19">
                  <c:v>2003.0815585970995</c:v>
                </c:pt>
                <c:pt idx="20">
                  <c:v>2071.7611528509296</c:v>
                </c:pt>
                <c:pt idx="21">
                  <c:v>705.47899078624323</c:v>
                </c:pt>
                <c:pt idx="22">
                  <c:v>-582.04653618013253</c:v>
                </c:pt>
                <c:pt idx="23">
                  <c:v>-1294.107299271971</c:v>
                </c:pt>
                <c:pt idx="24">
                  <c:v>2342.8005355171044</c:v>
                </c:pt>
                <c:pt idx="25">
                  <c:v>1292.7860096071381</c:v>
                </c:pt>
                <c:pt idx="26">
                  <c:v>-296.40968608279945</c:v>
                </c:pt>
                <c:pt idx="27">
                  <c:v>2104.2014861297794</c:v>
                </c:pt>
                <c:pt idx="28">
                  <c:v>-9839.5952126997872</c:v>
                </c:pt>
                <c:pt idx="29">
                  <c:v>-7421.9192824061611</c:v>
                </c:pt>
                <c:pt idx="30">
                  <c:v>9529.4488934928668</c:v>
                </c:pt>
                <c:pt idx="31">
                  <c:v>1561.3802802063874</c:v>
                </c:pt>
                <c:pt idx="32">
                  <c:v>216.54017826163908</c:v>
                </c:pt>
                <c:pt idx="33">
                  <c:v>6544.3702046454418</c:v>
                </c:pt>
                <c:pt idx="34">
                  <c:v>5143.0546337112319</c:v>
                </c:pt>
                <c:pt idx="35">
                  <c:v>5525.9205996472156</c:v>
                </c:pt>
                <c:pt idx="36">
                  <c:v>2062.0714889118099</c:v>
                </c:pt>
                <c:pt idx="37">
                  <c:v>4758.4995611660415</c:v>
                </c:pt>
                <c:pt idx="38">
                  <c:v>-128.96712223184295</c:v>
                </c:pt>
                <c:pt idx="39">
                  <c:v>1724.6863806045731</c:v>
                </c:pt>
                <c:pt idx="40">
                  <c:v>2653.1796563243261</c:v>
                </c:pt>
                <c:pt idx="41">
                  <c:v>884.11873718467541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4A-41D3-9180-1A965619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8664832"/>
        <c:scaling>
          <c:orientation val="minMax"/>
          <c:max val="10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53-4819-A07E-9F6F9C8F949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3-4819-A07E-9F6F9C8F949A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3-4819-A07E-9F6F9C8F949A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53-4819-A07E-9F6F9C8F949A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3-4819-A07E-9F6F9C8F949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graph4'!$BH$50:$BL$50</c:f>
              <c:numCache>
                <c:formatCode>#,##0</c:formatCode>
                <c:ptCount val="5"/>
                <c:pt idx="0">
                  <c:v>1220</c:v>
                </c:pt>
                <c:pt idx="1">
                  <c:v>1660</c:v>
                </c:pt>
                <c:pt idx="2">
                  <c:v>-230</c:v>
                </c:pt>
                <c:pt idx="3">
                  <c:v>-20</c:v>
                </c:pt>
                <c:pt idx="4">
                  <c:v>-170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53-4819-A07E-9F6F9C8F949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53-4819-A07E-9F6F9C8F949A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53-4819-A07E-9F6F9C8F949A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53-4819-A07E-9F6F9C8F949A}"/>
                </c:ext>
              </c:extLst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53-4819-A07E-9F6F9C8F949A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53-4819-A07E-9F6F9C8F949A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53-4819-A07E-9F6F9C8F949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graph4'!$BN$50:$BR$50</c:f>
              <c:numCache>
                <c:formatCode>#,##0</c:formatCode>
                <c:ptCount val="5"/>
                <c:pt idx="0">
                  <c:v>-330</c:v>
                </c:pt>
                <c:pt idx="1">
                  <c:v>-90</c:v>
                </c:pt>
                <c:pt idx="2">
                  <c:v>0</c:v>
                </c:pt>
                <c:pt idx="3">
                  <c:v>-110</c:v>
                </c:pt>
                <c:pt idx="4">
                  <c:v>-130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53-4819-A07E-9F6F9C8F949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7311632831111E-3"/>
                  <c:y val="5.95876890913501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53-4819-A07E-9F6F9C8F949A}"/>
                </c:ext>
              </c:extLst>
            </c:dLbl>
            <c:dLbl>
              <c:idx val="1"/>
              <c:layout>
                <c:manualLayout>
                  <c:x val="-1.6066819835126658E-4"/>
                  <c:y val="0.118885642624744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53-4819-A07E-9F6F9C8F949A}"/>
                </c:ext>
              </c:extLst>
            </c:dLbl>
            <c:dLbl>
              <c:idx val="2"/>
              <c:layout>
                <c:manualLayout>
                  <c:x val="3.2074132930123879E-3"/>
                  <c:y val="-1.3586688100968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53-4819-A07E-9F6F9C8F949A}"/>
                </c:ext>
              </c:extLst>
            </c:dLbl>
            <c:dLbl>
              <c:idx val="3"/>
              <c:layout>
                <c:manualLayout>
                  <c:x val="-3.603274797592074E-3"/>
                  <c:y val="-3.57716148266337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53-4819-A07E-9F6F9C8F949A}"/>
                </c:ext>
              </c:extLst>
            </c:dLbl>
            <c:dLbl>
              <c:idx val="4"/>
              <c:layout>
                <c:manualLayout>
                  <c:x val="3.5529774339105491E-3"/>
                  <c:y val="-1.10962353473136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53-4819-A07E-9F6F9C8F949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graph4'!$BB$50:$BF$50</c:f>
              <c:numCache>
                <c:formatCode>#,##0</c:formatCode>
                <c:ptCount val="5"/>
                <c:pt idx="0">
                  <c:v>880</c:v>
                </c:pt>
                <c:pt idx="1">
                  <c:v>1560</c:v>
                </c:pt>
                <c:pt idx="2">
                  <c:v>-230</c:v>
                </c:pt>
                <c:pt idx="3">
                  <c:v>-120</c:v>
                </c:pt>
                <c:pt idx="4">
                  <c:v>-310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F53-4819-A07E-9F6F9C8F9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2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2'!$AD$10:$AD$51</c:f>
              <c:numCache>
                <c:formatCode>#\ ##0.0</c:formatCode>
                <c:ptCount val="42"/>
                <c:pt idx="0">
                  <c:v>100</c:v>
                </c:pt>
                <c:pt idx="1">
                  <c:v>100.09034975968399</c:v>
                </c:pt>
                <c:pt idx="2">
                  <c:v>98.92295953295131</c:v>
                </c:pt>
                <c:pt idx="3">
                  <c:v>97.620125331999091</c:v>
                </c:pt>
                <c:pt idx="4">
                  <c:v>96.386475810314039</c:v>
                </c:pt>
                <c:pt idx="5">
                  <c:v>94.826650702446528</c:v>
                </c:pt>
                <c:pt idx="6">
                  <c:v>94.173096225259656</c:v>
                </c:pt>
                <c:pt idx="7">
                  <c:v>92.970049410221733</c:v>
                </c:pt>
                <c:pt idx="8">
                  <c:v>92.220782522241464</c:v>
                </c:pt>
                <c:pt idx="9">
                  <c:v>93.114705840076212</c:v>
                </c:pt>
                <c:pt idx="10">
                  <c:v>93.820879820357902</c:v>
                </c:pt>
                <c:pt idx="11">
                  <c:v>93.925120337514613</c:v>
                </c:pt>
                <c:pt idx="12">
                  <c:v>93.972344399501296</c:v>
                </c:pt>
                <c:pt idx="13">
                  <c:v>93.719181620158338</c:v>
                </c:pt>
                <c:pt idx="14">
                  <c:v>94.441689499799466</c:v>
                </c:pt>
                <c:pt idx="15">
                  <c:v>95.474612368662932</c:v>
                </c:pt>
                <c:pt idx="16">
                  <c:v>96.157551006209843</c:v>
                </c:pt>
                <c:pt idx="17">
                  <c:v>95.648745973113989</c:v>
                </c:pt>
                <c:pt idx="18">
                  <c:v>96.182456975453974</c:v>
                </c:pt>
                <c:pt idx="19">
                  <c:v>97.687527674632747</c:v>
                </c:pt>
                <c:pt idx="20">
                  <c:v>98.525467282515123</c:v>
                </c:pt>
                <c:pt idx="21">
                  <c:v>99.393230898241086</c:v>
                </c:pt>
                <c:pt idx="22">
                  <c:v>100.16594366213572</c:v>
                </c:pt>
                <c:pt idx="23">
                  <c:v>99.696712227985941</c:v>
                </c:pt>
                <c:pt idx="24">
                  <c:v>102.2237125237631</c:v>
                </c:pt>
                <c:pt idx="25">
                  <c:v>103.44375296267533</c:v>
                </c:pt>
                <c:pt idx="26">
                  <c:v>102.90330132147763</c:v>
                </c:pt>
                <c:pt idx="27">
                  <c:v>102.87731642319442</c:v>
                </c:pt>
                <c:pt idx="28">
                  <c:v>93.735568047546266</c:v>
                </c:pt>
                <c:pt idx="29">
                  <c:v>100.4568305400124</c:v>
                </c:pt>
                <c:pt idx="30">
                  <c:v>103.97684499961808</c:v>
                </c:pt>
                <c:pt idx="31">
                  <c:v>104.6640985522924</c:v>
                </c:pt>
                <c:pt idx="32">
                  <c:v>106.13577048355832</c:v>
                </c:pt>
                <c:pt idx="33">
                  <c:v>106.58613622804418</c:v>
                </c:pt>
                <c:pt idx="34">
                  <c:v>107.72685073438701</c:v>
                </c:pt>
                <c:pt idx="35">
                  <c:v>108.18969908520673</c:v>
                </c:pt>
                <c:pt idx="36">
                  <c:v>107.12567744267878</c:v>
                </c:pt>
                <c:pt idx="37">
                  <c:v>106.68077314057427</c:v>
                </c:pt>
                <c:pt idx="38">
                  <c:v>106.44101194271379</c:v>
                </c:pt>
                <c:pt idx="39">
                  <c:v>108.22143229454855</c:v>
                </c:pt>
                <c:pt idx="40">
                  <c:v>107.1971354154422</c:v>
                </c:pt>
                <c:pt idx="41">
                  <c:v>106.00243188320211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A1-4354-9AD6-C16290D00013}"/>
            </c:ext>
          </c:extLst>
        </c:ser>
        <c:ser>
          <c:idx val="1"/>
          <c:order val="1"/>
          <c:tx>
            <c:strRef>
              <c:f>'Données graph 1 et 2'!$AC$8:$AC$9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2'!$AC$10:$AC$51</c:f>
              <c:numCache>
                <c:formatCode>#\ ##0.0</c:formatCode>
                <c:ptCount val="42"/>
                <c:pt idx="0">
                  <c:v>100</c:v>
                </c:pt>
                <c:pt idx="1">
                  <c:v>99.829392565709725</c:v>
                </c:pt>
                <c:pt idx="2">
                  <c:v>99.191868570393254</c:v>
                </c:pt>
                <c:pt idx="3">
                  <c:v>99.684445882652966</c:v>
                </c:pt>
                <c:pt idx="4">
                  <c:v>99.620480247667857</c:v>
                </c:pt>
                <c:pt idx="5">
                  <c:v>99.341417207081449</c:v>
                </c:pt>
                <c:pt idx="6">
                  <c:v>99.090026008608845</c:v>
                </c:pt>
                <c:pt idx="7">
                  <c:v>98.655196045868948</c:v>
                </c:pt>
                <c:pt idx="8">
                  <c:v>98.245463707320681</c:v>
                </c:pt>
                <c:pt idx="9">
                  <c:v>98.165618891715553</c:v>
                </c:pt>
                <c:pt idx="10">
                  <c:v>98.651422200146897</c:v>
                </c:pt>
                <c:pt idx="11">
                  <c:v>98.404157992900906</c:v>
                </c:pt>
                <c:pt idx="12">
                  <c:v>98.529591255632482</c:v>
                </c:pt>
                <c:pt idx="13">
                  <c:v>98.316672422443375</c:v>
                </c:pt>
                <c:pt idx="14">
                  <c:v>98.478231784269454</c:v>
                </c:pt>
                <c:pt idx="15">
                  <c:v>98.538402370779721</c:v>
                </c:pt>
                <c:pt idx="16">
                  <c:v>97.967294841126076</c:v>
                </c:pt>
                <c:pt idx="17">
                  <c:v>98.700420382994935</c:v>
                </c:pt>
                <c:pt idx="18">
                  <c:v>98.640351733086277</c:v>
                </c:pt>
                <c:pt idx="19">
                  <c:v>99.246642089247032</c:v>
                </c:pt>
                <c:pt idx="20">
                  <c:v>99.770102368262243</c:v>
                </c:pt>
                <c:pt idx="21">
                  <c:v>99.618473109309505</c:v>
                </c:pt>
                <c:pt idx="22">
                  <c:v>98.985945754124387</c:v>
                </c:pt>
                <c:pt idx="23">
                  <c:v>98.212785661720872</c:v>
                </c:pt>
                <c:pt idx="24">
                  <c:v>98.616600735432783</c:v>
                </c:pt>
                <c:pt idx="25">
                  <c:v>98.993672202338033</c:v>
                </c:pt>
                <c:pt idx="26">
                  <c:v>98.949704512344823</c:v>
                </c:pt>
                <c:pt idx="27">
                  <c:v>99.1162827488819</c:v>
                </c:pt>
                <c:pt idx="28">
                  <c:v>98.278759379949861</c:v>
                </c:pt>
                <c:pt idx="29">
                  <c:v>97.869594217789142</c:v>
                </c:pt>
                <c:pt idx="30">
                  <c:v>99.135245987593322</c:v>
                </c:pt>
                <c:pt idx="31">
                  <c:v>99.415153000020268</c:v>
                </c:pt>
                <c:pt idx="32">
                  <c:v>99.82972677582616</c:v>
                </c:pt>
                <c:pt idx="33">
                  <c:v>100.33122952156279</c:v>
                </c:pt>
                <c:pt idx="34">
                  <c:v>100.74653302083487</c:v>
                </c:pt>
                <c:pt idx="35">
                  <c:v>101.71389697958941</c:v>
                </c:pt>
                <c:pt idx="36">
                  <c:v>101.77174601444121</c:v>
                </c:pt>
                <c:pt idx="37">
                  <c:v>101.97623160981431</c:v>
                </c:pt>
                <c:pt idx="38">
                  <c:v>102.86273872611081</c:v>
                </c:pt>
                <c:pt idx="39">
                  <c:v>103.97089213618433</c:v>
                </c:pt>
                <c:pt idx="40">
                  <c:v>104.56438374834114</c:v>
                </c:pt>
                <c:pt idx="41">
                  <c:v>104.16070032088594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A1-4354-9AD6-C16290D00013}"/>
            </c:ext>
          </c:extLst>
        </c:ser>
        <c:ser>
          <c:idx val="2"/>
          <c:order val="2"/>
          <c:tx>
            <c:strRef>
              <c:f>'Données graph 1 et 2'!$AE$8:$AE$9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2'!$AE$10:$AE$51</c:f>
              <c:numCache>
                <c:formatCode>#\ ##0.0</c:formatCode>
                <c:ptCount val="42"/>
                <c:pt idx="0">
                  <c:v>100</c:v>
                </c:pt>
                <c:pt idx="1">
                  <c:v>99.937620100358686</c:v>
                </c:pt>
                <c:pt idx="2">
                  <c:v>100.09604257324283</c:v>
                </c:pt>
                <c:pt idx="3">
                  <c:v>100.06354804743044</c:v>
                </c:pt>
                <c:pt idx="4">
                  <c:v>99.924534104126977</c:v>
                </c:pt>
                <c:pt idx="5">
                  <c:v>99.928091556404837</c:v>
                </c:pt>
                <c:pt idx="6">
                  <c:v>99.328453099728222</c:v>
                </c:pt>
                <c:pt idx="7">
                  <c:v>99.577311438126642</c:v>
                </c:pt>
                <c:pt idx="8">
                  <c:v>99.594667122711584</c:v>
                </c:pt>
                <c:pt idx="9">
                  <c:v>100.03714252545926</c:v>
                </c:pt>
                <c:pt idx="10">
                  <c:v>100.35449732819255</c:v>
                </c:pt>
                <c:pt idx="11">
                  <c:v>100.95960107198904</c:v>
                </c:pt>
                <c:pt idx="12">
                  <c:v>101.7513303899435</c:v>
                </c:pt>
                <c:pt idx="13">
                  <c:v>102.10826263674444</c:v>
                </c:pt>
                <c:pt idx="14">
                  <c:v>102.60308319823115</c:v>
                </c:pt>
                <c:pt idx="15">
                  <c:v>102.45280730676542</c:v>
                </c:pt>
                <c:pt idx="16">
                  <c:v>102.50037814734058</c:v>
                </c:pt>
                <c:pt idx="17">
                  <c:v>103.08130315336648</c:v>
                </c:pt>
                <c:pt idx="18">
                  <c:v>103.24414729094858</c:v>
                </c:pt>
                <c:pt idx="19">
                  <c:v>103.87014712596476</c:v>
                </c:pt>
                <c:pt idx="20">
                  <c:v>104.56846122199673</c:v>
                </c:pt>
                <c:pt idx="21">
                  <c:v>104.83026667213937</c:v>
                </c:pt>
                <c:pt idx="22">
                  <c:v>104.34421057991274</c:v>
                </c:pt>
                <c:pt idx="23">
                  <c:v>104.14285054923906</c:v>
                </c:pt>
                <c:pt idx="24">
                  <c:v>104.80961161454347</c:v>
                </c:pt>
                <c:pt idx="25">
                  <c:v>105.10079915813797</c:v>
                </c:pt>
                <c:pt idx="26">
                  <c:v>105.1326239888128</c:v>
                </c:pt>
                <c:pt idx="27">
                  <c:v>105.92823283055563</c:v>
                </c:pt>
                <c:pt idx="28">
                  <c:v>102.77765070031182</c:v>
                </c:pt>
                <c:pt idx="29">
                  <c:v>98.847265532524887</c:v>
                </c:pt>
                <c:pt idx="30">
                  <c:v>101.75933792851497</c:v>
                </c:pt>
                <c:pt idx="31">
                  <c:v>102.14937451158978</c:v>
                </c:pt>
                <c:pt idx="32">
                  <c:v>101.74151482803167</c:v>
                </c:pt>
                <c:pt idx="33">
                  <c:v>104.74531996275233</c:v>
                </c:pt>
                <c:pt idx="34">
                  <c:v>106.72055049453229</c:v>
                </c:pt>
                <c:pt idx="35">
                  <c:v>108.8303234779374</c:v>
                </c:pt>
                <c:pt idx="36">
                  <c:v>109.68142064948354</c:v>
                </c:pt>
                <c:pt idx="37">
                  <c:v>111.92410271750219</c:v>
                </c:pt>
                <c:pt idx="38">
                  <c:v>112.38796869347868</c:v>
                </c:pt>
                <c:pt idx="39">
                  <c:v>112.34935170847979</c:v>
                </c:pt>
                <c:pt idx="40">
                  <c:v>113.5159187368118</c:v>
                </c:pt>
                <c:pt idx="41">
                  <c:v>114.25439650880638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A1-4354-9AD6-C16290D00013}"/>
            </c:ext>
          </c:extLst>
        </c:ser>
        <c:ser>
          <c:idx val="3"/>
          <c:order val="3"/>
          <c:tx>
            <c:strRef>
              <c:f>'Données graph 1 et 2'!$AF$8:$AF$9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2'!$AF$10:$AF$51</c:f>
              <c:numCache>
                <c:formatCode>#\ ##0.0</c:formatCode>
                <c:ptCount val="42"/>
                <c:pt idx="0">
                  <c:v>100</c:v>
                </c:pt>
                <c:pt idx="1">
                  <c:v>100.61333749325915</c:v>
                </c:pt>
                <c:pt idx="2">
                  <c:v>100.21416605408413</c:v>
                </c:pt>
                <c:pt idx="3">
                  <c:v>101.2964841442225</c:v>
                </c:pt>
                <c:pt idx="4">
                  <c:v>101.1412656558977</c:v>
                </c:pt>
                <c:pt idx="5">
                  <c:v>101.38361733701755</c:v>
                </c:pt>
                <c:pt idx="6">
                  <c:v>101.64124809415335</c:v>
                </c:pt>
                <c:pt idx="7">
                  <c:v>102.18470910007278</c:v>
                </c:pt>
                <c:pt idx="8">
                  <c:v>102.24245081379355</c:v>
                </c:pt>
                <c:pt idx="9">
                  <c:v>101.70781808197627</c:v>
                </c:pt>
                <c:pt idx="10">
                  <c:v>101.6596518289922</c:v>
                </c:pt>
                <c:pt idx="11">
                  <c:v>102.47649235492391</c:v>
                </c:pt>
                <c:pt idx="12">
                  <c:v>101.74415748956949</c:v>
                </c:pt>
                <c:pt idx="13">
                  <c:v>101.86972603221913</c:v>
                </c:pt>
                <c:pt idx="14">
                  <c:v>102.02274612570503</c:v>
                </c:pt>
                <c:pt idx="15">
                  <c:v>102.58064607254289</c:v>
                </c:pt>
                <c:pt idx="16">
                  <c:v>102.61160425355776</c:v>
                </c:pt>
                <c:pt idx="17">
                  <c:v>103.45864925556208</c:v>
                </c:pt>
                <c:pt idx="18">
                  <c:v>102.53740141905938</c:v>
                </c:pt>
                <c:pt idx="19">
                  <c:v>102.57247353843005</c:v>
                </c:pt>
                <c:pt idx="20">
                  <c:v>102.72788963402051</c:v>
                </c:pt>
                <c:pt idx="21">
                  <c:v>102.6966342562779</c:v>
                </c:pt>
                <c:pt idx="22">
                  <c:v>103.0111676576023</c:v>
                </c:pt>
                <c:pt idx="23">
                  <c:v>102.62614064872839</c:v>
                </c:pt>
                <c:pt idx="24">
                  <c:v>102.76015565540607</c:v>
                </c:pt>
                <c:pt idx="25">
                  <c:v>102.93472890830692</c:v>
                </c:pt>
                <c:pt idx="26">
                  <c:v>102.76820787608358</c:v>
                </c:pt>
                <c:pt idx="27">
                  <c:v>103.0819382870434</c:v>
                </c:pt>
                <c:pt idx="28">
                  <c:v>102.65480955460309</c:v>
                </c:pt>
                <c:pt idx="29">
                  <c:v>102.05435374956191</c:v>
                </c:pt>
                <c:pt idx="30">
                  <c:v>103.70023089690723</c:v>
                </c:pt>
                <c:pt idx="31">
                  <c:v>104.04340310626114</c:v>
                </c:pt>
                <c:pt idx="32">
                  <c:v>104.45505509514905</c:v>
                </c:pt>
                <c:pt idx="33">
                  <c:v>104.3984474019676</c:v>
                </c:pt>
                <c:pt idx="34">
                  <c:v>104.78851389839046</c:v>
                </c:pt>
                <c:pt idx="35">
                  <c:v>105.30535433328198</c:v>
                </c:pt>
                <c:pt idx="36">
                  <c:v>105.6817357748358</c:v>
                </c:pt>
                <c:pt idx="37">
                  <c:v>105.71486932688457</c:v>
                </c:pt>
                <c:pt idx="38">
                  <c:v>104.71520425545118</c:v>
                </c:pt>
                <c:pt idx="39">
                  <c:v>105.44164191248582</c:v>
                </c:pt>
                <c:pt idx="40">
                  <c:v>105.6548479165228</c:v>
                </c:pt>
                <c:pt idx="41">
                  <c:v>105.47856100808319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A1-4354-9AD6-C16290D00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8610432"/>
        <c:scaling>
          <c:orientation val="minMax"/>
          <c:max val="11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Alpes-Maritimes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/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06'!$G$2:$G$43</c:f>
              <c:numCache>
                <c:formatCode>General</c:formatCode>
                <c:ptCount val="42"/>
                <c:pt idx="0">
                  <c:v>100</c:v>
                </c:pt>
                <c:pt idx="1">
                  <c:v>99.496721973620367</c:v>
                </c:pt>
                <c:pt idx="2">
                  <c:v>99.661648525084445</c:v>
                </c:pt>
                <c:pt idx="3">
                  <c:v>101.70021703368405</c:v>
                </c:pt>
                <c:pt idx="4">
                  <c:v>99.117777390716682</c:v>
                </c:pt>
                <c:pt idx="5">
                  <c:v>101.76349522061778</c:v>
                </c:pt>
                <c:pt idx="6">
                  <c:v>97.827321431338319</c:v>
                </c:pt>
                <c:pt idx="7">
                  <c:v>96.396626683037653</c:v>
                </c:pt>
                <c:pt idx="8">
                  <c:v>104.03119960980098</c:v>
                </c:pt>
                <c:pt idx="9">
                  <c:v>106.5089334258424</c:v>
                </c:pt>
                <c:pt idx="10">
                  <c:v>105.24963055782524</c:v>
                </c:pt>
                <c:pt idx="11">
                  <c:v>107.72867581043495</c:v>
                </c:pt>
                <c:pt idx="12">
                  <c:v>111.86712372783201</c:v>
                </c:pt>
                <c:pt idx="13">
                  <c:v>111.16474946671988</c:v>
                </c:pt>
                <c:pt idx="14">
                  <c:v>109.10465035092527</c:v>
                </c:pt>
                <c:pt idx="15">
                  <c:v>111.12484544111194</c:v>
                </c:pt>
                <c:pt idx="16">
                  <c:v>111.71300556111159</c:v>
                </c:pt>
                <c:pt idx="17">
                  <c:v>113.56102051024696</c:v>
                </c:pt>
                <c:pt idx="18">
                  <c:v>111.59499446488297</c:v>
                </c:pt>
                <c:pt idx="19">
                  <c:v>113.69973103297804</c:v>
                </c:pt>
                <c:pt idx="20">
                  <c:v>117.34451453362287</c:v>
                </c:pt>
                <c:pt idx="21">
                  <c:v>113.77680663511643</c:v>
                </c:pt>
                <c:pt idx="22">
                  <c:v>114.83538778785002</c:v>
                </c:pt>
                <c:pt idx="23">
                  <c:v>116.66711220894312</c:v>
                </c:pt>
                <c:pt idx="24">
                  <c:v>116.86552627097457</c:v>
                </c:pt>
                <c:pt idx="25">
                  <c:v>120.25972793662827</c:v>
                </c:pt>
                <c:pt idx="26">
                  <c:v>113.38254547990603</c:v>
                </c:pt>
                <c:pt idx="27">
                  <c:v>115.72341927483809</c:v>
                </c:pt>
                <c:pt idx="28">
                  <c:v>107.77892597037875</c:v>
                </c:pt>
                <c:pt idx="29">
                  <c:v>59.116968071765662</c:v>
                </c:pt>
                <c:pt idx="30">
                  <c:v>111.34580741174088</c:v>
                </c:pt>
                <c:pt idx="31">
                  <c:v>85.045135330114007</c:v>
                </c:pt>
                <c:pt idx="32">
                  <c:v>84.455811827056607</c:v>
                </c:pt>
                <c:pt idx="33">
                  <c:v>110.56316458768012</c:v>
                </c:pt>
                <c:pt idx="34">
                  <c:v>128.70581935850907</c:v>
                </c:pt>
                <c:pt idx="35">
                  <c:v>122.03685775182798</c:v>
                </c:pt>
                <c:pt idx="36">
                  <c:v>123.68090605455092</c:v>
                </c:pt>
                <c:pt idx="37">
                  <c:v>133.96904842231987</c:v>
                </c:pt>
                <c:pt idx="38">
                  <c:v>139.23365590030974</c:v>
                </c:pt>
                <c:pt idx="39">
                  <c:v>126.34060116834516</c:v>
                </c:pt>
                <c:pt idx="40">
                  <c:v>132.65004952230234</c:v>
                </c:pt>
                <c:pt idx="41">
                  <c:v>131.82688532101054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21-42C7-963B-5113CCBA755E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06'!$H$2:$H$43</c:f>
              <c:numCache>
                <c:formatCode>General</c:formatCode>
                <c:ptCount val="42"/>
                <c:pt idx="0">
                  <c:v>100</c:v>
                </c:pt>
                <c:pt idx="1">
                  <c:v>113.65642467749078</c:v>
                </c:pt>
                <c:pt idx="2">
                  <c:v>118.03967720554908</c:v>
                </c:pt>
                <c:pt idx="3">
                  <c:v>114.58460156796184</c:v>
                </c:pt>
                <c:pt idx="4">
                  <c:v>103.72241832169064</c:v>
                </c:pt>
                <c:pt idx="5">
                  <c:v>99.220257823243827</c:v>
                </c:pt>
                <c:pt idx="6">
                  <c:v>99.902782416814333</c:v>
                </c:pt>
                <c:pt idx="7">
                  <c:v>93.029492991986672</c:v>
                </c:pt>
                <c:pt idx="8">
                  <c:v>102.51545510803462</c:v>
                </c:pt>
                <c:pt idx="9">
                  <c:v>100.70853669591877</c:v>
                </c:pt>
                <c:pt idx="10">
                  <c:v>99.736784288767993</c:v>
                </c:pt>
                <c:pt idx="11">
                  <c:v>105.34692590544653</c:v>
                </c:pt>
                <c:pt idx="12">
                  <c:v>110.51735178546249</c:v>
                </c:pt>
                <c:pt idx="13">
                  <c:v>110.60157734827784</c:v>
                </c:pt>
                <c:pt idx="14">
                  <c:v>107.90478630861398</c:v>
                </c:pt>
                <c:pt idx="15">
                  <c:v>109.28151130781856</c:v>
                </c:pt>
                <c:pt idx="16">
                  <c:v>107.06157598742453</c:v>
                </c:pt>
                <c:pt idx="17">
                  <c:v>111.51799306584545</c:v>
                </c:pt>
                <c:pt idx="18">
                  <c:v>115.64335304749443</c:v>
                </c:pt>
                <c:pt idx="19">
                  <c:v>119.47329799352784</c:v>
                </c:pt>
                <c:pt idx="20">
                  <c:v>129.25311945977336</c:v>
                </c:pt>
                <c:pt idx="21">
                  <c:v>119.28109416701815</c:v>
                </c:pt>
                <c:pt idx="22">
                  <c:v>118.02345571751704</c:v>
                </c:pt>
                <c:pt idx="23">
                  <c:v>126.2429980359283</c:v>
                </c:pt>
                <c:pt idx="24">
                  <c:v>118.07652567430776</c:v>
                </c:pt>
                <c:pt idx="25">
                  <c:v>121.19200852569571</c:v>
                </c:pt>
                <c:pt idx="26">
                  <c:v>121.56113769314052</c:v>
                </c:pt>
                <c:pt idx="27">
                  <c:v>126.32131703190134</c:v>
                </c:pt>
                <c:pt idx="28">
                  <c:v>117.21976718262108</c:v>
                </c:pt>
                <c:pt idx="29">
                  <c:v>61.17544686401348</c:v>
                </c:pt>
                <c:pt idx="30">
                  <c:v>107.00745856962837</c:v>
                </c:pt>
                <c:pt idx="31">
                  <c:v>82.346064161791958</c:v>
                </c:pt>
                <c:pt idx="32">
                  <c:v>88.491491922304007</c:v>
                </c:pt>
                <c:pt idx="33">
                  <c:v>114.13799594352396</c:v>
                </c:pt>
                <c:pt idx="34">
                  <c:v>127.16162590537515</c:v>
                </c:pt>
                <c:pt idx="35">
                  <c:v>134.33024395134981</c:v>
                </c:pt>
                <c:pt idx="36">
                  <c:v>138.24711850775049</c:v>
                </c:pt>
                <c:pt idx="37">
                  <c:v>142.06344737054152</c:v>
                </c:pt>
                <c:pt idx="38">
                  <c:v>141.63989478134516</c:v>
                </c:pt>
                <c:pt idx="39">
                  <c:v>145.60722861595232</c:v>
                </c:pt>
                <c:pt idx="40">
                  <c:v>146.67887377842962</c:v>
                </c:pt>
                <c:pt idx="41">
                  <c:v>142.4481659461033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21-42C7-963B-5113CCBA755E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06'!$I$2:$I$43</c:f>
              <c:numCache>
                <c:formatCode>General</c:formatCode>
                <c:ptCount val="42"/>
                <c:pt idx="0">
                  <c:v>100</c:v>
                </c:pt>
                <c:pt idx="1">
                  <c:v>106.30389807983751</c:v>
                </c:pt>
                <c:pt idx="2">
                  <c:v>108.49675476490945</c:v>
                </c:pt>
                <c:pt idx="3">
                  <c:v>107.89429302378772</c:v>
                </c:pt>
                <c:pt idx="4">
                  <c:v>101.33142568394445</c:v>
                </c:pt>
                <c:pt idx="5">
                  <c:v>100.54085197690689</c:v>
                </c:pt>
                <c:pt idx="6">
                  <c:v>98.825084500605058</c:v>
                </c:pt>
                <c:pt idx="7">
                  <c:v>94.777901171103281</c:v>
                </c:pt>
                <c:pt idx="8">
                  <c:v>103.30251624890433</c:v>
                </c:pt>
                <c:pt idx="9">
                  <c:v>103.72043405885192</c:v>
                </c:pt>
                <c:pt idx="10">
                  <c:v>102.59936902445861</c:v>
                </c:pt>
                <c:pt idx="11">
                  <c:v>106.58366652716869</c:v>
                </c:pt>
                <c:pt idx="12">
                  <c:v>111.21823049136394</c:v>
                </c:pt>
                <c:pt idx="13">
                  <c:v>110.89400848659332</c:v>
                </c:pt>
                <c:pt idx="14">
                  <c:v>108.52782426846113</c:v>
                </c:pt>
                <c:pt idx="15">
                  <c:v>110.23867570080381</c:v>
                </c:pt>
                <c:pt idx="16">
                  <c:v>109.47686396153553</c:v>
                </c:pt>
                <c:pt idx="17">
                  <c:v>112.57884963457776</c:v>
                </c:pt>
                <c:pt idx="18">
                  <c:v>113.541213985821</c:v>
                </c:pt>
                <c:pt idx="19">
                  <c:v>116.47533217965724</c:v>
                </c:pt>
                <c:pt idx="20">
                  <c:v>123.06949143511623</c:v>
                </c:pt>
                <c:pt idx="21">
                  <c:v>116.42295361662536</c:v>
                </c:pt>
                <c:pt idx="22">
                  <c:v>116.36802871186423</c:v>
                </c:pt>
                <c:pt idx="23">
                  <c:v>121.27065103744548</c:v>
                </c:pt>
                <c:pt idx="24">
                  <c:v>117.44770559884701</c:v>
                </c:pt>
                <c:pt idx="25">
                  <c:v>120.70791518200421</c:v>
                </c:pt>
                <c:pt idx="26">
                  <c:v>117.31434536728685</c:v>
                </c:pt>
                <c:pt idx="27">
                  <c:v>120.81828305105948</c:v>
                </c:pt>
                <c:pt idx="28">
                  <c:v>112.31754306330683</c:v>
                </c:pt>
                <c:pt idx="29">
                  <c:v>60.106567072732965</c:v>
                </c:pt>
                <c:pt idx="30">
                  <c:v>109.26017714138278</c:v>
                </c:pt>
                <c:pt idx="31">
                  <c:v>83.747576112224536</c:v>
                </c:pt>
                <c:pt idx="32">
                  <c:v>86.39593625560093</c:v>
                </c:pt>
                <c:pt idx="33">
                  <c:v>112.28173927093277</c:v>
                </c:pt>
                <c:pt idx="34">
                  <c:v>127.96345936710354</c:v>
                </c:pt>
                <c:pt idx="35">
                  <c:v>127.94681550673272</c:v>
                </c:pt>
                <c:pt idx="36">
                  <c:v>130.68350882405682</c:v>
                </c:pt>
                <c:pt idx="37">
                  <c:v>137.86037299790311</c:v>
                </c:pt>
                <c:pt idx="38">
                  <c:v>140.39043808418694</c:v>
                </c:pt>
                <c:pt idx="39">
                  <c:v>135.6028949291379</c:v>
                </c:pt>
                <c:pt idx="40">
                  <c:v>139.39430674802264</c:v>
                </c:pt>
                <c:pt idx="41">
                  <c:v>136.93299024430075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21-42C7-963B-5113CCBA7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5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1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21259842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GRAPHIQUE_stocks_bénéf'!$AJ$3:$AJ$56</c:f>
              <c:numCache>
                <c:formatCode>#,##0</c:formatCode>
                <c:ptCount val="54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2777</c:v>
                </c:pt>
                <c:pt idx="17">
                  <c:v>2932</c:v>
                </c:pt>
                <c:pt idx="18">
                  <c:v>2849</c:v>
                </c:pt>
                <c:pt idx="19">
                  <c:v>2852</c:v>
                </c:pt>
                <c:pt idx="20">
                  <c:v>2924</c:v>
                </c:pt>
                <c:pt idx="21">
                  <c:v>2953</c:v>
                </c:pt>
                <c:pt idx="22">
                  <c:v>2896</c:v>
                </c:pt>
                <c:pt idx="23">
                  <c:v>2897</c:v>
                </c:pt>
                <c:pt idx="24">
                  <c:v>3021</c:v>
                </c:pt>
                <c:pt idx="25">
                  <c:v>3038</c:v>
                </c:pt>
                <c:pt idx="26">
                  <c:v>2899</c:v>
                </c:pt>
                <c:pt idx="27">
                  <c:v>2940</c:v>
                </c:pt>
                <c:pt idx="28">
                  <c:v>3092</c:v>
                </c:pt>
                <c:pt idx="29">
                  <c:v>2981</c:v>
                </c:pt>
                <c:pt idx="30">
                  <c:v>2009</c:v>
                </c:pt>
                <c:pt idx="31">
                  <c:v>1770</c:v>
                </c:pt>
                <c:pt idx="32">
                  <c:v>1522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1323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1022</c:v>
                </c:pt>
                <c:pt idx="45">
                  <c:v>1039</c:v>
                </c:pt>
                <c:pt idx="46">
                  <c:v>1054</c:v>
                </c:pt>
                <c:pt idx="47">
                  <c:v>1089</c:v>
                </c:pt>
                <c:pt idx="48">
                  <c:v>1091</c:v>
                </c:pt>
                <c:pt idx="49">
                  <c:v>962</c:v>
                </c:pt>
                <c:pt idx="50">
                  <c:v>703</c:v>
                </c:pt>
                <c:pt idx="51">
                  <c:v>617</c:v>
                </c:pt>
                <c:pt idx="52">
                  <c:v>553</c:v>
                </c:pt>
                <c:pt idx="53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6-4A69-B848-46FEB37E0931}"/>
            </c:ext>
          </c:extLst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GRAPHIQUE_stocks_bénéf'!$AM$3:$AM$56</c:f>
              <c:numCache>
                <c:formatCode>#,##0</c:formatCode>
                <c:ptCount val="54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740</c:v>
                </c:pt>
                <c:pt idx="24">
                  <c:v>869</c:v>
                </c:pt>
                <c:pt idx="25">
                  <c:v>706</c:v>
                </c:pt>
                <c:pt idx="26">
                  <c:v>478</c:v>
                </c:pt>
                <c:pt idx="27">
                  <c:v>345</c:v>
                </c:pt>
                <c:pt idx="28">
                  <c:v>264</c:v>
                </c:pt>
                <c:pt idx="29">
                  <c:v>265</c:v>
                </c:pt>
                <c:pt idx="30">
                  <c:v>199</c:v>
                </c:pt>
                <c:pt idx="31">
                  <c:v>128</c:v>
                </c:pt>
                <c:pt idx="32">
                  <c:v>69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103</c:v>
                </c:pt>
                <c:pt idx="45">
                  <c:v>266</c:v>
                </c:pt>
                <c:pt idx="46">
                  <c:v>354</c:v>
                </c:pt>
                <c:pt idx="47">
                  <c:v>467</c:v>
                </c:pt>
                <c:pt idx="48">
                  <c:v>521</c:v>
                </c:pt>
                <c:pt idx="49">
                  <c:v>423</c:v>
                </c:pt>
                <c:pt idx="50">
                  <c:v>296</c:v>
                </c:pt>
                <c:pt idx="51">
                  <c:v>235</c:v>
                </c:pt>
                <c:pt idx="52">
                  <c:v>180</c:v>
                </c:pt>
                <c:pt idx="53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6-4A69-B848-46FEB37E0931}"/>
            </c:ext>
          </c:extLst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GRAPHIQUE_stocks_bénéf'!$AP$3:$AP$56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1321</c:v>
                </c:pt>
                <c:pt idx="22">
                  <c:v>1336</c:v>
                </c:pt>
                <c:pt idx="23">
                  <c:v>1350</c:v>
                </c:pt>
                <c:pt idx="24">
                  <c:v>1364</c:v>
                </c:pt>
                <c:pt idx="25">
                  <c:v>1338</c:v>
                </c:pt>
                <c:pt idx="26">
                  <c:v>1211</c:v>
                </c:pt>
                <c:pt idx="27">
                  <c:v>1091</c:v>
                </c:pt>
                <c:pt idx="28">
                  <c:v>1023</c:v>
                </c:pt>
                <c:pt idx="29">
                  <c:v>938</c:v>
                </c:pt>
                <c:pt idx="30">
                  <c:v>737</c:v>
                </c:pt>
                <c:pt idx="31">
                  <c:v>584</c:v>
                </c:pt>
                <c:pt idx="32">
                  <c:v>458</c:v>
                </c:pt>
                <c:pt idx="33">
                  <c:v>328</c:v>
                </c:pt>
                <c:pt idx="34">
                  <c:v>233</c:v>
                </c:pt>
                <c:pt idx="35">
                  <c:v>187</c:v>
                </c:pt>
                <c:pt idx="36">
                  <c:v>149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A6-4A69-B848-46FEB37E0931}"/>
            </c:ext>
          </c:extLst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GRAPHIQUE_stocks_bénéf'!$AQ$3:$AQ$56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429</c:v>
                </c:pt>
                <c:pt idx="31">
                  <c:v>609</c:v>
                </c:pt>
                <c:pt idx="32">
                  <c:v>524</c:v>
                </c:pt>
                <c:pt idx="33">
                  <c:v>415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414</c:v>
                </c:pt>
                <c:pt idx="48">
                  <c:v>445</c:v>
                </c:pt>
                <c:pt idx="49">
                  <c:v>441</c:v>
                </c:pt>
                <c:pt idx="50">
                  <c:v>416</c:v>
                </c:pt>
                <c:pt idx="51">
                  <c:v>442</c:v>
                </c:pt>
                <c:pt idx="52">
                  <c:v>454</c:v>
                </c:pt>
                <c:pt idx="53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A6-4A69-B848-46FEB37E0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889648"/>
        <c:axId val="1"/>
      </c:areaChart>
      <c:catAx>
        <c:axId val="1918896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1889648"/>
        <c:crosses val="autoZero"/>
        <c:crossBetween val="between"/>
        <c:majorUnit val="1000"/>
      </c:valAx>
    </c:plotArea>
    <c:legend>
      <c:legendPos val="t"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Alpes-Maritimes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8546762605172851"/>
          <c:y val="2.928450283632439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appr'!$A$2:$B$23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appr'!$M$2:$M$23</c:f>
              <c:numCache>
                <c:formatCode>#,##0</c:formatCode>
                <c:ptCount val="22"/>
                <c:pt idx="0">
                  <c:v>5292</c:v>
                </c:pt>
                <c:pt idx="1">
                  <c:v>4996</c:v>
                </c:pt>
                <c:pt idx="2">
                  <c:v>5072</c:v>
                </c:pt>
                <c:pt idx="3">
                  <c:v>5355</c:v>
                </c:pt>
                <c:pt idx="4">
                  <c:v>5174</c:v>
                </c:pt>
                <c:pt idx="5">
                  <c:v>4909</c:v>
                </c:pt>
                <c:pt idx="6">
                  <c:v>5493</c:v>
                </c:pt>
                <c:pt idx="7">
                  <c:v>5988</c:v>
                </c:pt>
                <c:pt idx="8">
                  <c:v>5880</c:v>
                </c:pt>
                <c:pt idx="9">
                  <c:v>5695</c:v>
                </c:pt>
                <c:pt idx="10">
                  <c:v>7644</c:v>
                </c:pt>
                <c:pt idx="11">
                  <c:v>9150</c:v>
                </c:pt>
                <c:pt idx="12">
                  <c:v>9598</c:v>
                </c:pt>
                <c:pt idx="13">
                  <c:v>9207</c:v>
                </c:pt>
                <c:pt idx="14">
                  <c:v>11120</c:v>
                </c:pt>
                <c:pt idx="15">
                  <c:v>12390</c:v>
                </c:pt>
                <c:pt idx="16">
                  <c:v>12205</c:v>
                </c:pt>
                <c:pt idx="17">
                  <c:v>11683</c:v>
                </c:pt>
                <c:pt idx="18">
                  <c:v>13018</c:v>
                </c:pt>
                <c:pt idx="19">
                  <c:v>14152</c:v>
                </c:pt>
                <c:pt idx="20">
                  <c:v>13917</c:v>
                </c:pt>
                <c:pt idx="21">
                  <c:v>13280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B-43A9-85A8-2910E7BC714E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appr'!$A$2:$B$23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appr'!$N$2:$N$23</c:f>
              <c:numCache>
                <c:formatCode>#,##0</c:formatCode>
                <c:ptCount val="22"/>
                <c:pt idx="0">
                  <c:v>250</c:v>
                </c:pt>
                <c:pt idx="1">
                  <c:v>248</c:v>
                </c:pt>
                <c:pt idx="2">
                  <c:v>221</c:v>
                </c:pt>
                <c:pt idx="3">
                  <c:v>251</c:v>
                </c:pt>
                <c:pt idx="4">
                  <c:v>245</c:v>
                </c:pt>
                <c:pt idx="5">
                  <c:v>243</c:v>
                </c:pt>
                <c:pt idx="6">
                  <c:v>225</c:v>
                </c:pt>
                <c:pt idx="7">
                  <c:v>246</c:v>
                </c:pt>
                <c:pt idx="8">
                  <c:v>246</c:v>
                </c:pt>
                <c:pt idx="9">
                  <c:v>243</c:v>
                </c:pt>
                <c:pt idx="10">
                  <c:v>218</c:v>
                </c:pt>
                <c:pt idx="11">
                  <c:v>277</c:v>
                </c:pt>
                <c:pt idx="12">
                  <c:v>280</c:v>
                </c:pt>
                <c:pt idx="13">
                  <c:v>269</c:v>
                </c:pt>
                <c:pt idx="14">
                  <c:v>271</c:v>
                </c:pt>
                <c:pt idx="15">
                  <c:v>324</c:v>
                </c:pt>
                <c:pt idx="16">
                  <c:v>327</c:v>
                </c:pt>
                <c:pt idx="17">
                  <c:v>318</c:v>
                </c:pt>
                <c:pt idx="18">
                  <c:v>312</c:v>
                </c:pt>
                <c:pt idx="19">
                  <c:v>374</c:v>
                </c:pt>
                <c:pt idx="20">
                  <c:v>375</c:v>
                </c:pt>
                <c:pt idx="21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B-43A9-85A8-2910E7BC7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27632"/>
        <c:axId val="1"/>
      </c:areaChart>
      <c:catAx>
        <c:axId val="281276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8127632"/>
        <c:crosses val="autoZero"/>
        <c:crossBetween val="between"/>
        <c:majorUnit val="2000"/>
      </c:valAx>
    </c:plotArea>
    <c:legend>
      <c:legendPos val="t"/>
      <c:layout>
        <c:manualLayout>
          <c:xMode val="edge"/>
          <c:yMode val="edge"/>
          <c:x val="0.37963072824852118"/>
          <c:y val="0.11487179487179487"/>
          <c:w val="0.24527195284366804"/>
          <c:h val="3.982604482132041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Données!$C$134:$C$174</c:f>
              <c:numCache>
                <c:formatCode>#\ ##0.0</c:formatCode>
                <c:ptCount val="41"/>
                <c:pt idx="0">
                  <c:v>11.5</c:v>
                </c:pt>
                <c:pt idx="1">
                  <c:v>11.3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11.4</c:v>
                </c:pt>
                <c:pt idx="6">
                  <c:v>11.6</c:v>
                </c:pt>
                <c:pt idx="7">
                  <c:v>11.4</c:v>
                </c:pt>
                <c:pt idx="8">
                  <c:v>11.7</c:v>
                </c:pt>
                <c:pt idx="9">
                  <c:v>11.5</c:v>
                </c:pt>
                <c:pt idx="10">
                  <c:v>11.4</c:v>
                </c:pt>
                <c:pt idx="11">
                  <c:v>11.3</c:v>
                </c:pt>
                <c:pt idx="12">
                  <c:v>11.1</c:v>
                </c:pt>
                <c:pt idx="13">
                  <c:v>11.1</c:v>
                </c:pt>
                <c:pt idx="14">
                  <c:v>11.4</c:v>
                </c:pt>
                <c:pt idx="15">
                  <c:v>10.9</c:v>
                </c:pt>
                <c:pt idx="16">
                  <c:v>10.8</c:v>
                </c:pt>
                <c:pt idx="17">
                  <c:v>10.8</c:v>
                </c:pt>
                <c:pt idx="18">
                  <c:v>10.3</c:v>
                </c:pt>
                <c:pt idx="19">
                  <c:v>10.7</c:v>
                </c:pt>
                <c:pt idx="20">
                  <c:v>10.4</c:v>
                </c:pt>
                <c:pt idx="21">
                  <c:v>10.199999999999999</c:v>
                </c:pt>
                <c:pt idx="22">
                  <c:v>10</c:v>
                </c:pt>
                <c:pt idx="23">
                  <c:v>10.1</c:v>
                </c:pt>
                <c:pt idx="24">
                  <c:v>9.6</c:v>
                </c:pt>
                <c:pt idx="25">
                  <c:v>9.5</c:v>
                </c:pt>
                <c:pt idx="26">
                  <c:v>9.1999999999999993</c:v>
                </c:pt>
                <c:pt idx="27">
                  <c:v>9</c:v>
                </c:pt>
                <c:pt idx="28">
                  <c:v>8.1999999999999993</c:v>
                </c:pt>
                <c:pt idx="29">
                  <c:v>10.199999999999999</c:v>
                </c:pt>
                <c:pt idx="30">
                  <c:v>9.1</c:v>
                </c:pt>
                <c:pt idx="31">
                  <c:v>9.3000000000000007</c:v>
                </c:pt>
                <c:pt idx="32">
                  <c:v>9</c:v>
                </c:pt>
                <c:pt idx="33">
                  <c:v>8.9</c:v>
                </c:pt>
                <c:pt idx="34">
                  <c:v>8.3000000000000007</c:v>
                </c:pt>
                <c:pt idx="35">
                  <c:v>8.3000000000000007</c:v>
                </c:pt>
                <c:pt idx="36">
                  <c:v>8.1999999999999993</c:v>
                </c:pt>
                <c:pt idx="37">
                  <c:v>8.1999999999999993</c:v>
                </c:pt>
                <c:pt idx="38">
                  <c:v>8</c:v>
                </c:pt>
                <c:pt idx="39">
                  <c:v>8</c:v>
                </c:pt>
                <c:pt idx="40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CF-4FF3-894F-DFA41519341B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Données!$B$134:$B$174</c:f>
              <c:numCache>
                <c:formatCode>#\ ##0.0</c:formatCode>
                <c:ptCount val="41"/>
                <c:pt idx="0">
                  <c:v>10.1</c:v>
                </c:pt>
                <c:pt idx="1">
                  <c:v>9.9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9.9</c:v>
                </c:pt>
                <c:pt idx="6">
                  <c:v>10.1</c:v>
                </c:pt>
                <c:pt idx="7">
                  <c:v>10</c:v>
                </c:pt>
                <c:pt idx="8">
                  <c:v>10.199999999999999</c:v>
                </c:pt>
                <c:pt idx="9">
                  <c:v>10</c:v>
                </c:pt>
                <c:pt idx="10">
                  <c:v>9.9</c:v>
                </c:pt>
                <c:pt idx="11">
                  <c:v>9.9</c:v>
                </c:pt>
                <c:pt idx="12">
                  <c:v>9.6999999999999993</c:v>
                </c:pt>
                <c:pt idx="13">
                  <c:v>9.6</c:v>
                </c:pt>
                <c:pt idx="14">
                  <c:v>9.8000000000000007</c:v>
                </c:pt>
                <c:pt idx="15">
                  <c:v>9.3000000000000007</c:v>
                </c:pt>
                <c:pt idx="16">
                  <c:v>9.1999999999999993</c:v>
                </c:pt>
                <c:pt idx="17">
                  <c:v>9.1999999999999993</c:v>
                </c:pt>
                <c:pt idx="18">
                  <c:v>8.6999999999999993</c:v>
                </c:pt>
                <c:pt idx="19">
                  <c:v>9</c:v>
                </c:pt>
                <c:pt idx="20">
                  <c:v>8.8000000000000007</c:v>
                </c:pt>
                <c:pt idx="21">
                  <c:v>8.6</c:v>
                </c:pt>
                <c:pt idx="22">
                  <c:v>8.4</c:v>
                </c:pt>
                <c:pt idx="23">
                  <c:v>8.5</c:v>
                </c:pt>
                <c:pt idx="24">
                  <c:v>8.1</c:v>
                </c:pt>
                <c:pt idx="25">
                  <c:v>8.1</c:v>
                </c:pt>
                <c:pt idx="26">
                  <c:v>7.9</c:v>
                </c:pt>
                <c:pt idx="27">
                  <c:v>7.7</c:v>
                </c:pt>
                <c:pt idx="28">
                  <c:v>7</c:v>
                </c:pt>
                <c:pt idx="29">
                  <c:v>8.8000000000000007</c:v>
                </c:pt>
                <c:pt idx="30">
                  <c:v>7.9</c:v>
                </c:pt>
                <c:pt idx="31">
                  <c:v>8</c:v>
                </c:pt>
                <c:pt idx="32">
                  <c:v>7.7</c:v>
                </c:pt>
                <c:pt idx="33">
                  <c:v>7.7</c:v>
                </c:pt>
                <c:pt idx="34">
                  <c:v>7.2</c:v>
                </c:pt>
                <c:pt idx="35">
                  <c:v>7.1</c:v>
                </c:pt>
                <c:pt idx="36">
                  <c:v>7.1</c:v>
                </c:pt>
                <c:pt idx="37">
                  <c:v>7.1</c:v>
                </c:pt>
                <c:pt idx="38">
                  <c:v>7</c:v>
                </c:pt>
                <c:pt idx="39">
                  <c:v>6.9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CF-4FF3-894F-DFA41519341B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Données!$F$134:$F$174</c:f>
              <c:numCache>
                <c:formatCode>#\ ##0.0</c:formatCode>
                <c:ptCount val="41"/>
                <c:pt idx="0">
                  <c:v>10.199999999999999</c:v>
                </c:pt>
                <c:pt idx="1">
                  <c:v>10.1</c:v>
                </c:pt>
                <c:pt idx="2">
                  <c:v>10</c:v>
                </c:pt>
                <c:pt idx="3">
                  <c:v>10.1</c:v>
                </c:pt>
                <c:pt idx="4">
                  <c:v>10.1</c:v>
                </c:pt>
                <c:pt idx="5">
                  <c:v>10.4</c:v>
                </c:pt>
                <c:pt idx="6">
                  <c:v>10.6</c:v>
                </c:pt>
                <c:pt idx="7">
                  <c:v>10.4</c:v>
                </c:pt>
                <c:pt idx="8">
                  <c:v>10.7</c:v>
                </c:pt>
                <c:pt idx="9">
                  <c:v>10.5</c:v>
                </c:pt>
                <c:pt idx="10">
                  <c:v>10.4</c:v>
                </c:pt>
                <c:pt idx="11">
                  <c:v>10.4</c:v>
                </c:pt>
                <c:pt idx="12">
                  <c:v>10.199999999999999</c:v>
                </c:pt>
                <c:pt idx="13">
                  <c:v>10.1</c:v>
                </c:pt>
                <c:pt idx="14">
                  <c:v>10.5</c:v>
                </c:pt>
                <c:pt idx="15">
                  <c:v>10</c:v>
                </c:pt>
                <c:pt idx="16">
                  <c:v>9.9</c:v>
                </c:pt>
                <c:pt idx="17">
                  <c:v>9.9</c:v>
                </c:pt>
                <c:pt idx="18">
                  <c:v>9.5</c:v>
                </c:pt>
                <c:pt idx="19">
                  <c:v>9.6999999999999993</c:v>
                </c:pt>
                <c:pt idx="20">
                  <c:v>9.4</c:v>
                </c:pt>
                <c:pt idx="21">
                  <c:v>9.1999999999999993</c:v>
                </c:pt>
                <c:pt idx="22">
                  <c:v>9.1</c:v>
                </c:pt>
                <c:pt idx="23">
                  <c:v>9.1999999999999993</c:v>
                </c:pt>
                <c:pt idx="24">
                  <c:v>8.6999999999999993</c:v>
                </c:pt>
                <c:pt idx="25">
                  <c:v>8.6999999999999993</c:v>
                </c:pt>
                <c:pt idx="26">
                  <c:v>8.4</c:v>
                </c:pt>
                <c:pt idx="27">
                  <c:v>8.1999999999999993</c:v>
                </c:pt>
                <c:pt idx="28">
                  <c:v>7.9</c:v>
                </c:pt>
                <c:pt idx="29">
                  <c:v>10.1</c:v>
                </c:pt>
                <c:pt idx="30">
                  <c:v>9</c:v>
                </c:pt>
                <c:pt idx="31">
                  <c:v>9</c:v>
                </c:pt>
                <c:pt idx="32">
                  <c:v>8.9</c:v>
                </c:pt>
                <c:pt idx="33">
                  <c:v>8.5</c:v>
                </c:pt>
                <c:pt idx="34">
                  <c:v>7.8</c:v>
                </c:pt>
                <c:pt idx="35">
                  <c:v>7.6</c:v>
                </c:pt>
                <c:pt idx="36">
                  <c:v>7.3</c:v>
                </c:pt>
                <c:pt idx="37">
                  <c:v>7.3</c:v>
                </c:pt>
                <c:pt idx="38">
                  <c:v>7.2</c:v>
                </c:pt>
                <c:pt idx="39">
                  <c:v>7.1</c:v>
                </c:pt>
                <c:pt idx="40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CF-4FF3-894F-DFA415193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AE1-4C5D-AED2-009CD295F98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DAE1-4C5D-AED2-009CD295F985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DAE1-4C5D-AED2-009CD295F985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DAE1-4C5D-AED2-009CD295F98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AE1-4C5D-AED2-009CD295F98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AE1-4C5D-AED2-009CD295F98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AE1-4C5D-AED2-009CD295F985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E1-4C5D-AED2-009CD295F985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E1-4C5D-AED2-009CD295F985}"/>
                </c:ext>
              </c:extLst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E1-4C5D-AED2-009CD295F985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E1-4C5D-AED2-009CD295F985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E1-4C5D-AED2-009CD295F985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E1-4C5D-AED2-009CD295F985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graphiques_trim'!$G$38:$G$46</c:f>
              <c:strCache>
                <c:ptCount val="9"/>
                <c:pt idx="0">
                  <c:v>Herault</c:v>
                </c:pt>
                <c:pt idx="1">
                  <c:v>Val d'Oise</c:v>
                </c:pt>
                <c:pt idx="2">
                  <c:v>Paca</c:v>
                </c:pt>
                <c:pt idx="3">
                  <c:v>France métro.</c:v>
                </c:pt>
                <c:pt idx="4">
                  <c:v>Alpes maritimes</c:v>
                </c:pt>
                <c:pt idx="5">
                  <c:v>Seine et Marne</c:v>
                </c:pt>
                <c:pt idx="6">
                  <c:v>Bas Rhin</c:v>
                </c:pt>
                <c:pt idx="7">
                  <c:v>Essonne</c:v>
                </c:pt>
                <c:pt idx="8">
                  <c:v>Ille et Vilaine</c:v>
                </c:pt>
              </c:strCache>
            </c:strRef>
          </c:cat>
          <c:val>
            <c:numRef>
              <c:f>'données graphiques_trim'!$H$38:$H$46</c:f>
              <c:numCache>
                <c:formatCode>#\ ##0.0</c:formatCode>
                <c:ptCount val="9"/>
                <c:pt idx="0">
                  <c:v>9.8000000000000007</c:v>
                </c:pt>
                <c:pt idx="1">
                  <c:v>7.8</c:v>
                </c:pt>
                <c:pt idx="2">
                  <c:v>7.8</c:v>
                </c:pt>
                <c:pt idx="3">
                  <c:v>6.9</c:v>
                </c:pt>
                <c:pt idx="4">
                  <c:v>6.8</c:v>
                </c:pt>
                <c:pt idx="5">
                  <c:v>6.5</c:v>
                </c:pt>
                <c:pt idx="6">
                  <c:v>6.2</c:v>
                </c:pt>
                <c:pt idx="7">
                  <c:v>6.2</c:v>
                </c:pt>
                <c:pt idx="8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AE1-4C5D-AED2-009CD295F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792080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graphiques_trim'!$G$38:$G$46</c:f>
              <c:strCache>
                <c:ptCount val="9"/>
                <c:pt idx="0">
                  <c:v>Herault</c:v>
                </c:pt>
                <c:pt idx="1">
                  <c:v>Val d'Oise</c:v>
                </c:pt>
                <c:pt idx="2">
                  <c:v>Paca</c:v>
                </c:pt>
                <c:pt idx="3">
                  <c:v>France métro.</c:v>
                </c:pt>
                <c:pt idx="4">
                  <c:v>Alpes maritimes</c:v>
                </c:pt>
                <c:pt idx="5">
                  <c:v>Seine et Marne</c:v>
                </c:pt>
                <c:pt idx="6">
                  <c:v>Bas Rhin</c:v>
                </c:pt>
                <c:pt idx="7">
                  <c:v>Essonne</c:v>
                </c:pt>
                <c:pt idx="8">
                  <c:v>Ille et Vilaine</c:v>
                </c:pt>
              </c:strCache>
            </c:strRef>
          </c:xVal>
          <c:yVal>
            <c:numRef>
              <c:f>'données graphiques_trim'!$J$38:$J$46</c:f>
              <c:numCache>
                <c:formatCode>#\ ##0.0</c:formatCode>
                <c:ptCount val="9"/>
                <c:pt idx="0">
                  <c:v>0</c:v>
                </c:pt>
                <c:pt idx="1">
                  <c:v>9.9999999999999645E-2</c:v>
                </c:pt>
                <c:pt idx="2">
                  <c:v>-0.20000000000000018</c:v>
                </c:pt>
                <c:pt idx="3">
                  <c:v>0</c:v>
                </c:pt>
                <c:pt idx="4">
                  <c:v>-0.29999999999999982</c:v>
                </c:pt>
                <c:pt idx="5">
                  <c:v>9.9999999999999645E-2</c:v>
                </c:pt>
                <c:pt idx="6">
                  <c:v>0.20000000000000018</c:v>
                </c:pt>
                <c:pt idx="7">
                  <c:v>0</c:v>
                </c:pt>
                <c:pt idx="8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AE1-4C5D-AED2-009CD295F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42179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21792080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0.90156</cdr:x>
      <cdr:y>0.27423</cdr:y>
    </cdr:from>
    <cdr:to>
      <cdr:x>0.90267</cdr:x>
      <cdr:y>0.76369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57DBDC39-3546-23EF-81B7-01BA848A152E}"/>
            </a:ext>
          </a:extLst>
        </cdr:cNvPr>
        <cdr:cNvCxnSpPr/>
      </cdr:nvCxnSpPr>
      <cdr:spPr>
        <a:xfrm xmlns:a="http://schemas.openxmlformats.org/drawingml/2006/main">
          <a:off x="6766857" y="1308638"/>
          <a:ext cx="8332" cy="233571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0.9052</cdr:x>
      <cdr:y>0.29506</cdr:y>
    </cdr:from>
    <cdr:to>
      <cdr:x>0.95785</cdr:x>
      <cdr:y>0.29541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CEA5121-829B-1D7C-5580-EE92621D0DC3}"/>
            </a:ext>
          </a:extLst>
        </cdr:cNvPr>
        <cdr:cNvCxnSpPr/>
      </cdr:nvCxnSpPr>
      <cdr:spPr>
        <a:xfrm xmlns:a="http://schemas.openxmlformats.org/drawingml/2006/main" flipV="1">
          <a:off x="6794126" y="1408055"/>
          <a:ext cx="395175" cy="16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0.9126</cdr:x>
      <cdr:y>0.26903</cdr:y>
    </cdr:from>
    <cdr:to>
      <cdr:x>0.97069</cdr:x>
      <cdr:y>0.2701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C4FAF1C8-DD09-0FF4-2345-1F40215DCAD6}"/>
            </a:ext>
          </a:extLst>
        </cdr:cNvPr>
        <cdr:cNvCxnSpPr/>
      </cdr:nvCxnSpPr>
      <cdr:spPr>
        <a:xfrm xmlns:a="http://schemas.openxmlformats.org/drawingml/2006/main">
          <a:off x="6849717" y="1283805"/>
          <a:ext cx="435991" cy="51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0.90156</cdr:x>
      <cdr:y>0.23619</cdr:y>
    </cdr:from>
    <cdr:to>
      <cdr:x>0.90226</cdr:x>
      <cdr:y>0.76716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2F6401BE-B4A1-13A6-8164-E1DFE4659AD4}"/>
            </a:ext>
          </a:extLst>
        </cdr:cNvPr>
        <cdr:cNvCxnSpPr/>
      </cdr:nvCxnSpPr>
      <cdr:spPr>
        <a:xfrm xmlns:a="http://schemas.openxmlformats.org/drawingml/2006/main" flipH="1">
          <a:off x="6766808" y="1127125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0.90157</cdr:x>
      <cdr:y>0.27771</cdr:y>
    </cdr:from>
    <cdr:to>
      <cdr:x>0.90377</cdr:x>
      <cdr:y>0.76368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EB25E635-B0A1-19A8-3265-C2AD5AEBABCD}"/>
            </a:ext>
          </a:extLst>
        </cdr:cNvPr>
        <cdr:cNvCxnSpPr/>
      </cdr:nvCxnSpPr>
      <cdr:spPr>
        <a:xfrm xmlns:a="http://schemas.openxmlformats.org/drawingml/2006/main">
          <a:off x="6766891" y="1325218"/>
          <a:ext cx="16532" cy="23191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189B62D4-322C-8FCE-16EF-A873576D9274}"/>
            </a:ext>
          </a:extLst>
        </cdr:cNvPr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0.72233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543301"/>
          <a:ext cx="6057900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100">
              <a:effectLst/>
              <a:latin typeface="+mn-lt"/>
              <a:ea typeface="+mn-ea"/>
              <a:cs typeface="+mn-cs"/>
            </a:rPr>
            <a:t>mai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00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Pôle emploi,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2023 et le T2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0.96108</cdr:x>
      <cdr:y>0.46382</cdr:y>
    </cdr:from>
    <cdr:to>
      <cdr:x>0.97602</cdr:x>
      <cdr:y>0.55989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0220" y="2761799"/>
          <a:ext cx="141307" cy="5720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0.85991</cdr:y>
    </cdr:from>
    <cdr:to>
      <cdr:x>1</cdr:x>
      <cdr:y>0.95713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0.91928</cdr:x>
      <cdr:y>0.0982</cdr:y>
    </cdr:from>
    <cdr:to>
      <cdr:x>1</cdr:x>
      <cdr:y>0.14248</cdr:y>
    </cdr:to>
    <cdr:sp macro="" textlink="">
      <cdr:nvSpPr>
        <cdr:cNvPr id="4" name="ZoneTexte 16">
          <a:extLst xmlns:a="http://schemas.openxmlformats.org/drawingml/2006/main">
            <a:ext uri="{FF2B5EF4-FFF2-40B4-BE49-F238E27FC236}">
              <a16:creationId xmlns:a16="http://schemas.microsoft.com/office/drawing/2014/main" id="{4A0E47B5-8FCB-0C1A-EAA8-521C83540647}"/>
            </a:ext>
          </a:extLst>
        </cdr:cNvPr>
        <cdr:cNvSpPr txBox="1"/>
      </cdr:nvSpPr>
      <cdr:spPr bwMode="auto">
        <a:xfrm xmlns:a="http://schemas.openxmlformats.org/drawingml/2006/main">
          <a:off x="7808789" y="563762"/>
          <a:ext cx="685680" cy="25423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13 600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 dirty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 dirty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 dirty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 dirty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85B46676-509A-FF1F-1BBF-A90C4D27D247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B0714DE8-55B8-56F2-A4E9-33128FD7D1C2}"/>
            </a:ext>
          </a:extLst>
        </cdr:cNvPr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0.3432</cdr:x>
      <cdr:y>0.18248</cdr:y>
    </cdr:from>
    <cdr:to>
      <cdr:x>0.66874</cdr:x>
      <cdr:y>0.34366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575946" y="870806"/>
          <a:ext cx="2443405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91 000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T2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6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6658" y="346435"/>
            <a:ext cx="8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Plus forte baisse du taux de chômage de la région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6,9 %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6,8 % (-0,3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7,8 % (-0,2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034394"/>
              </p:ext>
            </p:extLst>
          </p:nvPr>
        </p:nvGraphicFramePr>
        <p:xfrm>
          <a:off x="336429" y="991500"/>
          <a:ext cx="8039819" cy="519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83529"/>
            <a:ext cx="8889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reste dans la moyenne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965536"/>
              </p:ext>
            </p:extLst>
          </p:nvPr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poursuit son recul au 2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2023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43405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656" y="327280"/>
            <a:ext cx="885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Cette baisse est plus prononcée pour les femmes…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2320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89669"/>
            <a:ext cx="891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les jeunes et les seniors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60409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786" y="0"/>
            <a:ext cx="890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diminution un peu plus forte chez les inscrits depuis moins d’un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86790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forte baisse du nombre de foyers bénéficiaires du RSA et de l’ASS ; hausse pour l’AAH et faible </a:t>
            </a:r>
            <a:r>
              <a:rPr lang="fr-FR" sz="2600" b="1">
                <a:solidFill>
                  <a:srgbClr val="376092"/>
                </a:solidFill>
              </a:rPr>
              <a:t>baisse pour la </a:t>
            </a:r>
            <a:r>
              <a:rPr lang="fr-FR" sz="2600" b="1" dirty="0">
                <a:solidFill>
                  <a:srgbClr val="376092"/>
                </a:solidFill>
              </a:rPr>
              <a:t>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554613"/>
              </p:ext>
            </p:extLst>
          </p:nvPr>
        </p:nvGraphicFramePr>
        <p:xfrm>
          <a:off x="146856" y="1075371"/>
          <a:ext cx="8739692" cy="511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DE61CD8-F871-E982-19F9-E58E9150C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9426"/>
            <a:ext cx="9144000" cy="347914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3386674"/>
            <a:ext cx="9064332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4832" y="430329"/>
            <a:ext cx="88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 ralentissement de l’emploi salarié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08645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2563259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+0,1 %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65454" y="2750413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+0,2 %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151018"/>
              </p:ext>
            </p:extLst>
          </p:nvPr>
        </p:nvGraphicFramePr>
        <p:xfrm>
          <a:off x="240061" y="1172915"/>
          <a:ext cx="8385739" cy="483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exclusivement tirée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+1 220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-330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 :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709525"/>
              </p:ext>
            </p:extLst>
          </p:nvPr>
        </p:nvGraphicFramePr>
        <p:xfrm>
          <a:off x="719091" y="1154098"/>
          <a:ext cx="7563775" cy="50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080" y="424563"/>
            <a:ext cx="8986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… dans le tertiaire marchand</a:t>
            </a: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55501"/>
              </p:ext>
            </p:extLst>
          </p:nvPr>
        </p:nvGraphicFramePr>
        <p:xfrm>
          <a:off x="905588" y="1315582"/>
          <a:ext cx="7559474" cy="502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0296" y="71397"/>
            <a:ext cx="8954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Croissance vigoureuse dans le tertiaire marchand, </a:t>
            </a:r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recul dans tous les autres secteurs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072478"/>
              </p:ext>
            </p:extLst>
          </p:nvPr>
        </p:nvGraphicFramePr>
        <p:xfrm>
          <a:off x="514905" y="1177289"/>
          <a:ext cx="7924753" cy="523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82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 néanmoins, la croissance industrielle demeure positive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6D0BB9-08ED-18C0-47A3-C3FE09CED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42" y="1609742"/>
            <a:ext cx="8289766" cy="31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06316" y="77674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68274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Recul des embauches, aussi bien en CDI qu’en CDD de plus d’un mois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455FCE-9BAA-8A5C-CB47-C7E3D7E3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8" y="5503232"/>
            <a:ext cx="6791739" cy="876300"/>
          </a:xfrm>
          <a:prstGeom prst="rect">
            <a:avLst/>
          </a:prstGeom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C9C94A3B-0DB5-48CA-AE6B-4FAAAE08B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571113"/>
              </p:ext>
            </p:extLst>
          </p:nvPr>
        </p:nvGraphicFramePr>
        <p:xfrm>
          <a:off x="404814" y="1178940"/>
          <a:ext cx="8334584" cy="419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99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3893" y="39442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bénéficiaires de contrat aidé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9550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D2C864-7E76-3936-C8B3-EF53D31AACE9}"/>
              </a:ext>
            </a:extLst>
          </p:cNvPr>
          <p:cNvGrpSpPr>
            <a:grpSpLocks/>
          </p:cNvGrpSpPr>
          <p:nvPr/>
        </p:nvGrpSpPr>
        <p:grpSpPr bwMode="auto">
          <a:xfrm>
            <a:off x="243347" y="1171312"/>
            <a:ext cx="8698351" cy="5161469"/>
            <a:chOff x="400509" y="866130"/>
            <a:chExt cx="8699870" cy="5161909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3DCC06C3-7108-AB2C-53B1-3B19C48072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59846888"/>
                </p:ext>
              </p:extLst>
            </p:nvPr>
          </p:nvGraphicFramePr>
          <p:xfrm>
            <a:off x="400509" y="866130"/>
            <a:ext cx="8658818" cy="51619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16">
              <a:extLst>
                <a:ext uri="{FF2B5EF4-FFF2-40B4-BE49-F238E27FC236}">
                  <a16:creationId xmlns:a16="http://schemas.microsoft.com/office/drawing/2014/main" id="{4A0E47B5-8FCB-0C1A-EAA8-521C83540647}"/>
                </a:ext>
              </a:extLst>
            </p:cNvPr>
            <p:cNvSpPr txBox="1"/>
            <p:nvPr/>
          </p:nvSpPr>
          <p:spPr>
            <a:xfrm>
              <a:off x="8414579" y="2954189"/>
              <a:ext cx="685800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1 200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243347" y="5716880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annuelle du nombre d’apprentis toujours dynamique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44928" y="100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3C59A48-DD14-6F4A-292A-9F12BA855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47483"/>
              </p:ext>
            </p:extLst>
          </p:nvPr>
        </p:nvGraphicFramePr>
        <p:xfrm>
          <a:off x="244929" y="1180731"/>
          <a:ext cx="8494469" cy="539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377383" y="1983136"/>
            <a:ext cx="132975" cy="503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10826</TotalTime>
  <Words>1746</Words>
  <Application>Microsoft Office PowerPoint</Application>
  <PresentationFormat>Affichage à l'écran (4:3)</PresentationFormat>
  <Paragraphs>273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844</cp:revision>
  <cp:lastPrinted>2018-10-09T12:30:48Z</cp:lastPrinted>
  <dcterms:created xsi:type="dcterms:W3CDTF">2018-05-30T13:27:07Z</dcterms:created>
  <dcterms:modified xsi:type="dcterms:W3CDTF">2023-09-29T08:19:45Z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