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26" r:id="rId15"/>
    <p:sldId id="324" r:id="rId16"/>
    <p:sldId id="316" r:id="rId17"/>
    <p:sldId id="317" r:id="rId18"/>
    <p:sldId id="322" r:id="rId19"/>
    <p:sldId id="323" r:id="rId20"/>
    <p:sldId id="31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&#233;faillances_entreprises\2025-T2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2\01%20-%20Fichiers%20de%20travail\Apprentissage\2025_T2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Prestations%20sociales\2025-T2%20-%20Prestations%20sociales_V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2\01%20-%20Fichiers%20de%20travail\Cr&#233;ations_entreprises\2025-T2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7305251175989214"/>
          <c:y val="1.79214019986950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100.36397524656569</c:v>
                </c:pt>
                <c:pt idx="2">
                  <c:v>100.3029044534359</c:v>
                </c:pt>
                <c:pt idx="3">
                  <c:v>100.730678359005</c:v>
                </c:pt>
                <c:pt idx="4">
                  <c:v>101.13267671560486</c:v>
                </c:pt>
                <c:pt idx="5">
                  <c:v>101.50934488909273</c:v>
                </c:pt>
                <c:pt idx="6">
                  <c:v>101.7103162320268</c:v>
                </c:pt>
                <c:pt idx="7">
                  <c:v>101.76125495191168</c:v>
                </c:pt>
                <c:pt idx="8">
                  <c:v>102.21530544303883</c:v>
                </c:pt>
                <c:pt idx="9">
                  <c:v>102.67453331225262</c:v>
                </c:pt>
                <c:pt idx="10">
                  <c:v>102.72998136143883</c:v>
                </c:pt>
                <c:pt idx="11">
                  <c:v>103.08248843718886</c:v>
                </c:pt>
                <c:pt idx="12">
                  <c:v>103.65650935602314</c:v>
                </c:pt>
                <c:pt idx="13">
                  <c:v>103.53759667222633</c:v>
                </c:pt>
                <c:pt idx="14">
                  <c:v>103.78972941797369</c:v>
                </c:pt>
                <c:pt idx="15">
                  <c:v>103.89567082118793</c:v>
                </c:pt>
                <c:pt idx="16">
                  <c:v>104.53577289904223</c:v>
                </c:pt>
                <c:pt idx="17">
                  <c:v>104.86228174289474</c:v>
                </c:pt>
                <c:pt idx="18">
                  <c:v>105.21723833085792</c:v>
                </c:pt>
                <c:pt idx="19">
                  <c:v>105.6946705294733</c:v>
                </c:pt>
                <c:pt idx="20">
                  <c:v>103.60083862390854</c:v>
                </c:pt>
                <c:pt idx="21">
                  <c:v>102.49332507921942</c:v>
                </c:pt>
                <c:pt idx="22">
                  <c:v>105.21139290398571</c:v>
                </c:pt>
                <c:pt idx="23">
                  <c:v>105.58288369938695</c:v>
                </c:pt>
                <c:pt idx="24">
                  <c:v>106.2649615092558</c:v>
                </c:pt>
                <c:pt idx="25">
                  <c:v>107.63741206807865</c:v>
                </c:pt>
                <c:pt idx="26">
                  <c:v>108.65952670970383</c:v>
                </c:pt>
                <c:pt idx="27">
                  <c:v>109.71955311989923</c:v>
                </c:pt>
                <c:pt idx="28">
                  <c:v>110.15601165967811</c:v>
                </c:pt>
                <c:pt idx="29">
                  <c:v>110.62075093137116</c:v>
                </c:pt>
                <c:pt idx="30">
                  <c:v>110.79706013997843</c:v>
                </c:pt>
                <c:pt idx="31">
                  <c:v>111.32509703408601</c:v>
                </c:pt>
                <c:pt idx="32">
                  <c:v>111.74997606158514</c:v>
                </c:pt>
                <c:pt idx="33">
                  <c:v>111.82474185481522</c:v>
                </c:pt>
                <c:pt idx="34">
                  <c:v>112.02799569776562</c:v>
                </c:pt>
                <c:pt idx="35">
                  <c:v>112.2570250896856</c:v>
                </c:pt>
                <c:pt idx="36">
                  <c:v>112.74436667861738</c:v>
                </c:pt>
                <c:pt idx="37">
                  <c:v>112.62300448260724</c:v>
                </c:pt>
                <c:pt idx="38">
                  <c:v>112.99488497313324</c:v>
                </c:pt>
                <c:pt idx="39">
                  <c:v>112.72961393460686</c:v>
                </c:pt>
                <c:pt idx="40">
                  <c:v>112.68468765379038</c:v>
                </c:pt>
                <c:pt idx="41">
                  <c:v>113.17386637688199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5-4A30-8BA2-355797EDC926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100.22289616722937</c:v>
                </c:pt>
                <c:pt idx="2">
                  <c:v>100.31068723340582</c:v>
                </c:pt>
                <c:pt idx="3">
                  <c:v>100.46507895133452</c:v>
                </c:pt>
                <c:pt idx="4">
                  <c:v>100.64748344929015</c:v>
                </c:pt>
                <c:pt idx="5">
                  <c:v>100.86803801948199</c:v>
                </c:pt>
                <c:pt idx="6">
                  <c:v>101.18255898188838</c:v>
                </c:pt>
                <c:pt idx="7">
                  <c:v>101.23812954224252</c:v>
                </c:pt>
                <c:pt idx="8">
                  <c:v>101.68000894320939</c:v>
                </c:pt>
                <c:pt idx="9">
                  <c:v>102.13112775177511</c:v>
                </c:pt>
                <c:pt idx="10">
                  <c:v>102.15199659734802</c:v>
                </c:pt>
                <c:pt idx="11">
                  <c:v>102.56662332606099</c:v>
                </c:pt>
                <c:pt idx="12">
                  <c:v>102.79787472797621</c:v>
                </c:pt>
                <c:pt idx="13">
                  <c:v>102.84969276784182</c:v>
                </c:pt>
                <c:pt idx="14">
                  <c:v>103.00818044779925</c:v>
                </c:pt>
                <c:pt idx="15">
                  <c:v>103.19236364781685</c:v>
                </c:pt>
                <c:pt idx="16">
                  <c:v>103.8661483058946</c:v>
                </c:pt>
                <c:pt idx="17">
                  <c:v>104.04082153041855</c:v>
                </c:pt>
                <c:pt idx="18">
                  <c:v>104.30243537348809</c:v>
                </c:pt>
                <c:pt idx="19">
                  <c:v>104.6727798807342</c:v>
                </c:pt>
                <c:pt idx="20">
                  <c:v>102.73318133218319</c:v>
                </c:pt>
                <c:pt idx="21">
                  <c:v>102.2165812667721</c:v>
                </c:pt>
                <c:pt idx="22">
                  <c:v>104.32777692470417</c:v>
                </c:pt>
                <c:pt idx="23">
                  <c:v>104.35190597830086</c:v>
                </c:pt>
                <c:pt idx="24">
                  <c:v>105.03109401373703</c:v>
                </c:pt>
                <c:pt idx="25">
                  <c:v>106.11735739864226</c:v>
                </c:pt>
                <c:pt idx="26">
                  <c:v>107.01654728861554</c:v>
                </c:pt>
                <c:pt idx="27">
                  <c:v>107.63914495227991</c:v>
                </c:pt>
                <c:pt idx="28">
                  <c:v>108.0562930007741</c:v>
                </c:pt>
                <c:pt idx="29">
                  <c:v>108.30665215777037</c:v>
                </c:pt>
                <c:pt idx="30">
                  <c:v>108.58927840651108</c:v>
                </c:pt>
                <c:pt idx="31">
                  <c:v>108.9858667584964</c:v>
                </c:pt>
                <c:pt idx="32">
                  <c:v>109.22684847502526</c:v>
                </c:pt>
                <c:pt idx="33">
                  <c:v>109.36673993377156</c:v>
                </c:pt>
                <c:pt idx="34">
                  <c:v>109.4711748479575</c:v>
                </c:pt>
                <c:pt idx="35">
                  <c:v>109.62439139533167</c:v>
                </c:pt>
                <c:pt idx="36">
                  <c:v>109.92631442940817</c:v>
                </c:pt>
                <c:pt idx="37">
                  <c:v>109.82764591235785</c:v>
                </c:pt>
                <c:pt idx="38">
                  <c:v>110.02120130570508</c:v>
                </c:pt>
                <c:pt idx="39">
                  <c:v>109.6718060667028</c:v>
                </c:pt>
                <c:pt idx="40">
                  <c:v>109.59389446070563</c:v>
                </c:pt>
                <c:pt idx="41">
                  <c:v>109.80950462331604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5-4A30-8BA2-355797EDC926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3'!$I$10:$I$51</c:f>
              <c:numCache>
                <c:formatCode>#\ ##0.0</c:formatCode>
                <c:ptCount val="42"/>
                <c:pt idx="0">
                  <c:v>100</c:v>
                </c:pt>
                <c:pt idx="1">
                  <c:v>100.09412749392862</c:v>
                </c:pt>
                <c:pt idx="2">
                  <c:v>100.36278653472949</c:v>
                </c:pt>
                <c:pt idx="3">
                  <c:v>100.88520619962216</c:v>
                </c:pt>
                <c:pt idx="4">
                  <c:v>101.11391561957007</c:v>
                </c:pt>
                <c:pt idx="5">
                  <c:v>101.32113621503981</c:v>
                </c:pt>
                <c:pt idx="6">
                  <c:v>101.70389733630283</c:v>
                </c:pt>
                <c:pt idx="7">
                  <c:v>101.8313275200956</c:v>
                </c:pt>
                <c:pt idx="8">
                  <c:v>101.90067916504336</c:v>
                </c:pt>
                <c:pt idx="9">
                  <c:v>102.443933219363</c:v>
                </c:pt>
                <c:pt idx="10">
                  <c:v>102.30202189847031</c:v>
                </c:pt>
                <c:pt idx="11">
                  <c:v>102.81760180267294</c:v>
                </c:pt>
                <c:pt idx="12">
                  <c:v>103.26991775555341</c:v>
                </c:pt>
                <c:pt idx="13">
                  <c:v>103.32465741772947</c:v>
                </c:pt>
                <c:pt idx="14">
                  <c:v>103.51887269189012</c:v>
                </c:pt>
                <c:pt idx="15">
                  <c:v>103.15346266091734</c:v>
                </c:pt>
                <c:pt idx="16">
                  <c:v>103.70623314672214</c:v>
                </c:pt>
                <c:pt idx="17">
                  <c:v>103.81228093780481</c:v>
                </c:pt>
                <c:pt idx="18">
                  <c:v>103.94039829021398</c:v>
                </c:pt>
                <c:pt idx="19">
                  <c:v>104.58647802928367</c:v>
                </c:pt>
                <c:pt idx="20">
                  <c:v>101.8249072671646</c:v>
                </c:pt>
                <c:pt idx="21">
                  <c:v>99.563064638752337</c:v>
                </c:pt>
                <c:pt idx="22">
                  <c:v>102.4918117505384</c:v>
                </c:pt>
                <c:pt idx="23">
                  <c:v>103.06940735953813</c:v>
                </c:pt>
                <c:pt idx="24">
                  <c:v>103.14562172254871</c:v>
                </c:pt>
                <c:pt idx="25">
                  <c:v>104.1919551052389</c:v>
                </c:pt>
                <c:pt idx="26">
                  <c:v>105.74836009179558</c:v>
                </c:pt>
                <c:pt idx="27">
                  <c:v>107.11244404608659</c:v>
                </c:pt>
                <c:pt idx="28">
                  <c:v>107.54669147139751</c:v>
                </c:pt>
                <c:pt idx="29">
                  <c:v>108.23829088225108</c:v>
                </c:pt>
                <c:pt idx="30">
                  <c:v>108.27829016076616</c:v>
                </c:pt>
                <c:pt idx="31">
                  <c:v>108.99235651650577</c:v>
                </c:pt>
                <c:pt idx="32">
                  <c:v>109.40689147375868</c:v>
                </c:pt>
                <c:pt idx="33">
                  <c:v>109.29646563967827</c:v>
                </c:pt>
                <c:pt idx="34">
                  <c:v>109.4671038016585</c:v>
                </c:pt>
                <c:pt idx="35">
                  <c:v>109.56352730844313</c:v>
                </c:pt>
                <c:pt idx="36">
                  <c:v>110.24113261297035</c:v>
                </c:pt>
                <c:pt idx="37">
                  <c:v>109.95770756869607</c:v>
                </c:pt>
                <c:pt idx="38">
                  <c:v>110.37758305788566</c:v>
                </c:pt>
                <c:pt idx="39">
                  <c:v>109.99537379513151</c:v>
                </c:pt>
                <c:pt idx="40">
                  <c:v>109.90558952040092</c:v>
                </c:pt>
                <c:pt idx="41">
                  <c:v>110.61152879718756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5-4A30-8BA2-355797ED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Graphique!$D$10:$D$51</c:f>
              <c:numCache>
                <c:formatCode>#\ ##0.0</c:formatCode>
                <c:ptCount val="42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68-4FC5-85D9-7FDF120AD06E}"/>
            </c:ext>
          </c:extLst>
        </c:ser>
        <c:ser>
          <c:idx val="2"/>
          <c:order val="1"/>
          <c:tx>
            <c:v>France métro.</c:v>
          </c:tx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68-4FC5-85D9-7FDF120AD06E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98.690205011389523</c:v>
                </c:pt>
                <c:pt idx="2">
                  <c:v>98.462414578587698</c:v>
                </c:pt>
                <c:pt idx="3">
                  <c:v>96.75398633257403</c:v>
                </c:pt>
                <c:pt idx="4">
                  <c:v>91.059225512528471</c:v>
                </c:pt>
                <c:pt idx="5">
                  <c:v>91.685649202733487</c:v>
                </c:pt>
                <c:pt idx="6">
                  <c:v>86.104783599088847</c:v>
                </c:pt>
                <c:pt idx="7">
                  <c:v>85.592255125284737</c:v>
                </c:pt>
                <c:pt idx="8">
                  <c:v>85.649202733485197</c:v>
                </c:pt>
                <c:pt idx="9">
                  <c:v>88.781321184510247</c:v>
                </c:pt>
                <c:pt idx="10">
                  <c:v>92.084282460136677</c:v>
                </c:pt>
                <c:pt idx="11">
                  <c:v>88.325740318906611</c:v>
                </c:pt>
                <c:pt idx="12">
                  <c:v>83.257403189066054</c:v>
                </c:pt>
                <c:pt idx="13">
                  <c:v>77.619589977220954</c:v>
                </c:pt>
                <c:pt idx="14">
                  <c:v>73.291571753986332</c:v>
                </c:pt>
                <c:pt idx="15">
                  <c:v>74.829157175398635</c:v>
                </c:pt>
                <c:pt idx="16">
                  <c:v>77.050113895216398</c:v>
                </c:pt>
                <c:pt idx="17">
                  <c:v>77.676537585421414</c:v>
                </c:pt>
                <c:pt idx="18">
                  <c:v>81.321184510250561</c:v>
                </c:pt>
                <c:pt idx="19">
                  <c:v>81.03644646924829</c:v>
                </c:pt>
                <c:pt idx="20">
                  <c:v>77.164009111617318</c:v>
                </c:pt>
                <c:pt idx="21">
                  <c:v>64.635535307517088</c:v>
                </c:pt>
                <c:pt idx="22">
                  <c:v>60.535307517084277</c:v>
                </c:pt>
                <c:pt idx="23">
                  <c:v>58.314350797266513</c:v>
                </c:pt>
                <c:pt idx="24">
                  <c:v>52.050113895216398</c:v>
                </c:pt>
                <c:pt idx="25">
                  <c:v>56.833712984054671</c:v>
                </c:pt>
                <c:pt idx="26">
                  <c:v>52.562642369020494</c:v>
                </c:pt>
                <c:pt idx="27">
                  <c:v>48.006833712984054</c:v>
                </c:pt>
                <c:pt idx="28">
                  <c:v>50.512528473804096</c:v>
                </c:pt>
                <c:pt idx="29">
                  <c:v>53.929384965831439</c:v>
                </c:pt>
                <c:pt idx="30">
                  <c:v>57.972665148063783</c:v>
                </c:pt>
                <c:pt idx="31">
                  <c:v>61.332574031890665</c:v>
                </c:pt>
                <c:pt idx="32">
                  <c:v>67.141230068337137</c:v>
                </c:pt>
                <c:pt idx="33">
                  <c:v>71.412300683371299</c:v>
                </c:pt>
                <c:pt idx="34">
                  <c:v>74.430523917995444</c:v>
                </c:pt>
                <c:pt idx="35">
                  <c:v>82.289293849658321</c:v>
                </c:pt>
                <c:pt idx="36">
                  <c:v>85.478359908883832</c:v>
                </c:pt>
                <c:pt idx="37">
                  <c:v>89.920273348519359</c:v>
                </c:pt>
                <c:pt idx="38">
                  <c:v>92.653758542141233</c:v>
                </c:pt>
                <c:pt idx="39">
                  <c:v>91.514806378132121</c:v>
                </c:pt>
                <c:pt idx="40">
                  <c:v>88.610478359908882</c:v>
                </c:pt>
                <c:pt idx="41">
                  <c:v>85.763097949886102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68-4FC5-85D9-7FDF120AD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Graph2'!$M$10:$M$51</c:f>
              <c:numCache>
                <c:formatCode>#,##0</c:formatCode>
                <c:ptCount val="42"/>
                <c:pt idx="0">
                  <c:v>84.608976614545099</c:v>
                </c:pt>
                <c:pt idx="1">
                  <c:v>-330.34551427070983</c:v>
                </c:pt>
                <c:pt idx="2">
                  <c:v>515.15743717266014</c:v>
                </c:pt>
                <c:pt idx="3">
                  <c:v>2125.231606306741</c:v>
                </c:pt>
                <c:pt idx="4">
                  <c:v>973.94341861642897</c:v>
                </c:pt>
                <c:pt idx="5">
                  <c:v>808.95816837518942</c:v>
                </c:pt>
                <c:pt idx="6">
                  <c:v>1388.7008797634044</c:v>
                </c:pt>
                <c:pt idx="7">
                  <c:v>25.81786240148358</c:v>
                </c:pt>
                <c:pt idx="8">
                  <c:v>-108.88039944134653</c:v>
                </c:pt>
                <c:pt idx="9">
                  <c:v>2087.476745724096</c:v>
                </c:pt>
                <c:pt idx="10">
                  <c:v>-578.95673706830712</c:v>
                </c:pt>
                <c:pt idx="11">
                  <c:v>1562.0855136511964</c:v>
                </c:pt>
                <c:pt idx="12">
                  <c:v>1271.6261056060903</c:v>
                </c:pt>
                <c:pt idx="13">
                  <c:v>117.07076174352551</c:v>
                </c:pt>
                <c:pt idx="14">
                  <c:v>1190.4473653118475</c:v>
                </c:pt>
                <c:pt idx="15">
                  <c:v>-1100.6271401965641</c:v>
                </c:pt>
                <c:pt idx="16">
                  <c:v>1488.3686441563768</c:v>
                </c:pt>
                <c:pt idx="17">
                  <c:v>335.32903806923423</c:v>
                </c:pt>
                <c:pt idx="18">
                  <c:v>559.80430930032162</c:v>
                </c:pt>
                <c:pt idx="19">
                  <c:v>2928.2089587909286</c:v>
                </c:pt>
                <c:pt idx="20">
                  <c:v>-7329.8735871784738</c:v>
                </c:pt>
                <c:pt idx="21">
                  <c:v>-10113.474909711163</c:v>
                </c:pt>
                <c:pt idx="22">
                  <c:v>10311.81189769553</c:v>
                </c:pt>
                <c:pt idx="23">
                  <c:v>1931.0952287208638</c:v>
                </c:pt>
                <c:pt idx="24">
                  <c:v>-14.14429126388859</c:v>
                </c:pt>
                <c:pt idx="25">
                  <c:v>3903.9325942225405</c:v>
                </c:pt>
                <c:pt idx="26">
                  <c:v>5940.1668484886759</c:v>
                </c:pt>
                <c:pt idx="27">
                  <c:v>5026.2180355117307</c:v>
                </c:pt>
                <c:pt idx="28">
                  <c:v>2102.9821716096485</c:v>
                </c:pt>
                <c:pt idx="29">
                  <c:v>2648.7610085508786</c:v>
                </c:pt>
                <c:pt idx="30">
                  <c:v>267.18789159553126</c:v>
                </c:pt>
                <c:pt idx="31">
                  <c:v>2721.3576660703402</c:v>
                </c:pt>
                <c:pt idx="32">
                  <c:v>1801.8514421418658</c:v>
                </c:pt>
                <c:pt idx="33">
                  <c:v>-4.2534347041510046</c:v>
                </c:pt>
                <c:pt idx="34">
                  <c:v>1027.1796067304676</c:v>
                </c:pt>
                <c:pt idx="35">
                  <c:v>473.9661708905478</c:v>
                </c:pt>
                <c:pt idx="36">
                  <c:v>2899.5915059605613</c:v>
                </c:pt>
                <c:pt idx="37">
                  <c:v>-1142.2781516615069</c:v>
                </c:pt>
                <c:pt idx="38">
                  <c:v>1687.6585758704459</c:v>
                </c:pt>
                <c:pt idx="39">
                  <c:v>-1233.8805586306262</c:v>
                </c:pt>
                <c:pt idx="40">
                  <c:v>-390.89262066787342</c:v>
                </c:pt>
                <c:pt idx="41">
                  <c:v>2807.2833895290387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F-41F6-A015-73D879B29578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Graph2'!$N$10:$N$51</c:f>
              <c:numCache>
                <c:formatCode>#,##0</c:formatCode>
                <c:ptCount val="42"/>
                <c:pt idx="0">
                  <c:v>-187.14259508000032</c:v>
                </c:pt>
                <c:pt idx="1">
                  <c:v>704.27676395900016</c:v>
                </c:pt>
                <c:pt idx="2">
                  <c:v>552.11851668300096</c:v>
                </c:pt>
                <c:pt idx="3">
                  <c:v>-49.8652069510008</c:v>
                </c:pt>
                <c:pt idx="4">
                  <c:v>-65.371484453999983</c:v>
                </c:pt>
                <c:pt idx="5">
                  <c:v>14.247177811000256</c:v>
                </c:pt>
                <c:pt idx="6">
                  <c:v>131.85744418899958</c:v>
                </c:pt>
                <c:pt idx="7">
                  <c:v>480.41178299600051</c:v>
                </c:pt>
                <c:pt idx="8">
                  <c:v>384.38701478700023</c:v>
                </c:pt>
                <c:pt idx="9">
                  <c:v>70.656430369998816</c:v>
                </c:pt>
                <c:pt idx="10">
                  <c:v>15.199269919001381</c:v>
                </c:pt>
                <c:pt idx="11">
                  <c:v>486.1092256969996</c:v>
                </c:pt>
                <c:pt idx="12">
                  <c:v>525.24601384900052</c:v>
                </c:pt>
                <c:pt idx="13">
                  <c:v>100.38823382400005</c:v>
                </c:pt>
                <c:pt idx="14">
                  <c:v>-418.90700930800085</c:v>
                </c:pt>
                <c:pt idx="15">
                  <c:v>-351.00217476100079</c:v>
                </c:pt>
                <c:pt idx="16">
                  <c:v>707.56954479100204</c:v>
                </c:pt>
                <c:pt idx="17">
                  <c:v>85.956830608998644</c:v>
                </c:pt>
                <c:pt idx="18">
                  <c:v>-50.844815176000338</c:v>
                </c:pt>
                <c:pt idx="19">
                  <c:v>-361.59006620900072</c:v>
                </c:pt>
                <c:pt idx="20">
                  <c:v>-3640.7531987079983</c:v>
                </c:pt>
                <c:pt idx="21">
                  <c:v>1128.0700578440001</c:v>
                </c:pt>
                <c:pt idx="22">
                  <c:v>1322.9403072389996</c:v>
                </c:pt>
                <c:pt idx="23">
                  <c:v>363.4633415039998</c:v>
                </c:pt>
                <c:pt idx="24">
                  <c:v>316.91376716599916</c:v>
                </c:pt>
                <c:pt idx="25">
                  <c:v>252.73548488899996</c:v>
                </c:pt>
                <c:pt idx="26">
                  <c:v>242.81367456099997</c:v>
                </c:pt>
                <c:pt idx="27">
                  <c:v>392.74720427800094</c:v>
                </c:pt>
                <c:pt idx="28">
                  <c:v>-377.88915528500002</c:v>
                </c:pt>
                <c:pt idx="29">
                  <c:v>98.689509788000578</c:v>
                </c:pt>
                <c:pt idx="30">
                  <c:v>-108.28660167999988</c:v>
                </c:pt>
                <c:pt idx="31">
                  <c:v>115.3451251940005</c:v>
                </c:pt>
                <c:pt idx="32">
                  <c:v>-155.06825334700261</c:v>
                </c:pt>
                <c:pt idx="33">
                  <c:v>-434.42466467099894</c:v>
                </c:pt>
                <c:pt idx="34">
                  <c:v>-349.30177857800027</c:v>
                </c:pt>
                <c:pt idx="35">
                  <c:v>-90.913771570998506</c:v>
                </c:pt>
                <c:pt idx="36">
                  <c:v>-207.73402902199996</c:v>
                </c:pt>
                <c:pt idx="37">
                  <c:v>16.34271478699975</c:v>
                </c:pt>
                <c:pt idx="38">
                  <c:v>-19.659569063999697</c:v>
                </c:pt>
                <c:pt idx="39">
                  <c:v>-284.48545005600045</c:v>
                </c:pt>
                <c:pt idx="40">
                  <c:v>34.215260513999965</c:v>
                </c:pt>
                <c:pt idx="41">
                  <c:v>-2.8662638270016032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F-41F6-A015-73D879B2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Graph2'!$L$10:$L$51</c:f>
              <c:numCache>
                <c:formatCode>#,##0</c:formatCode>
                <c:ptCount val="42"/>
                <c:pt idx="0">
                  <c:v>-102.53361846547341</c:v>
                </c:pt>
                <c:pt idx="1">
                  <c:v>373.93124968832126</c:v>
                </c:pt>
                <c:pt idx="2">
                  <c:v>1067.2759538556566</c:v>
                </c:pt>
                <c:pt idx="3">
                  <c:v>2075.3663993557566</c:v>
                </c:pt>
                <c:pt idx="4">
                  <c:v>908.57193416240625</c:v>
                </c:pt>
                <c:pt idx="5">
                  <c:v>823.20534618617967</c:v>
                </c:pt>
                <c:pt idx="6">
                  <c:v>1520.5583239524276</c:v>
                </c:pt>
                <c:pt idx="7">
                  <c:v>506.2296453974559</c:v>
                </c:pt>
                <c:pt idx="8">
                  <c:v>275.50661534565734</c:v>
                </c:pt>
                <c:pt idx="9">
                  <c:v>2158.1331760940957</c:v>
                </c:pt>
                <c:pt idx="10">
                  <c:v>-563.75746714929119</c:v>
                </c:pt>
                <c:pt idx="11">
                  <c:v>2048.1947393481969</c:v>
                </c:pt>
                <c:pt idx="12">
                  <c:v>1796.8721194550744</c:v>
                </c:pt>
                <c:pt idx="13">
                  <c:v>217.45899556751829</c:v>
                </c:pt>
                <c:pt idx="14">
                  <c:v>771.54035600385396</c:v>
                </c:pt>
                <c:pt idx="15">
                  <c:v>-1451.6293149575358</c:v>
                </c:pt>
                <c:pt idx="16">
                  <c:v>2195.9381889473298</c:v>
                </c:pt>
                <c:pt idx="17">
                  <c:v>421.28586867824197</c:v>
                </c:pt>
                <c:pt idx="18">
                  <c:v>508.95949412434129</c:v>
                </c:pt>
                <c:pt idx="19">
                  <c:v>2566.6188925819006</c:v>
                </c:pt>
                <c:pt idx="20">
                  <c:v>-10970.626785886416</c:v>
                </c:pt>
                <c:pt idx="21">
                  <c:v>-8985.4048518671771</c:v>
                </c:pt>
                <c:pt idx="22">
                  <c:v>11634.752204934543</c:v>
                </c:pt>
                <c:pt idx="23">
                  <c:v>2294.55857022485</c:v>
                </c:pt>
                <c:pt idx="24">
                  <c:v>302.76947590208147</c:v>
                </c:pt>
                <c:pt idx="25">
                  <c:v>4156.6680791115505</c:v>
                </c:pt>
                <c:pt idx="26">
                  <c:v>6182.9805230496568</c:v>
                </c:pt>
                <c:pt idx="27">
                  <c:v>5418.9652397897444</c:v>
                </c:pt>
                <c:pt idx="28">
                  <c:v>1725.0930163246812</c:v>
                </c:pt>
                <c:pt idx="29">
                  <c:v>2747.4505183388828</c:v>
                </c:pt>
                <c:pt idx="30">
                  <c:v>158.90128991549136</c:v>
                </c:pt>
                <c:pt idx="31">
                  <c:v>2836.7027912643389</c:v>
                </c:pt>
                <c:pt idx="32">
                  <c:v>1646.783188794856</c:v>
                </c:pt>
                <c:pt idx="33">
                  <c:v>-438.67809937510174</c:v>
                </c:pt>
                <c:pt idx="34">
                  <c:v>677.87782815244282</c:v>
                </c:pt>
                <c:pt idx="35">
                  <c:v>383.05239931953838</c:v>
                </c:pt>
                <c:pt idx="36">
                  <c:v>2691.8574769385741</c:v>
                </c:pt>
                <c:pt idx="37">
                  <c:v>-1125.9354368745117</c:v>
                </c:pt>
                <c:pt idx="38">
                  <c:v>1667.9990068064653</c:v>
                </c:pt>
                <c:pt idx="39">
                  <c:v>-1518.3660086866585</c:v>
                </c:pt>
                <c:pt idx="40">
                  <c:v>-356.67736015387345</c:v>
                </c:pt>
                <c:pt idx="41">
                  <c:v>2804.4171257020789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6F-41F6-A015-73D879B2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FD-4E40-9903-0FBEB93D75F7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D-4E40-9903-0FBEB93D75F7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D-4E40-9903-0FBEB93D75F7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FD-4E40-9903-0FBEB93D75F7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D-4E40-9903-0FBEB93D75F7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2810</c:v>
                </c:pt>
                <c:pt idx="1">
                  <c:v>1730</c:v>
                </c:pt>
                <c:pt idx="2">
                  <c:v>1100</c:v>
                </c:pt>
                <c:pt idx="3">
                  <c:v>80</c:v>
                </c:pt>
                <c:pt idx="4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D-4E40-9903-0FBEB93D75F7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FD-4E40-9903-0FBEB93D75F7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FD-4E40-9903-0FBEB93D75F7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FD-4E40-9903-0FBEB93D75F7}"/>
                </c:ext>
              </c:extLst>
            </c:dLbl>
            <c:dLbl>
              <c:idx val="2"/>
              <c:layout>
                <c:manualLayout>
                  <c:x val="1.8658196685077864E-3"/>
                  <c:y val="-8.1491367224142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FD-4E40-9903-0FBEB93D75F7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FD-4E40-9903-0FBEB93D75F7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FD-4E40-9903-0FBEB93D75F7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0</c:v>
                </c:pt>
                <c:pt idx="1">
                  <c:v>-30</c:v>
                </c:pt>
                <c:pt idx="2">
                  <c:v>-90</c:v>
                </c:pt>
                <c:pt idx="3">
                  <c:v>30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FD-4E40-9903-0FBEB93D75F7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7311632830946E-3"/>
                  <c:y val="0.167373560133330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FD-4E40-9903-0FBEB93D75F7}"/>
                </c:ext>
              </c:extLst>
            </c:dLbl>
            <c:dLbl>
              <c:idx val="1"/>
              <c:layout>
                <c:manualLayout>
                  <c:x val="1.6387022770112428E-3"/>
                  <c:y val="9.79292040947720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FFD-4E40-9903-0FBEB93D75F7}"/>
                </c:ext>
              </c:extLst>
            </c:dLbl>
            <c:dLbl>
              <c:idx val="2"/>
              <c:layout>
                <c:manualLayout>
                  <c:x val="-3.9900686084377154E-3"/>
                  <c:y val="3.73117632400781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FD-4E40-9903-0FBEB93D75F7}"/>
                </c:ext>
              </c:extLst>
            </c:dLbl>
            <c:dLbl>
              <c:idx val="3"/>
              <c:layout>
                <c:manualLayout>
                  <c:x val="-4.5338468670551414E-6"/>
                  <c:y val="-4.77471940561069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FD-4E40-9903-0FBEB93D75F7}"/>
                </c:ext>
              </c:extLst>
            </c:dLbl>
            <c:dLbl>
              <c:idx val="4"/>
              <c:layout>
                <c:manualLayout>
                  <c:x val="3.552977433910681E-3"/>
                  <c:y val="-2.6064884262549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FD-4E40-9903-0FBEB93D75F7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2800</c:v>
                </c:pt>
                <c:pt idx="1">
                  <c:v>1690</c:v>
                </c:pt>
                <c:pt idx="2">
                  <c:v>1000</c:v>
                </c:pt>
                <c:pt idx="3">
                  <c:v>110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FD-4E40-9903-0FBEB93D7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3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3'!$AD$10:$AD$51</c:f>
              <c:numCache>
                <c:formatCode>#\ ##0.0</c:formatCode>
                <c:ptCount val="42"/>
                <c:pt idx="0">
                  <c:v>100</c:v>
                </c:pt>
                <c:pt idx="1">
                  <c:v>100.94121945325793</c:v>
                </c:pt>
                <c:pt idx="2">
                  <c:v>101.67289126206138</c:v>
                </c:pt>
                <c:pt idx="3">
                  <c:v>101.78758257716092</c:v>
                </c:pt>
                <c:pt idx="4">
                  <c:v>101.91533359805452</c:v>
                </c:pt>
                <c:pt idx="5">
                  <c:v>101.6601189667909</c:v>
                </c:pt>
                <c:pt idx="6">
                  <c:v>102.28686227649871</c:v>
                </c:pt>
                <c:pt idx="7">
                  <c:v>103.41902079279279</c:v>
                </c:pt>
                <c:pt idx="8">
                  <c:v>104.16279583109174</c:v>
                </c:pt>
                <c:pt idx="9">
                  <c:v>103.53113882746861</c:v>
                </c:pt>
                <c:pt idx="10">
                  <c:v>104.13398438201764</c:v>
                </c:pt>
                <c:pt idx="11">
                  <c:v>105.78385422508319</c:v>
                </c:pt>
                <c:pt idx="12">
                  <c:v>106.66964808609552</c:v>
                </c:pt>
                <c:pt idx="13">
                  <c:v>107.39275784635582</c:v>
                </c:pt>
                <c:pt idx="14">
                  <c:v>108.4481354036831</c:v>
                </c:pt>
                <c:pt idx="15">
                  <c:v>107.99350073804332</c:v>
                </c:pt>
                <c:pt idx="16">
                  <c:v>110.82927588077618</c:v>
                </c:pt>
                <c:pt idx="17">
                  <c:v>112.09934118678105</c:v>
                </c:pt>
                <c:pt idx="18">
                  <c:v>111.50958616834647</c:v>
                </c:pt>
                <c:pt idx="19">
                  <c:v>111.48710075781203</c:v>
                </c:pt>
                <c:pt idx="20">
                  <c:v>101.49586178214807</c:v>
                </c:pt>
                <c:pt idx="21">
                  <c:v>108.39641932070425</c:v>
                </c:pt>
                <c:pt idx="22">
                  <c:v>112.53769222253918</c:v>
                </c:pt>
                <c:pt idx="23">
                  <c:v>113.42345825969913</c:v>
                </c:pt>
                <c:pt idx="24">
                  <c:v>115.61061311437287</c:v>
                </c:pt>
                <c:pt idx="25">
                  <c:v>115.87482826585156</c:v>
                </c:pt>
                <c:pt idx="26">
                  <c:v>117.48761505813322</c:v>
                </c:pt>
                <c:pt idx="27">
                  <c:v>118.03579312651075</c:v>
                </c:pt>
                <c:pt idx="28">
                  <c:v>117.16292210886637</c:v>
                </c:pt>
                <c:pt idx="29">
                  <c:v>115.9232192566658</c:v>
                </c:pt>
                <c:pt idx="30">
                  <c:v>115.81085198243119</c:v>
                </c:pt>
                <c:pt idx="31">
                  <c:v>117.12358673947685</c:v>
                </c:pt>
                <c:pt idx="32">
                  <c:v>116.77735556514325</c:v>
                </c:pt>
                <c:pt idx="33">
                  <c:v>115.32098297020387</c:v>
                </c:pt>
                <c:pt idx="34">
                  <c:v>113.53397631346181</c:v>
                </c:pt>
                <c:pt idx="35">
                  <c:v>112.26055001225875</c:v>
                </c:pt>
                <c:pt idx="36">
                  <c:v>110.67398099379685</c:v>
                </c:pt>
                <c:pt idx="37">
                  <c:v>109.96481033497587</c:v>
                </c:pt>
                <c:pt idx="38">
                  <c:v>109.92688457865812</c:v>
                </c:pt>
                <c:pt idx="39">
                  <c:v>109.15636513134103</c:v>
                </c:pt>
                <c:pt idx="40">
                  <c:v>108.54792674091624</c:v>
                </c:pt>
                <c:pt idx="41">
                  <c:v>108.55183140936325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8-4AA3-BDED-78AF2517A1DE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3'!$AC$10:$AC$51</c:f>
              <c:numCache>
                <c:formatCode>#\ ##0.0</c:formatCode>
                <c:ptCount val="42"/>
                <c:pt idx="0">
                  <c:v>100</c:v>
                </c:pt>
                <c:pt idx="1">
                  <c:v>99.967362151670756</c:v>
                </c:pt>
                <c:pt idx="2">
                  <c:v>100.60217744476994</c:v>
                </c:pt>
                <c:pt idx="3">
                  <c:v>100.22010090642013</c:v>
                </c:pt>
                <c:pt idx="4">
                  <c:v>100.33130324035173</c:v>
                </c:pt>
                <c:pt idx="5">
                  <c:v>100.08275723807749</c:v>
                </c:pt>
                <c:pt idx="6">
                  <c:v>100.1873102265324</c:v>
                </c:pt>
                <c:pt idx="7">
                  <c:v>100.25713779652934</c:v>
                </c:pt>
                <c:pt idx="8">
                  <c:v>99.974190004650325</c:v>
                </c:pt>
                <c:pt idx="9">
                  <c:v>100.642466702297</c:v>
                </c:pt>
                <c:pt idx="10">
                  <c:v>100.53963193268881</c:v>
                </c:pt>
                <c:pt idx="11">
                  <c:v>100.98433926082326</c:v>
                </c:pt>
                <c:pt idx="12">
                  <c:v>101.30146474016131</c:v>
                </c:pt>
                <c:pt idx="13">
                  <c:v>101.29003463383161</c:v>
                </c:pt>
                <c:pt idx="14">
                  <c:v>100.62585293632735</c:v>
                </c:pt>
                <c:pt idx="15">
                  <c:v>99.92576244470655</c:v>
                </c:pt>
                <c:pt idx="16">
                  <c:v>100.28915678194276</c:v>
                </c:pt>
                <c:pt idx="17">
                  <c:v>100.68768252953501</c:v>
                </c:pt>
                <c:pt idx="18">
                  <c:v>100.60237800968761</c:v>
                </c:pt>
                <c:pt idx="19">
                  <c:v>100.80580566761806</c:v>
                </c:pt>
                <c:pt idx="20">
                  <c:v>99.882049471153337</c:v>
                </c:pt>
                <c:pt idx="21">
                  <c:v>99.414887776472142</c:v>
                </c:pt>
                <c:pt idx="22">
                  <c:v>100.57739690965437</c:v>
                </c:pt>
                <c:pt idx="23">
                  <c:v>101.07797941149714</c:v>
                </c:pt>
                <c:pt idx="24">
                  <c:v>101.84060456878771</c:v>
                </c:pt>
                <c:pt idx="25">
                  <c:v>102.58746345603187</c:v>
                </c:pt>
                <c:pt idx="26">
                  <c:v>103.136018029984</c:v>
                </c:pt>
                <c:pt idx="27">
                  <c:v>103.88169062017076</c:v>
                </c:pt>
                <c:pt idx="28">
                  <c:v>104.14743223691573</c:v>
                </c:pt>
                <c:pt idx="29">
                  <c:v>104.34650926138265</c:v>
                </c:pt>
                <c:pt idx="30">
                  <c:v>105.15847696524168</c:v>
                </c:pt>
                <c:pt idx="31">
                  <c:v>106.12161358598216</c:v>
                </c:pt>
                <c:pt idx="32">
                  <c:v>106.55153627872436</c:v>
                </c:pt>
                <c:pt idx="33">
                  <c:v>106.41646139053988</c:v>
                </c:pt>
                <c:pt idx="34">
                  <c:v>106.8532156836002</c:v>
                </c:pt>
                <c:pt idx="35">
                  <c:v>107.54021511254332</c:v>
                </c:pt>
                <c:pt idx="36">
                  <c:v>107.30856820615608</c:v>
                </c:pt>
                <c:pt idx="37">
                  <c:v>107.97341140566996</c:v>
                </c:pt>
                <c:pt idx="38">
                  <c:v>108.36481880805664</c:v>
                </c:pt>
                <c:pt idx="39">
                  <c:v>108.18387253488608</c:v>
                </c:pt>
                <c:pt idx="40">
                  <c:v>108.46485676614368</c:v>
                </c:pt>
                <c:pt idx="41">
                  <c:v>108.81651641968955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48-4AA3-BDED-78AF2517A1DE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3'!$AE$10:$AE$51</c:f>
              <c:numCache>
                <c:formatCode>#\ ##0.0</c:formatCode>
                <c:ptCount val="42"/>
                <c:pt idx="0">
                  <c:v>100</c:v>
                </c:pt>
                <c:pt idx="1">
                  <c:v>100.42426074774129</c:v>
                </c:pt>
                <c:pt idx="2">
                  <c:v>100.75098976397767</c:v>
                </c:pt>
                <c:pt idx="3">
                  <c:v>101.32122304444653</c:v>
                </c:pt>
                <c:pt idx="4">
                  <c:v>102.16267541477741</c:v>
                </c:pt>
                <c:pt idx="5">
                  <c:v>102.51529455818844</c:v>
                </c:pt>
                <c:pt idx="6">
                  <c:v>103.04928207435493</c:v>
                </c:pt>
                <c:pt idx="7">
                  <c:v>102.82920519106915</c:v>
                </c:pt>
                <c:pt idx="8">
                  <c:v>102.82169986645285</c:v>
                </c:pt>
                <c:pt idx="9">
                  <c:v>103.31599850494287</c:v>
                </c:pt>
                <c:pt idx="10">
                  <c:v>103.59789854284757</c:v>
                </c:pt>
                <c:pt idx="11">
                  <c:v>104.26136328002514</c:v>
                </c:pt>
                <c:pt idx="12">
                  <c:v>104.85869467416195</c:v>
                </c:pt>
                <c:pt idx="13">
                  <c:v>104.88506517948166</c:v>
                </c:pt>
                <c:pt idx="14">
                  <c:v>104.92752488593608</c:v>
                </c:pt>
                <c:pt idx="15">
                  <c:v>104.72368488453137</c:v>
                </c:pt>
                <c:pt idx="16">
                  <c:v>105.3422263905899</c:v>
                </c:pt>
                <c:pt idx="17">
                  <c:v>105.228255003824</c:v>
                </c:pt>
                <c:pt idx="18">
                  <c:v>105.58290699339349</c:v>
                </c:pt>
                <c:pt idx="19">
                  <c:v>106.61825217648556</c:v>
                </c:pt>
                <c:pt idx="20">
                  <c:v>102.99739298184754</c:v>
                </c:pt>
                <c:pt idx="21">
                  <c:v>98.405402267574871</c:v>
                </c:pt>
                <c:pt idx="22">
                  <c:v>102.1085082097823</c:v>
                </c:pt>
                <c:pt idx="23">
                  <c:v>102.93754047827204</c:v>
                </c:pt>
                <c:pt idx="24">
                  <c:v>102.40948092176123</c:v>
                </c:pt>
                <c:pt idx="25">
                  <c:v>104.31413052973511</c:v>
                </c:pt>
                <c:pt idx="26">
                  <c:v>106.68783626325953</c:v>
                </c:pt>
                <c:pt idx="27">
                  <c:v>109.02092632672924</c:v>
                </c:pt>
                <c:pt idx="28">
                  <c:v>109.64921682015907</c:v>
                </c:pt>
                <c:pt idx="29">
                  <c:v>110.93063701175345</c:v>
                </c:pt>
                <c:pt idx="30">
                  <c:v>111.65698982062808</c:v>
                </c:pt>
                <c:pt idx="31">
                  <c:v>112.13051803915901</c:v>
                </c:pt>
                <c:pt idx="32">
                  <c:v>112.72120796778292</c:v>
                </c:pt>
                <c:pt idx="33">
                  <c:v>112.75946202548619</c:v>
                </c:pt>
                <c:pt idx="34">
                  <c:v>113.02855297009624</c:v>
                </c:pt>
                <c:pt idx="35">
                  <c:v>112.72656897403763</c:v>
                </c:pt>
                <c:pt idx="36">
                  <c:v>113.74506668406643</c:v>
                </c:pt>
                <c:pt idx="37">
                  <c:v>113.23110919883371</c:v>
                </c:pt>
                <c:pt idx="38">
                  <c:v>113.42017320159921</c:v>
                </c:pt>
                <c:pt idx="39">
                  <c:v>113.27963839889132</c:v>
                </c:pt>
                <c:pt idx="40">
                  <c:v>113.04213633866709</c:v>
                </c:pt>
                <c:pt idx="41">
                  <c:v>113.84693806857928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48-4AA3-BDED-78AF2517A1DE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3'!$AF$10:$AF$51</c:f>
              <c:numCache>
                <c:formatCode>#\ ##0.0</c:formatCode>
                <c:ptCount val="42"/>
                <c:pt idx="0">
                  <c:v>100</c:v>
                </c:pt>
                <c:pt idx="1">
                  <c:v>99.46224501553651</c:v>
                </c:pt>
                <c:pt idx="2">
                  <c:v>99.479024445873975</c:v>
                </c:pt>
                <c:pt idx="3">
                  <c:v>100.20743837177086</c:v>
                </c:pt>
                <c:pt idx="4">
                  <c:v>99.487227112885705</c:v>
                </c:pt>
                <c:pt idx="5">
                  <c:v>99.64330114622544</c:v>
                </c:pt>
                <c:pt idx="6">
                  <c:v>99.828241799575395</c:v>
                </c:pt>
                <c:pt idx="7">
                  <c:v>100.33871715136169</c:v>
                </c:pt>
                <c:pt idx="8">
                  <c:v>100.45712478954287</c:v>
                </c:pt>
                <c:pt idx="9">
                  <c:v>101.25367723866351</c:v>
                </c:pt>
                <c:pt idx="10">
                  <c:v>100.31750270949817</c:v>
                </c:pt>
                <c:pt idx="11">
                  <c:v>100.36266088188309</c:v>
                </c:pt>
                <c:pt idx="12">
                  <c:v>100.5104634788736</c:v>
                </c:pt>
                <c:pt idx="13">
                  <c:v>100.48616819921847</c:v>
                </c:pt>
                <c:pt idx="14">
                  <c:v>100.92711716913962</c:v>
                </c:pt>
                <c:pt idx="15">
                  <c:v>100.43666146255231</c:v>
                </c:pt>
                <c:pt idx="16">
                  <c:v>100.56763166615832</c:v>
                </c:pt>
                <c:pt idx="17">
                  <c:v>100.72977483725865</c:v>
                </c:pt>
                <c:pt idx="18">
                  <c:v>100.64144860509469</c:v>
                </c:pt>
                <c:pt idx="19">
                  <c:v>100.90515936836233</c:v>
                </c:pt>
                <c:pt idx="20">
                  <c:v>100.37002260346132</c:v>
                </c:pt>
                <c:pt idx="21">
                  <c:v>99.726317279156518</c:v>
                </c:pt>
                <c:pt idx="22">
                  <c:v>101.64651934485474</c:v>
                </c:pt>
                <c:pt idx="23">
                  <c:v>101.77415175527638</c:v>
                </c:pt>
                <c:pt idx="24">
                  <c:v>102.24902054997244</c:v>
                </c:pt>
                <c:pt idx="25">
                  <c:v>102.14652812033765</c:v>
                </c:pt>
                <c:pt idx="26">
                  <c:v>102.58149023743029</c:v>
                </c:pt>
                <c:pt idx="27">
                  <c:v>102.72253135997491</c:v>
                </c:pt>
                <c:pt idx="28">
                  <c:v>103.10803050335728</c:v>
                </c:pt>
                <c:pt idx="29">
                  <c:v>103.31143261835672</c:v>
                </c:pt>
                <c:pt idx="30">
                  <c:v>102.11678897061611</c:v>
                </c:pt>
                <c:pt idx="31">
                  <c:v>103.03459585221194</c:v>
                </c:pt>
                <c:pt idx="32">
                  <c:v>103.31214448936157</c:v>
                </c:pt>
                <c:pt idx="33">
                  <c:v>103.19832966857889</c:v>
                </c:pt>
                <c:pt idx="34">
                  <c:v>103.535297382948</c:v>
                </c:pt>
                <c:pt idx="35">
                  <c:v>104.35123937810727</c:v>
                </c:pt>
                <c:pt idx="36">
                  <c:v>105.09588834464326</c:v>
                </c:pt>
                <c:pt idx="37">
                  <c:v>105.07515983022921</c:v>
                </c:pt>
                <c:pt idx="38">
                  <c:v>105.92760239383099</c:v>
                </c:pt>
                <c:pt idx="39">
                  <c:v>105.19752571601543</c:v>
                </c:pt>
                <c:pt idx="40">
                  <c:v>105.35982700264385</c:v>
                </c:pt>
                <c:pt idx="41">
                  <c:v>106.1185990630381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48-4AA3-BDED-78AF2517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2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juin de chaque année,  dans les Alpes-Maritimes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6258640658"/>
          <c:y val="2.04356537937727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(trim)'!$I$3:$I$13</c:f>
              <c:numCache>
                <c:formatCode>#,##0</c:formatCode>
                <c:ptCount val="11"/>
                <c:pt idx="0">
                  <c:v>114</c:v>
                </c:pt>
                <c:pt idx="1">
                  <c:v>121</c:v>
                </c:pt>
                <c:pt idx="2">
                  <c:v>117</c:v>
                </c:pt>
                <c:pt idx="3">
                  <c:v>92</c:v>
                </c:pt>
                <c:pt idx="4">
                  <c:v>613</c:v>
                </c:pt>
                <c:pt idx="5">
                  <c:v>97</c:v>
                </c:pt>
                <c:pt idx="6">
                  <c:v>381</c:v>
                </c:pt>
                <c:pt idx="7">
                  <c:v>645</c:v>
                </c:pt>
                <c:pt idx="8">
                  <c:v>633</c:v>
                </c:pt>
                <c:pt idx="9">
                  <c:v>705</c:v>
                </c:pt>
                <c:pt idx="10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4-40AE-BCCA-2193663DD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762064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2e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(trim)'!$J$3:$J$13</c:f>
              <c:numCache>
                <c:formatCode>#,##0</c:formatCode>
                <c:ptCount val="11"/>
                <c:pt idx="0">
                  <c:v>5459</c:v>
                </c:pt>
                <c:pt idx="1">
                  <c:v>5473</c:v>
                </c:pt>
                <c:pt idx="2">
                  <c:v>5378</c:v>
                </c:pt>
                <c:pt idx="3">
                  <c:v>5243</c:v>
                </c:pt>
                <c:pt idx="4">
                  <c:v>5359</c:v>
                </c:pt>
                <c:pt idx="5">
                  <c:v>5943</c:v>
                </c:pt>
                <c:pt idx="6">
                  <c:v>9481</c:v>
                </c:pt>
                <c:pt idx="7">
                  <c:v>11953</c:v>
                </c:pt>
                <c:pt idx="8">
                  <c:v>13557</c:v>
                </c:pt>
                <c:pt idx="9">
                  <c:v>14022</c:v>
                </c:pt>
                <c:pt idx="10">
                  <c:v>14638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4-40AE-BCCA-2193663DD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47620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44762064"/>
        <c:crosses val="autoZero"/>
        <c:crossBetween val="between"/>
        <c:majorUnit val="2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7.211767188391156E-3"/>
          <c:y val="0.14139300373048946"/>
          <c:w val="0.87652450760637635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Données!$C$142:$C$182</c:f>
              <c:numCache>
                <c:formatCode>#\ ##0.0</c:formatCode>
                <c:ptCount val="41"/>
                <c:pt idx="0">
                  <c:v>11.7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11.2</c:v>
                </c:pt>
                <c:pt idx="5">
                  <c:v>11</c:v>
                </c:pt>
                <c:pt idx="6">
                  <c:v>11.4</c:v>
                </c:pt>
                <c:pt idx="7">
                  <c:v>10.9</c:v>
                </c:pt>
                <c:pt idx="8">
                  <c:v>10.8</c:v>
                </c:pt>
                <c:pt idx="9">
                  <c:v>10.8</c:v>
                </c:pt>
                <c:pt idx="10">
                  <c:v>10.3</c:v>
                </c:pt>
                <c:pt idx="11">
                  <c:v>10.6</c:v>
                </c:pt>
                <c:pt idx="12">
                  <c:v>10.4</c:v>
                </c:pt>
                <c:pt idx="13">
                  <c:v>10.199999999999999</c:v>
                </c:pt>
                <c:pt idx="14">
                  <c:v>10</c:v>
                </c:pt>
                <c:pt idx="15">
                  <c:v>10.1</c:v>
                </c:pt>
                <c:pt idx="16">
                  <c:v>9.6</c:v>
                </c:pt>
                <c:pt idx="17">
                  <c:v>9.5</c:v>
                </c:pt>
                <c:pt idx="18">
                  <c:v>9.1999999999999993</c:v>
                </c:pt>
                <c:pt idx="19">
                  <c:v>8.9</c:v>
                </c:pt>
                <c:pt idx="20">
                  <c:v>8.1999999999999993</c:v>
                </c:pt>
                <c:pt idx="21">
                  <c:v>10.1</c:v>
                </c:pt>
                <c:pt idx="22">
                  <c:v>9.1</c:v>
                </c:pt>
                <c:pt idx="23">
                  <c:v>9.1999999999999993</c:v>
                </c:pt>
                <c:pt idx="24">
                  <c:v>9.1</c:v>
                </c:pt>
                <c:pt idx="25">
                  <c:v>8.9</c:v>
                </c:pt>
                <c:pt idx="26">
                  <c:v>8.3000000000000007</c:v>
                </c:pt>
                <c:pt idx="27">
                  <c:v>8.1999999999999993</c:v>
                </c:pt>
                <c:pt idx="28">
                  <c:v>8.1999999999999993</c:v>
                </c:pt>
                <c:pt idx="29">
                  <c:v>8.1999999999999993</c:v>
                </c:pt>
                <c:pt idx="30">
                  <c:v>8</c:v>
                </c:pt>
                <c:pt idx="31">
                  <c:v>7.9</c:v>
                </c:pt>
                <c:pt idx="32">
                  <c:v>7.9</c:v>
                </c:pt>
                <c:pt idx="33">
                  <c:v>8.1</c:v>
                </c:pt>
                <c:pt idx="34">
                  <c:v>8.1999999999999993</c:v>
                </c:pt>
                <c:pt idx="35">
                  <c:v>8.1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7.9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87-49D2-B236-0AFEB1904284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Données!$B$142:$B$182</c:f>
              <c:numCache>
                <c:formatCode>#\ ##0.0</c:formatCode>
                <c:ptCount val="41"/>
                <c:pt idx="0">
                  <c:v>10.199999999999999</c:v>
                </c:pt>
                <c:pt idx="1">
                  <c:v>10</c:v>
                </c:pt>
                <c:pt idx="2">
                  <c:v>9.9</c:v>
                </c:pt>
                <c:pt idx="3">
                  <c:v>9.9</c:v>
                </c:pt>
                <c:pt idx="4">
                  <c:v>9.6999999999999993</c:v>
                </c:pt>
                <c:pt idx="5">
                  <c:v>9.6</c:v>
                </c:pt>
                <c:pt idx="6">
                  <c:v>9.6999999999999993</c:v>
                </c:pt>
                <c:pt idx="7">
                  <c:v>9.3000000000000007</c:v>
                </c:pt>
                <c:pt idx="8">
                  <c:v>9.1999999999999993</c:v>
                </c:pt>
                <c:pt idx="9">
                  <c:v>9.1999999999999993</c:v>
                </c:pt>
                <c:pt idx="10">
                  <c:v>8.6999999999999993</c:v>
                </c:pt>
                <c:pt idx="11">
                  <c:v>9</c:v>
                </c:pt>
                <c:pt idx="12">
                  <c:v>8.8000000000000007</c:v>
                </c:pt>
                <c:pt idx="13">
                  <c:v>8.6</c:v>
                </c:pt>
                <c:pt idx="14">
                  <c:v>8.5</c:v>
                </c:pt>
                <c:pt idx="15">
                  <c:v>8.5</c:v>
                </c:pt>
                <c:pt idx="16">
                  <c:v>8.1999999999999993</c:v>
                </c:pt>
                <c:pt idx="17">
                  <c:v>8.1</c:v>
                </c:pt>
                <c:pt idx="18">
                  <c:v>7.9</c:v>
                </c:pt>
                <c:pt idx="19">
                  <c:v>7.7</c:v>
                </c:pt>
                <c:pt idx="20">
                  <c:v>7.1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8</c:v>
                </c:pt>
                <c:pt idx="24">
                  <c:v>7.7</c:v>
                </c:pt>
                <c:pt idx="25">
                  <c:v>7.7</c:v>
                </c:pt>
                <c:pt idx="26">
                  <c:v>7.2</c:v>
                </c:pt>
                <c:pt idx="27">
                  <c:v>7.1</c:v>
                </c:pt>
                <c:pt idx="28">
                  <c:v>7.2</c:v>
                </c:pt>
                <c:pt idx="29">
                  <c:v>7</c:v>
                </c:pt>
                <c:pt idx="30">
                  <c:v>6.9</c:v>
                </c:pt>
                <c:pt idx="31">
                  <c:v>6.9</c:v>
                </c:pt>
                <c:pt idx="32">
                  <c:v>7</c:v>
                </c:pt>
                <c:pt idx="33">
                  <c:v>7.2</c:v>
                </c:pt>
                <c:pt idx="34">
                  <c:v>7.3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7-49D2-B236-0AFEB1904284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Données!$F$142:$F$182</c:f>
              <c:numCache>
                <c:formatCode>#\ ##0.0</c:formatCode>
                <c:ptCount val="41"/>
                <c:pt idx="0">
                  <c:v>10.8</c:v>
                </c:pt>
                <c:pt idx="1">
                  <c:v>10.5</c:v>
                </c:pt>
                <c:pt idx="2">
                  <c:v>10.4</c:v>
                </c:pt>
                <c:pt idx="3">
                  <c:v>10.4</c:v>
                </c:pt>
                <c:pt idx="4">
                  <c:v>10.3</c:v>
                </c:pt>
                <c:pt idx="5">
                  <c:v>10.1</c:v>
                </c:pt>
                <c:pt idx="6">
                  <c:v>10.5</c:v>
                </c:pt>
                <c:pt idx="7">
                  <c:v>10</c:v>
                </c:pt>
                <c:pt idx="8">
                  <c:v>9.9</c:v>
                </c:pt>
                <c:pt idx="9">
                  <c:v>9.9</c:v>
                </c:pt>
                <c:pt idx="10">
                  <c:v>9.4</c:v>
                </c:pt>
                <c:pt idx="11">
                  <c:v>9.6999999999999993</c:v>
                </c:pt>
                <c:pt idx="12">
                  <c:v>9.4</c:v>
                </c:pt>
                <c:pt idx="13">
                  <c:v>9.1999999999999993</c:v>
                </c:pt>
                <c:pt idx="14">
                  <c:v>9.1</c:v>
                </c:pt>
                <c:pt idx="15">
                  <c:v>9.1</c:v>
                </c:pt>
                <c:pt idx="16">
                  <c:v>8.8000000000000007</c:v>
                </c:pt>
                <c:pt idx="17">
                  <c:v>8.6999999999999993</c:v>
                </c:pt>
                <c:pt idx="18">
                  <c:v>8.4</c:v>
                </c:pt>
                <c:pt idx="19">
                  <c:v>8.1999999999999993</c:v>
                </c:pt>
                <c:pt idx="20">
                  <c:v>8</c:v>
                </c:pt>
                <c:pt idx="21">
                  <c:v>10</c:v>
                </c:pt>
                <c:pt idx="22">
                  <c:v>8.9</c:v>
                </c:pt>
                <c:pt idx="23">
                  <c:v>8.9</c:v>
                </c:pt>
                <c:pt idx="24">
                  <c:v>9</c:v>
                </c:pt>
                <c:pt idx="25">
                  <c:v>8.5</c:v>
                </c:pt>
                <c:pt idx="26">
                  <c:v>7.8</c:v>
                </c:pt>
                <c:pt idx="27">
                  <c:v>7.5</c:v>
                </c:pt>
                <c:pt idx="28">
                  <c:v>7.5</c:v>
                </c:pt>
                <c:pt idx="29">
                  <c:v>7.3</c:v>
                </c:pt>
                <c:pt idx="30">
                  <c:v>7.1</c:v>
                </c:pt>
                <c:pt idx="31">
                  <c:v>7</c:v>
                </c:pt>
                <c:pt idx="32">
                  <c:v>7</c:v>
                </c:pt>
                <c:pt idx="33">
                  <c:v>7.2</c:v>
                </c:pt>
                <c:pt idx="34">
                  <c:v>7.2</c:v>
                </c:pt>
                <c:pt idx="35">
                  <c:v>7</c:v>
                </c:pt>
                <c:pt idx="36">
                  <c:v>6.7</c:v>
                </c:pt>
                <c:pt idx="37">
                  <c:v>6.7</c:v>
                </c:pt>
                <c:pt idx="38">
                  <c:v>6.7</c:v>
                </c:pt>
                <c:pt idx="39">
                  <c:v>6.8</c:v>
                </c:pt>
                <c:pt idx="4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87-49D2-B236-0AFEB1904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FD-44FB-A69C-17591A0418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1FD-44FB-A69C-17591A04187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F1FD-44FB-A69C-17591A0418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FD-44FB-A69C-17591A04187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1FD-44FB-A69C-17591A0418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1FD-44FB-A69C-17591A04187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1FD-44FB-A69C-17591A04187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1FD-44FB-A69C-17591A04187A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D-44FB-A69C-17591A04187A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FD-44FB-A69C-17591A04187A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FD-44FB-A69C-17591A04187A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FD-44FB-A69C-17591A04187A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FD-44FB-A69C-17591A04187A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FD-44FB-A69C-17591A04187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cat>
          <c:val>
            <c:numRef>
              <c:f>'données graphiques_trim'!$H$36:$H$42</c:f>
              <c:numCache>
                <c:formatCode>#\ ##0.0</c:formatCode>
                <c:ptCount val="7"/>
                <c:pt idx="0">
                  <c:v>10.3</c:v>
                </c:pt>
                <c:pt idx="1">
                  <c:v>8.3000000000000007</c:v>
                </c:pt>
                <c:pt idx="2">
                  <c:v>8</c:v>
                </c:pt>
                <c:pt idx="3">
                  <c:v>7.3</c:v>
                </c:pt>
                <c:pt idx="4">
                  <c:v>6.8</c:v>
                </c:pt>
                <c:pt idx="5">
                  <c:v>6.8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FD-44FB-A69C-17591A04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76660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xVal>
          <c:yVal>
            <c:numRef>
              <c:f>'données graphiques_trim'!$J$36:$J$42</c:f>
              <c:numCache>
                <c:formatCode>#\ ##0.0</c:formatCode>
                <c:ptCount val="7"/>
                <c:pt idx="0">
                  <c:v>0</c:v>
                </c:pt>
                <c:pt idx="1">
                  <c:v>0.10000000000000142</c:v>
                </c:pt>
                <c:pt idx="2">
                  <c:v>9.9999999999999645E-2</c:v>
                </c:pt>
                <c:pt idx="3">
                  <c:v>0</c:v>
                </c:pt>
                <c:pt idx="4">
                  <c:v>9.9999999999999645E-2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F1FD-44FB-A69C-17591A04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93676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1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3676660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1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5.3646416618830489E-2"/>
          <c:y val="8.7864509894009721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703814345730072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RSA!$AU$62:$AU$104</c:f>
              <c:numCache>
                <c:formatCode>0.0</c:formatCode>
                <c:ptCount val="43"/>
                <c:pt idx="0">
                  <c:v>100</c:v>
                </c:pt>
                <c:pt idx="1">
                  <c:v>98.985890652557316</c:v>
                </c:pt>
                <c:pt idx="2">
                  <c:v>98.368606701940024</c:v>
                </c:pt>
                <c:pt idx="3">
                  <c:v>98.192239858906532</c:v>
                </c:pt>
                <c:pt idx="4">
                  <c:v>96.340388007054685</c:v>
                </c:pt>
                <c:pt idx="5">
                  <c:v>95.238095238095227</c:v>
                </c:pt>
                <c:pt idx="6">
                  <c:v>92.724867724867721</c:v>
                </c:pt>
                <c:pt idx="7">
                  <c:v>89.85890652557319</c:v>
                </c:pt>
                <c:pt idx="8">
                  <c:v>87.918871252204582</c:v>
                </c:pt>
                <c:pt idx="9">
                  <c:v>86.992945326278658</c:v>
                </c:pt>
                <c:pt idx="10">
                  <c:v>87.61022927689595</c:v>
                </c:pt>
                <c:pt idx="11">
                  <c:v>88.844797178130506</c:v>
                </c:pt>
                <c:pt idx="12">
                  <c:v>87.037037037037038</c:v>
                </c:pt>
                <c:pt idx="13">
                  <c:v>87.61022927689595</c:v>
                </c:pt>
                <c:pt idx="14">
                  <c:v>87.52204585537919</c:v>
                </c:pt>
                <c:pt idx="15">
                  <c:v>87.47795414462081</c:v>
                </c:pt>
                <c:pt idx="16">
                  <c:v>86.552028218694886</c:v>
                </c:pt>
                <c:pt idx="17">
                  <c:v>85.890652557319228</c:v>
                </c:pt>
                <c:pt idx="18">
                  <c:v>84.479717813051153</c:v>
                </c:pt>
                <c:pt idx="19">
                  <c:v>81.922398589065253</c:v>
                </c:pt>
                <c:pt idx="20">
                  <c:v>79.497354497354493</c:v>
                </c:pt>
                <c:pt idx="21">
                  <c:v>79.144620811287481</c:v>
                </c:pt>
                <c:pt idx="22">
                  <c:v>80.379188712522037</c:v>
                </c:pt>
                <c:pt idx="23">
                  <c:v>82.010582010582013</c:v>
                </c:pt>
                <c:pt idx="24">
                  <c:v>81.437389770723101</c:v>
                </c:pt>
                <c:pt idx="25">
                  <c:v>82.495590828924165</c:v>
                </c:pt>
                <c:pt idx="26">
                  <c:v>82.495590828924165</c:v>
                </c:pt>
                <c:pt idx="27">
                  <c:v>81.481481481481481</c:v>
                </c:pt>
                <c:pt idx="28">
                  <c:v>80.731922398589063</c:v>
                </c:pt>
                <c:pt idx="29">
                  <c:v>79.365079365079367</c:v>
                </c:pt>
                <c:pt idx="30">
                  <c:v>77.733686067019406</c:v>
                </c:pt>
                <c:pt idx="31">
                  <c:v>76.10229276895943</c:v>
                </c:pt>
                <c:pt idx="32">
                  <c:v>75.088183421516746</c:v>
                </c:pt>
                <c:pt idx="33">
                  <c:v>74.559082892416228</c:v>
                </c:pt>
                <c:pt idx="34">
                  <c:v>74.029982363315696</c:v>
                </c:pt>
                <c:pt idx="35">
                  <c:v>74.779541446208114</c:v>
                </c:pt>
                <c:pt idx="36">
                  <c:v>75.925925925925924</c:v>
                </c:pt>
                <c:pt idx="37">
                  <c:v>75.881834215167558</c:v>
                </c:pt>
                <c:pt idx="38">
                  <c:v>75.925925925925924</c:v>
                </c:pt>
                <c:pt idx="39">
                  <c:v>75.264550264550266</c:v>
                </c:pt>
                <c:pt idx="40">
                  <c:v>74.95590828924162</c:v>
                </c:pt>
                <c:pt idx="41">
                  <c:v>74.559082892416228</c:v>
                </c:pt>
                <c:pt idx="42">
                  <c:v>73.148148148148152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BD-4E70-B35F-A6C003E5FDE6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ASS!$AT$62:$AT$104</c:f>
              <c:numCache>
                <c:formatCode>0.0</c:formatCode>
                <c:ptCount val="43"/>
                <c:pt idx="0">
                  <c:v>100</c:v>
                </c:pt>
                <c:pt idx="1">
                  <c:v>98.656429942418427</c:v>
                </c:pt>
                <c:pt idx="2">
                  <c:v>98.464491362763923</c:v>
                </c:pt>
                <c:pt idx="3">
                  <c:v>97.504798464491358</c:v>
                </c:pt>
                <c:pt idx="4">
                  <c:v>95.393474088291754</c:v>
                </c:pt>
                <c:pt idx="5">
                  <c:v>93.090211132437616</c:v>
                </c:pt>
                <c:pt idx="6">
                  <c:v>90.211132437619952</c:v>
                </c:pt>
                <c:pt idx="7">
                  <c:v>89.059500959692897</c:v>
                </c:pt>
                <c:pt idx="8">
                  <c:v>88.291746641074852</c:v>
                </c:pt>
                <c:pt idx="9">
                  <c:v>85.796545105566224</c:v>
                </c:pt>
                <c:pt idx="10">
                  <c:v>83.87715930902111</c:v>
                </c:pt>
                <c:pt idx="11">
                  <c:v>83.87715930902111</c:v>
                </c:pt>
                <c:pt idx="12">
                  <c:v>81.95777351247601</c:v>
                </c:pt>
                <c:pt idx="13">
                  <c:v>81.573896353166987</c:v>
                </c:pt>
                <c:pt idx="14">
                  <c:v>80.422264875239918</c:v>
                </c:pt>
                <c:pt idx="15">
                  <c:v>78.310940499040299</c:v>
                </c:pt>
                <c:pt idx="16">
                  <c:v>76.967370441458741</c:v>
                </c:pt>
                <c:pt idx="17">
                  <c:v>76.199616122840695</c:v>
                </c:pt>
                <c:pt idx="18">
                  <c:v>73.128598848368526</c:v>
                </c:pt>
                <c:pt idx="19">
                  <c:v>73.32053742802303</c:v>
                </c:pt>
                <c:pt idx="20">
                  <c:v>71.785028790786953</c:v>
                </c:pt>
                <c:pt idx="21">
                  <c:v>70.633397312859884</c:v>
                </c:pt>
                <c:pt idx="22">
                  <c:v>69.481765834932816</c:v>
                </c:pt>
                <c:pt idx="23">
                  <c:v>69.289827255278311</c:v>
                </c:pt>
                <c:pt idx="24">
                  <c:v>68.905950095969288</c:v>
                </c:pt>
                <c:pt idx="25">
                  <c:v>68.330134357005761</c:v>
                </c:pt>
                <c:pt idx="26">
                  <c:v>68.522072936660265</c:v>
                </c:pt>
                <c:pt idx="27">
                  <c:v>68.330134357005761</c:v>
                </c:pt>
                <c:pt idx="28">
                  <c:v>67.178502879078692</c:v>
                </c:pt>
                <c:pt idx="29">
                  <c:v>66.602687140115151</c:v>
                </c:pt>
                <c:pt idx="30">
                  <c:v>67.370441458733211</c:v>
                </c:pt>
                <c:pt idx="31">
                  <c:v>68.138195777351257</c:v>
                </c:pt>
                <c:pt idx="32">
                  <c:v>68.522072936660265</c:v>
                </c:pt>
                <c:pt idx="33">
                  <c:v>67.562380038387715</c:v>
                </c:pt>
                <c:pt idx="34">
                  <c:v>68.138195777351257</c:v>
                </c:pt>
                <c:pt idx="35">
                  <c:v>69.673704414587334</c:v>
                </c:pt>
                <c:pt idx="36">
                  <c:v>71.976967370441457</c:v>
                </c:pt>
                <c:pt idx="37">
                  <c:v>73.32053742802303</c:v>
                </c:pt>
                <c:pt idx="38">
                  <c:v>74.28023032629558</c:v>
                </c:pt>
                <c:pt idx="39">
                  <c:v>74.472168905950099</c:v>
                </c:pt>
                <c:pt idx="40">
                  <c:v>74.088291746641076</c:v>
                </c:pt>
                <c:pt idx="41">
                  <c:v>74.664107485604603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BD-4E70-B35F-A6C003E5FDE6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PA!$AT$62:$AT$104</c:f>
              <c:numCache>
                <c:formatCode>0.0</c:formatCode>
                <c:ptCount val="43"/>
                <c:pt idx="0">
                  <c:v>100</c:v>
                </c:pt>
                <c:pt idx="1">
                  <c:v>99.918962722852513</c:v>
                </c:pt>
                <c:pt idx="2">
                  <c:v>98.919502971366825</c:v>
                </c:pt>
                <c:pt idx="3">
                  <c:v>99.0815775256618</c:v>
                </c:pt>
                <c:pt idx="4">
                  <c:v>98.784440842787674</c:v>
                </c:pt>
                <c:pt idx="5">
                  <c:v>99.635332252836307</c:v>
                </c:pt>
                <c:pt idx="6">
                  <c:v>99.932468935710432</c:v>
                </c:pt>
                <c:pt idx="7">
                  <c:v>99.135602377093463</c:v>
                </c:pt>
                <c:pt idx="8">
                  <c:v>99.500270124257156</c:v>
                </c:pt>
                <c:pt idx="9">
                  <c:v>100.76985413290114</c:v>
                </c:pt>
                <c:pt idx="10">
                  <c:v>101.80983252296056</c:v>
                </c:pt>
                <c:pt idx="11">
                  <c:v>102.44462452728256</c:v>
                </c:pt>
                <c:pt idx="12">
                  <c:v>102.56618044300379</c:v>
                </c:pt>
                <c:pt idx="13">
                  <c:v>101.70178282009725</c:v>
                </c:pt>
                <c:pt idx="14">
                  <c:v>101.08049702863318</c:v>
                </c:pt>
                <c:pt idx="15">
                  <c:v>100.93192868719612</c:v>
                </c:pt>
                <c:pt idx="16">
                  <c:v>100.72933549432739</c:v>
                </c:pt>
                <c:pt idx="17">
                  <c:v>101.06699081577526</c:v>
                </c:pt>
                <c:pt idx="18">
                  <c:v>99.878444084278769</c:v>
                </c:pt>
                <c:pt idx="19">
                  <c:v>99.810913019989201</c:v>
                </c:pt>
                <c:pt idx="20">
                  <c:v>99.810913019989201</c:v>
                </c:pt>
                <c:pt idx="21">
                  <c:v>100.12155591572123</c:v>
                </c:pt>
                <c:pt idx="22">
                  <c:v>99.959481361426256</c:v>
                </c:pt>
                <c:pt idx="23">
                  <c:v>100</c:v>
                </c:pt>
                <c:pt idx="24">
                  <c:v>99.500270124257156</c:v>
                </c:pt>
                <c:pt idx="25">
                  <c:v>98.595353862776875</c:v>
                </c:pt>
                <c:pt idx="26">
                  <c:v>97.771474878444081</c:v>
                </c:pt>
                <c:pt idx="27">
                  <c:v>97.028633171258775</c:v>
                </c:pt>
                <c:pt idx="28">
                  <c:v>96.150729335494319</c:v>
                </c:pt>
                <c:pt idx="29">
                  <c:v>96.636952998379257</c:v>
                </c:pt>
                <c:pt idx="30">
                  <c:v>97.555375472717458</c:v>
                </c:pt>
                <c:pt idx="31">
                  <c:v>99.473257698541332</c:v>
                </c:pt>
                <c:pt idx="32">
                  <c:v>101.13452188006482</c:v>
                </c:pt>
                <c:pt idx="33">
                  <c:v>102.71474878444084</c:v>
                </c:pt>
                <c:pt idx="34">
                  <c:v>100.49972987574284</c:v>
                </c:pt>
                <c:pt idx="35">
                  <c:v>99.135602377093463</c:v>
                </c:pt>
                <c:pt idx="36">
                  <c:v>97.433819556996212</c:v>
                </c:pt>
                <c:pt idx="37">
                  <c:v>99.567801188546738</c:v>
                </c:pt>
                <c:pt idx="38">
                  <c:v>100.95894111291194</c:v>
                </c:pt>
                <c:pt idx="39">
                  <c:v>101.66126418152351</c:v>
                </c:pt>
                <c:pt idx="40">
                  <c:v>101.09400324149109</c:v>
                </c:pt>
                <c:pt idx="41">
                  <c:v>101.52620205294436</c:v>
                </c:pt>
                <c:pt idx="42">
                  <c:v>100.99945975148567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BD-4E70-B35F-A6C003E5F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catAx>
        <c:axId val="229542912"/>
        <c:scaling>
          <c:orientation val="minMax"/>
          <c:max val="43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69280"/>
        <c:crossesAt val="100"/>
        <c:auto val="1"/>
        <c:lblAlgn val="ctr"/>
        <c:lblOffset val="100"/>
        <c:tickMarkSkip val="3"/>
        <c:noMultiLvlLbl val="1"/>
      </c:catAx>
      <c:valAx>
        <c:axId val="229569280"/>
        <c:scaling>
          <c:orientation val="minMax"/>
          <c:max val="105"/>
          <c:min val="65"/>
        </c:scaling>
        <c:delete val="0"/>
        <c:axPos val="l"/>
        <c:majorGridlines>
          <c:spPr>
            <a:ln>
              <a:solidFill>
                <a:schemeClr val="tx1">
                  <a:tint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low"/>
        <c:crossAx val="229542912"/>
        <c:crossesAt val="43862"/>
        <c:crossBetween val="midCat"/>
        <c:majorUnit val="5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315653939484"/>
          <c:y val="0.76668638652776055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annuel'!$Z$10:$Z$51</c:f>
              <c:numCache>
                <c:formatCode>0.0</c:formatCode>
                <c:ptCount val="42"/>
                <c:pt idx="0">
                  <c:v>100</c:v>
                </c:pt>
                <c:pt idx="1">
                  <c:v>99.310344827586206</c:v>
                </c:pt>
                <c:pt idx="2">
                  <c:v>98.812260536398469</c:v>
                </c:pt>
                <c:pt idx="3">
                  <c:v>98.869731800766274</c:v>
                </c:pt>
                <c:pt idx="4">
                  <c:v>100.48531289910601</c:v>
                </c:pt>
                <c:pt idx="5">
                  <c:v>101.97318007662834</c:v>
                </c:pt>
                <c:pt idx="6">
                  <c:v>102.27969348659003</c:v>
                </c:pt>
                <c:pt idx="7">
                  <c:v>102.84163473818646</c:v>
                </c:pt>
                <c:pt idx="8">
                  <c:v>103.14814814814814</c:v>
                </c:pt>
                <c:pt idx="9">
                  <c:v>103.00766283524905</c:v>
                </c:pt>
                <c:pt idx="10">
                  <c:v>104.09323116219669</c:v>
                </c:pt>
                <c:pt idx="11">
                  <c:v>107.39463601532566</c:v>
                </c:pt>
                <c:pt idx="12">
                  <c:v>112.51596424010218</c:v>
                </c:pt>
                <c:pt idx="13">
                  <c:v>116.79438058748404</c:v>
                </c:pt>
                <c:pt idx="14">
                  <c:v>121.05363984674329</c:v>
                </c:pt>
                <c:pt idx="15">
                  <c:v>121.64112388250319</c:v>
                </c:pt>
                <c:pt idx="16">
                  <c:v>125.74712643678161</c:v>
                </c:pt>
                <c:pt idx="17">
                  <c:v>128.13537675606642</c:v>
                </c:pt>
                <c:pt idx="18">
                  <c:v>130.76628352490422</c:v>
                </c:pt>
                <c:pt idx="19">
                  <c:v>137.98212005108556</c:v>
                </c:pt>
                <c:pt idx="20">
                  <c:v>137.13920817369095</c:v>
                </c:pt>
                <c:pt idx="21">
                  <c:v>130.31928480204343</c:v>
                </c:pt>
                <c:pt idx="22">
                  <c:v>138.48020434227331</c:v>
                </c:pt>
                <c:pt idx="23">
                  <c:v>143.95913154533844</c:v>
                </c:pt>
                <c:pt idx="24">
                  <c:v>153.74840357598978</c:v>
                </c:pt>
                <c:pt idx="25">
                  <c:v>170.93869731800766</c:v>
                </c:pt>
                <c:pt idx="26">
                  <c:v>168.28224776500639</c:v>
                </c:pt>
                <c:pt idx="27">
                  <c:v>170.95146871008939</c:v>
                </c:pt>
                <c:pt idx="28">
                  <c:v>174.07407407407408</c:v>
                </c:pt>
                <c:pt idx="29">
                  <c:v>175.32567049808429</c:v>
                </c:pt>
                <c:pt idx="30">
                  <c:v>180.38952745849298</c:v>
                </c:pt>
                <c:pt idx="31">
                  <c:v>180.54278416347381</c:v>
                </c:pt>
                <c:pt idx="32">
                  <c:v>176.51979565772669</c:v>
                </c:pt>
                <c:pt idx="33">
                  <c:v>174.14431673052363</c:v>
                </c:pt>
                <c:pt idx="34">
                  <c:v>173.0970625798212</c:v>
                </c:pt>
                <c:pt idx="35">
                  <c:v>171.23882503192849</c:v>
                </c:pt>
                <c:pt idx="36">
                  <c:v>176.21966794380589</c:v>
                </c:pt>
                <c:pt idx="37">
                  <c:v>174.8403575989783</c:v>
                </c:pt>
                <c:pt idx="38">
                  <c:v>175.31928480204343</c:v>
                </c:pt>
                <c:pt idx="39">
                  <c:v>173.6845466155811</c:v>
                </c:pt>
                <c:pt idx="40">
                  <c:v>171.52618135376756</c:v>
                </c:pt>
                <c:pt idx="41">
                  <c:v>177.15197956577268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0-4FC1-A7C0-C9B9C5BB664B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annuel'!$Y$10:$Y$51</c:f>
              <c:numCache>
                <c:formatCode>0.0</c:formatCode>
                <c:ptCount val="42"/>
                <c:pt idx="0">
                  <c:v>100</c:v>
                </c:pt>
                <c:pt idx="1">
                  <c:v>95.981675392670155</c:v>
                </c:pt>
                <c:pt idx="2">
                  <c:v>95.602094240837701</c:v>
                </c:pt>
                <c:pt idx="3">
                  <c:v>95.196335078534034</c:v>
                </c:pt>
                <c:pt idx="4">
                  <c:v>98.062827225130889</c:v>
                </c:pt>
                <c:pt idx="5">
                  <c:v>100.71989528795811</c:v>
                </c:pt>
                <c:pt idx="6">
                  <c:v>101.26963350785341</c:v>
                </c:pt>
                <c:pt idx="7">
                  <c:v>103.59947643979058</c:v>
                </c:pt>
                <c:pt idx="8">
                  <c:v>104.4502617801047</c:v>
                </c:pt>
                <c:pt idx="9">
                  <c:v>104.80366492146598</c:v>
                </c:pt>
                <c:pt idx="10">
                  <c:v>107.25130890052357</c:v>
                </c:pt>
                <c:pt idx="11">
                  <c:v>108.86125654450262</c:v>
                </c:pt>
                <c:pt idx="12">
                  <c:v>111.13874345549739</c:v>
                </c:pt>
                <c:pt idx="13">
                  <c:v>114.41099476439791</c:v>
                </c:pt>
                <c:pt idx="14">
                  <c:v>116.72774869109948</c:v>
                </c:pt>
                <c:pt idx="15">
                  <c:v>114.08376963350786</c:v>
                </c:pt>
                <c:pt idx="16">
                  <c:v>116.2303664921466</c:v>
                </c:pt>
                <c:pt idx="17">
                  <c:v>114.48952879581151</c:v>
                </c:pt>
                <c:pt idx="18">
                  <c:v>111.78010471204189</c:v>
                </c:pt>
                <c:pt idx="19">
                  <c:v>110.85078534031413</c:v>
                </c:pt>
                <c:pt idx="20">
                  <c:v>103.54712041884817</c:v>
                </c:pt>
                <c:pt idx="21">
                  <c:v>91.701570680628279</c:v>
                </c:pt>
                <c:pt idx="22">
                  <c:v>94.594240837696333</c:v>
                </c:pt>
                <c:pt idx="23">
                  <c:v>98.861256544502623</c:v>
                </c:pt>
                <c:pt idx="24">
                  <c:v>102.91884816753927</c:v>
                </c:pt>
                <c:pt idx="25">
                  <c:v>117.27748691099475</c:v>
                </c:pt>
                <c:pt idx="26">
                  <c:v>117.27748691099475</c:v>
                </c:pt>
                <c:pt idx="27">
                  <c:v>116.64921465968587</c:v>
                </c:pt>
                <c:pt idx="28">
                  <c:v>119.42408376963351</c:v>
                </c:pt>
                <c:pt idx="29">
                  <c:v>119.3979057591623</c:v>
                </c:pt>
                <c:pt idx="30">
                  <c:v>120.23560209424085</c:v>
                </c:pt>
                <c:pt idx="31">
                  <c:v>123.10209424083769</c:v>
                </c:pt>
                <c:pt idx="32">
                  <c:v>120.47120418848168</c:v>
                </c:pt>
                <c:pt idx="33">
                  <c:v>120.09162303664922</c:v>
                </c:pt>
                <c:pt idx="34">
                  <c:v>120.06544502617803</c:v>
                </c:pt>
                <c:pt idx="35">
                  <c:v>119.82984293193716</c:v>
                </c:pt>
                <c:pt idx="36">
                  <c:v>124.88219895287958</c:v>
                </c:pt>
                <c:pt idx="37">
                  <c:v>121.8455497382199</c:v>
                </c:pt>
                <c:pt idx="38">
                  <c:v>121.04712041884818</c:v>
                </c:pt>
                <c:pt idx="39">
                  <c:v>118.35078534031413</c:v>
                </c:pt>
                <c:pt idx="40">
                  <c:v>114.47643979057591</c:v>
                </c:pt>
                <c:pt idx="41">
                  <c:v>117.25130890052355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0-4FC1-A7C0-C9B9C5BB664B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annuel'!$T$10:$T$51</c:f>
              <c:numCache>
                <c:formatCode>0.0</c:formatCode>
                <c:ptCount val="42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180.09717809755185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0-4FC1-A7C0-C9B9C5BB664B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annuel'!$S$10:$S$51</c:f>
              <c:numCache>
                <c:formatCode>0.0</c:formatCode>
                <c:ptCount val="42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123.76880388119089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10-4FC1-A7C0-C9B9C5BB6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 dirty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Calibri"/>
            </a:rPr>
            <a:t> : Banque de France, </a:t>
          </a:r>
          <a:r>
            <a:rPr lang="fr-FR" sz="1200" b="0" i="1" u="none" strike="noStrike" baseline="0" dirty="0" err="1">
              <a:solidFill>
                <a:srgbClr val="000000"/>
              </a:solidFill>
              <a:latin typeface="Calibri"/>
            </a:rPr>
            <a:t>Fiben</a:t>
          </a:r>
          <a:endParaRPr lang="fr-FR" sz="12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2025 et le T2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3.20513E-6</cdr:x>
      <cdr:y>0.82379</cdr:y>
    </cdr:from>
    <cdr:to>
      <cdr:x>0.99876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860 contrats d'apprentissage ont commencé entre avril et juin 2025 dans les Alpes-Maritimes. Fin juin 2025, le département  compte 14 600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: </a:t>
          </a:r>
          <a:r>
            <a:rPr lang="fr-FR" sz="900" i="1"/>
            <a:t>Dares, Système d'information sur l'apprentissage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l'ASS,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diminue deux fois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deux facteurs : la modification des règles d’actualisation par France Travail qui a un impact à la hausse sur les sorties des catégories A, B, C et donc à la baisse sur le nombre de demandeurs d’emploi ; l’entrée en vigueur en juin 2025 du décret relatif aux sanctions applicables aux inscrits à France Travail en cas de manquement à leurs obligations, qui entraîne une baisse des radiations des listes de France Travail ce mois-ci.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ces deux modifications (actualisation et décret sanctions), l’évolution du nombre d’inscrits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aurait été de +0,9 % pour les catégories A, B, C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22ECF41-136C-17D3-D478-F4D69D0E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3" y="968312"/>
            <a:ext cx="8181975" cy="355282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329E27A-F461-1403-3D55-64F4846EE533}"/>
              </a:ext>
            </a:extLst>
          </p:cNvPr>
          <p:cNvSpPr/>
          <p:nvPr/>
        </p:nvSpPr>
        <p:spPr>
          <a:xfrm>
            <a:off x="7232071" y="3085997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A84909-E8FE-D876-C37D-46BE0B84C586}"/>
              </a:ext>
            </a:extLst>
          </p:cNvPr>
          <p:cNvSpPr/>
          <p:nvPr/>
        </p:nvSpPr>
        <p:spPr>
          <a:xfrm>
            <a:off x="7232071" y="2282373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RSA, hausse de la PA, </a:t>
            </a:r>
            <a:r>
              <a:rPr lang="fr-FR" sz="2600" b="1">
                <a:solidFill>
                  <a:srgbClr val="376092"/>
                </a:solidFill>
              </a:rPr>
              <a:t>plus prononcée pour l’ASS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64041"/>
              </p:ext>
            </p:extLst>
          </p:nvPr>
        </p:nvGraphicFramePr>
        <p:xfrm>
          <a:off x="959667" y="976311"/>
          <a:ext cx="6907794" cy="53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que le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1204BC-8622-FBE1-4733-1301403DB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" y="1871032"/>
            <a:ext cx="9144000" cy="4363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287" y="3334771"/>
            <a:ext cx="8750668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739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262770"/>
              </p:ext>
            </p:extLst>
          </p:nvPr>
        </p:nvGraphicFramePr>
        <p:xfrm>
          <a:off x="181155" y="1174437"/>
          <a:ext cx="8358996" cy="527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276639"/>
            <a:ext cx="89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défaillances </a:t>
            </a:r>
            <a:r>
              <a:rPr lang="fr-FR" sz="2800" b="1">
                <a:solidFill>
                  <a:srgbClr val="376092"/>
                </a:solidFill>
              </a:rPr>
              <a:t>se poursuit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375404"/>
              </p:ext>
            </p:extLst>
          </p:nvPr>
        </p:nvGraphicFramePr>
        <p:xfrm>
          <a:off x="483079" y="1017918"/>
          <a:ext cx="8256319" cy="53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5635" y="109408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3212" y="49236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repart à la hausse après deux trimestres de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8991" y="224537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+ 0,4 %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872577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+ 0,2 %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33327" y="2631041"/>
            <a:ext cx="105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+ 0,6 %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823032"/>
              </p:ext>
            </p:extLst>
          </p:nvPr>
        </p:nvGraphicFramePr>
        <p:xfrm>
          <a:off x="597160" y="1268964"/>
          <a:ext cx="7921690" cy="498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911" y="3981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rebond exclusivement dû à la hausse de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+2 800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2011"/>
              </p:ext>
            </p:extLst>
          </p:nvPr>
        </p:nvGraphicFramePr>
        <p:xfrm>
          <a:off x="923731" y="1452879"/>
          <a:ext cx="7177281" cy="451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/>
        </p:nvGraphicFramePr>
        <p:xfrm>
          <a:off x="1042988" y="1308100"/>
          <a:ext cx="705802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8789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progresse dans tous les secteurs d’activité, sauf dans la construction où il se stabilise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322932"/>
              </p:ext>
            </p:extLst>
          </p:nvPr>
        </p:nvGraphicFramePr>
        <p:xfrm>
          <a:off x="513184" y="1268729"/>
          <a:ext cx="8134289" cy="48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478281"/>
            <a:ext cx="894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l’emploi continue de reculer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D022F0-83E0-DE02-F7FD-19F7D46E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2" y="1511402"/>
            <a:ext cx="8543175" cy="32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126044" y="259231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s’accélère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BC86FAA-CDCD-E74D-C945-AFBB25463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6892"/>
              </p:ext>
            </p:extLst>
          </p:nvPr>
        </p:nvGraphicFramePr>
        <p:xfrm>
          <a:off x="126043" y="998879"/>
          <a:ext cx="8871307" cy="556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147814" y="1894228"/>
            <a:ext cx="132975" cy="5039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7951118" y="1582229"/>
            <a:ext cx="640135" cy="2878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14 600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6,8 %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8,0 % (+0,1 pt)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125698" y="44208"/>
            <a:ext cx="889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Comme depuis un an, le taux de chômage reste stable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T2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2025)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44082"/>
              </p:ext>
            </p:extLst>
          </p:nvPr>
        </p:nvGraphicFramePr>
        <p:xfrm>
          <a:off x="226337" y="1249380"/>
          <a:ext cx="8039477" cy="487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CB30BE6-5D24-0D43-9057-8D8F756055C4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13410</TotalTime>
  <Words>1639</Words>
  <Application>Microsoft Office PowerPoint</Application>
  <PresentationFormat>Affichage à l'écran (4:3)</PresentationFormat>
  <Paragraphs>228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1016</cp:revision>
  <cp:lastPrinted>2018-10-09T12:30:48Z</cp:lastPrinted>
  <dcterms:created xsi:type="dcterms:W3CDTF">2018-05-30T13:27:07Z</dcterms:created>
  <dcterms:modified xsi:type="dcterms:W3CDTF">2025-09-25T13:57:59Z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2025-09-15T09:15:51Z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edd96468-0854-4b8f-a140-371db36f30ab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