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sldIdLst>
    <p:sldId id="300" r:id="rId6"/>
    <p:sldId id="299" r:id="rId7"/>
    <p:sldId id="264" r:id="rId8"/>
    <p:sldId id="292" r:id="rId9"/>
    <p:sldId id="290" r:id="rId10"/>
    <p:sldId id="293" r:id="rId11"/>
    <p:sldId id="261" r:id="rId12"/>
    <p:sldId id="314" r:id="rId13"/>
    <p:sldId id="305" r:id="rId14"/>
    <p:sldId id="302" r:id="rId15"/>
    <p:sldId id="306" r:id="rId16"/>
    <p:sldId id="307" r:id="rId17"/>
    <p:sldId id="308" r:id="rId18"/>
    <p:sldId id="309" r:id="rId19"/>
    <p:sldId id="311" r:id="rId20"/>
    <p:sldId id="313" r:id="rId21"/>
    <p:sldId id="310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94306" autoAdjust="0"/>
  </p:normalViewPr>
  <p:slideViewPr>
    <p:cSldViewPr snapToGrid="0" snapToObjects="1">
      <p:cViewPr varScale="1">
        <p:scale>
          <a:sx n="73" d="100"/>
          <a:sy n="73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2\2022-T3\01%20-%20Fichiers%20de%20travail\DEFM-Ch&#244;mage\2022_T3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2\2022-T3\01%20-%20Fichiers%20de%20travail\DEFM-Ch&#244;mage\2022_T3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2\2022-T3\01%20-%20Fichiers%20de%20travail\DEFM-Ch&#244;mage\2022_T3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2\2022-T3\01%20-%20Fichiers%20de%20travail\Prestations%20sociales\2022-T3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2\2022-T3\01%20-%20Fichiers%20de%20travail\Politiques%20emploi\2022_T3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2\2022-T3\01%20-%20Fichiers%20de%20travail\Politiques%20emploi\2022_T3_Politiques%20de%20l'emploi_note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2\2022-T3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2\2022-T3\01%20-%20Fichiers%20de%20travail\DEFM-Ch&#244;mage\2022_T3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2012)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2'!$E$10:$E$52</c:f>
              <c:numCache>
                <c:formatCode>#\ ##0.0</c:formatCode>
                <c:ptCount val="43"/>
                <c:pt idx="0">
                  <c:v>100</c:v>
                </c:pt>
                <c:pt idx="1">
                  <c:v>99.878392474995749</c:v>
                </c:pt>
                <c:pt idx="2">
                  <c:v>99.712686132824743</c:v>
                </c:pt>
                <c:pt idx="3">
                  <c:v>99.753147357204895</c:v>
                </c:pt>
                <c:pt idx="4">
                  <c:v>99.719737466534141</c:v>
                </c:pt>
                <c:pt idx="5">
                  <c:v>99.827745990813128</c:v>
                </c:pt>
                <c:pt idx="6">
                  <c:v>99.983323036147596</c:v>
                </c:pt>
                <c:pt idx="7">
                  <c:v>100.32150723936928</c:v>
                </c:pt>
                <c:pt idx="8">
                  <c:v>100.47663658097616</c:v>
                </c:pt>
                <c:pt idx="9">
                  <c:v>100.38043624251216</c:v>
                </c:pt>
                <c:pt idx="10">
                  <c:v>100.41837913342466</c:v>
                </c:pt>
                <c:pt idx="11">
                  <c:v>100.58173503102587</c:v>
                </c:pt>
                <c:pt idx="12">
                  <c:v>100.52968947269454</c:v>
                </c:pt>
                <c:pt idx="13">
                  <c:v>100.91605778959713</c:v>
                </c:pt>
                <c:pt idx="14">
                  <c:v>100.83160967398214</c:v>
                </c:pt>
                <c:pt idx="15">
                  <c:v>101.26386762296183</c:v>
                </c:pt>
                <c:pt idx="16">
                  <c:v>101.64178553200634</c:v>
                </c:pt>
                <c:pt idx="17">
                  <c:v>102.06777562879989</c:v>
                </c:pt>
                <c:pt idx="18">
                  <c:v>102.23896634163377</c:v>
                </c:pt>
                <c:pt idx="19">
                  <c:v>102.33074560578793</c:v>
                </c:pt>
                <c:pt idx="20">
                  <c:v>102.75768707300257</c:v>
                </c:pt>
                <c:pt idx="21">
                  <c:v>103.17858453989489</c:v>
                </c:pt>
                <c:pt idx="22">
                  <c:v>103.37327969842678</c:v>
                </c:pt>
                <c:pt idx="23">
                  <c:v>103.67631915903333</c:v>
                </c:pt>
                <c:pt idx="24">
                  <c:v>104.13868518369284</c:v>
                </c:pt>
                <c:pt idx="25">
                  <c:v>104.14859062866557</c:v>
                </c:pt>
                <c:pt idx="26">
                  <c:v>104.24406344857226</c:v>
                </c:pt>
                <c:pt idx="27">
                  <c:v>104.46937034947751</c:v>
                </c:pt>
                <c:pt idx="28">
                  <c:v>104.8720238894709</c:v>
                </c:pt>
                <c:pt idx="29">
                  <c:v>105.34132932190793</c:v>
                </c:pt>
                <c:pt idx="30">
                  <c:v>105.96117513274415</c:v>
                </c:pt>
                <c:pt idx="31">
                  <c:v>106.27093014926442</c:v>
                </c:pt>
                <c:pt idx="32">
                  <c:v>103.90448017120191</c:v>
                </c:pt>
                <c:pt idx="33">
                  <c:v>102.90296693260268</c:v>
                </c:pt>
                <c:pt idx="34">
                  <c:v>105.51252003474181</c:v>
                </c:pt>
                <c:pt idx="35">
                  <c:v>105.76939004844155</c:v>
                </c:pt>
                <c:pt idx="36">
                  <c:v>106.4025550451733</c:v>
                </c:pt>
                <c:pt idx="37">
                  <c:v>108.09644209847691</c:v>
                </c:pt>
                <c:pt idx="38">
                  <c:v>109.29343397713129</c:v>
                </c:pt>
                <c:pt idx="39">
                  <c:v>110.28666469677026</c:v>
                </c:pt>
                <c:pt idx="40">
                  <c:v>110.67577519900431</c:v>
                </c:pt>
                <c:pt idx="41">
                  <c:v>111.2308718582391</c:v>
                </c:pt>
                <c:pt idx="42">
                  <c:v>111.51281328068336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07-4DB1-96D9-FCDC9398AEFB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2'!$C$10:$C$52</c:f>
              <c:numCache>
                <c:formatCode>#\ ##0.0</c:formatCode>
                <c:ptCount val="43"/>
                <c:pt idx="0">
                  <c:v>100</c:v>
                </c:pt>
                <c:pt idx="1">
                  <c:v>99.95300659123491</c:v>
                </c:pt>
                <c:pt idx="2">
                  <c:v>99.81924587575412</c:v>
                </c:pt>
                <c:pt idx="3">
                  <c:v>99.723691209553252</c:v>
                </c:pt>
                <c:pt idx="4">
                  <c:v>99.704628711679945</c:v>
                </c:pt>
                <c:pt idx="5">
                  <c:v>99.594278622376009</c:v>
                </c:pt>
                <c:pt idx="6">
                  <c:v>99.757931989106197</c:v>
                </c:pt>
                <c:pt idx="7">
                  <c:v>100.03976445691818</c:v>
                </c:pt>
                <c:pt idx="8">
                  <c:v>100.06250322093177</c:v>
                </c:pt>
                <c:pt idx="9">
                  <c:v>100.1024972773713</c:v>
                </c:pt>
                <c:pt idx="10">
                  <c:v>99.969804540097726</c:v>
                </c:pt>
                <c:pt idx="11">
                  <c:v>100.05387171269118</c:v>
                </c:pt>
                <c:pt idx="12">
                  <c:v>99.992579702072405</c:v>
                </c:pt>
                <c:pt idx="13">
                  <c:v>100.2294180563545</c:v>
                </c:pt>
                <c:pt idx="14">
                  <c:v>100.31030274229906</c:v>
                </c:pt>
                <c:pt idx="15">
                  <c:v>100.44677045284249</c:v>
                </c:pt>
                <c:pt idx="16">
                  <c:v>100.63142954774374</c:v>
                </c:pt>
                <c:pt idx="17">
                  <c:v>100.86757350637261</c:v>
                </c:pt>
                <c:pt idx="18">
                  <c:v>101.18623481803768</c:v>
                </c:pt>
                <c:pt idx="19">
                  <c:v>101.23441987037323</c:v>
                </c:pt>
                <c:pt idx="20">
                  <c:v>101.68424487538022</c:v>
                </c:pt>
                <c:pt idx="21">
                  <c:v>102.08474064181554</c:v>
                </c:pt>
                <c:pt idx="22">
                  <c:v>102.19873566916287</c:v>
                </c:pt>
                <c:pt idx="23">
                  <c:v>102.58247284228526</c:v>
                </c:pt>
                <c:pt idx="24">
                  <c:v>102.79762174943616</c:v>
                </c:pt>
                <c:pt idx="25">
                  <c:v>102.86589967334139</c:v>
                </c:pt>
                <c:pt idx="26">
                  <c:v>102.87397303382826</c:v>
                </c:pt>
                <c:pt idx="27">
                  <c:v>103.21046014290101</c:v>
                </c:pt>
                <c:pt idx="28">
                  <c:v>103.72636565942909</c:v>
                </c:pt>
                <c:pt idx="29">
                  <c:v>103.94277412873465</c:v>
                </c:pt>
                <c:pt idx="30">
                  <c:v>104.3776677642181</c:v>
                </c:pt>
                <c:pt idx="31">
                  <c:v>104.70534684820747</c:v>
                </c:pt>
                <c:pt idx="32">
                  <c:v>102.51795266082084</c:v>
                </c:pt>
                <c:pt idx="33">
                  <c:v>101.91351661774996</c:v>
                </c:pt>
                <c:pt idx="34">
                  <c:v>103.90095663792</c:v>
                </c:pt>
                <c:pt idx="35">
                  <c:v>103.78093065602023</c:v>
                </c:pt>
                <c:pt idx="36">
                  <c:v>104.4464475803893</c:v>
                </c:pt>
                <c:pt idx="37">
                  <c:v>105.66498022378157</c:v>
                </c:pt>
                <c:pt idx="38">
                  <c:v>106.68246089271121</c:v>
                </c:pt>
                <c:pt idx="39">
                  <c:v>107.24933849614511</c:v>
                </c:pt>
                <c:pt idx="40">
                  <c:v>107.63635858784657</c:v>
                </c:pt>
                <c:pt idx="41">
                  <c:v>107.98785769711519</c:v>
                </c:pt>
                <c:pt idx="42">
                  <c:v>108.40594215007593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07-4DB1-96D9-FCDC9398AEFB}"/>
            </c:ext>
          </c:extLst>
        </c:ser>
        <c:ser>
          <c:idx val="2"/>
          <c:order val="2"/>
          <c:tx>
            <c:strRef>
              <c:f>'Données graph 1 et 2'!$I$8:$I$9</c:f>
              <c:strCache>
                <c:ptCount val="2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2'!$I$10:$I$52</c:f>
              <c:numCache>
                <c:formatCode>#\ ##0.0</c:formatCode>
                <c:ptCount val="43"/>
                <c:pt idx="0">
                  <c:v>100</c:v>
                </c:pt>
                <c:pt idx="1">
                  <c:v>100.06635588239543</c:v>
                </c:pt>
                <c:pt idx="2">
                  <c:v>99.525449778371041</c:v>
                </c:pt>
                <c:pt idx="3">
                  <c:v>99.231027399596996</c:v>
                </c:pt>
                <c:pt idx="4">
                  <c:v>99.001219152912284</c:v>
                </c:pt>
                <c:pt idx="5">
                  <c:v>99.171268780902182</c:v>
                </c:pt>
                <c:pt idx="6">
                  <c:v>99.03067571258623</c:v>
                </c:pt>
                <c:pt idx="7">
                  <c:v>99.287806890759043</c:v>
                </c:pt>
                <c:pt idx="8">
                  <c:v>99.092245754119773</c:v>
                </c:pt>
                <c:pt idx="9">
                  <c:v>99.009733817871663</c:v>
                </c:pt>
                <c:pt idx="10">
                  <c:v>98.776362585879468</c:v>
                </c:pt>
                <c:pt idx="11">
                  <c:v>98.947136075636934</c:v>
                </c:pt>
                <c:pt idx="12">
                  <c:v>98.893330843141499</c:v>
                </c:pt>
                <c:pt idx="13">
                  <c:v>98.997560061029404</c:v>
                </c:pt>
                <c:pt idx="14">
                  <c:v>99.26228796279959</c:v>
                </c:pt>
                <c:pt idx="15">
                  <c:v>99.815899087277558</c:v>
                </c:pt>
                <c:pt idx="16">
                  <c:v>99.980428855971596</c:v>
                </c:pt>
                <c:pt idx="17">
                  <c:v>100.20821160317361</c:v>
                </c:pt>
                <c:pt idx="18">
                  <c:v>100.58017337763496</c:v>
                </c:pt>
                <c:pt idx="19">
                  <c:v>100.75039548646363</c:v>
                </c:pt>
                <c:pt idx="20">
                  <c:v>100.70394743010473</c:v>
                </c:pt>
                <c:pt idx="21">
                  <c:v>101.28417999996697</c:v>
                </c:pt>
                <c:pt idx="22">
                  <c:v>101.25916747325007</c:v>
                </c:pt>
                <c:pt idx="23">
                  <c:v>101.7348834447622</c:v>
                </c:pt>
                <c:pt idx="24">
                  <c:v>102.0423733471667</c:v>
                </c:pt>
                <c:pt idx="25">
                  <c:v>102.25887426881862</c:v>
                </c:pt>
                <c:pt idx="26">
                  <c:v>102.32559893180095</c:v>
                </c:pt>
                <c:pt idx="27">
                  <c:v>101.99648987243944</c:v>
                </c:pt>
                <c:pt idx="28">
                  <c:v>102.3020435093176</c:v>
                </c:pt>
                <c:pt idx="29">
                  <c:v>102.74403432579166</c:v>
                </c:pt>
                <c:pt idx="30">
                  <c:v>103.00370979319659</c:v>
                </c:pt>
                <c:pt idx="31">
                  <c:v>103.38503952430453</c:v>
                </c:pt>
                <c:pt idx="32">
                  <c:v>100.56073145321218</c:v>
                </c:pt>
                <c:pt idx="33">
                  <c:v>98.508769651707979</c:v>
                </c:pt>
                <c:pt idx="34">
                  <c:v>101.04110620689524</c:v>
                </c:pt>
                <c:pt idx="35">
                  <c:v>101.30324041556051</c:v>
                </c:pt>
                <c:pt idx="36">
                  <c:v>101.40516309375845</c:v>
                </c:pt>
                <c:pt idx="37">
                  <c:v>102.96293409145605</c:v>
                </c:pt>
                <c:pt idx="38">
                  <c:v>104.3522062227287</c:v>
                </c:pt>
                <c:pt idx="39">
                  <c:v>105.49869788845017</c:v>
                </c:pt>
                <c:pt idx="40">
                  <c:v>106.12339073945537</c:v>
                </c:pt>
                <c:pt idx="41">
                  <c:v>107.18089172615343</c:v>
                </c:pt>
                <c:pt idx="42">
                  <c:v>107.23438284546761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07-4DB1-96D9-FCDC9398A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5792128"/>
        <c:axId val="245798016"/>
      </c:lineChart>
      <c:catAx>
        <c:axId val="2457921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4579801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45798016"/>
        <c:scaling>
          <c:orientation val="minMax"/>
          <c:max val="112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4579212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dep06_trim!$BH$99:$BH$118</c:f>
              <c:numCache>
                <c:formatCode>#\ ##0.0</c:formatCode>
                <c:ptCount val="20"/>
                <c:pt idx="0">
                  <c:v>-0.79005310192981071</c:v>
                </c:pt>
                <c:pt idx="1">
                  <c:v>-0.44386422976501194</c:v>
                </c:pt>
                <c:pt idx="2">
                  <c:v>-0.3671649619721995</c:v>
                </c:pt>
                <c:pt idx="3">
                  <c:v>-0.2829692024216901</c:v>
                </c:pt>
                <c:pt idx="4">
                  <c:v>-8.5791592423944962E-2</c:v>
                </c:pt>
                <c:pt idx="5">
                  <c:v>-1.1624834874504608</c:v>
                </c:pt>
                <c:pt idx="6">
                  <c:v>-1.7642341619887758</c:v>
                </c:pt>
                <c:pt idx="7">
                  <c:v>-0.96598639455782731</c:v>
                </c:pt>
                <c:pt idx="8">
                  <c:v>0.46709712872647913</c:v>
                </c:pt>
                <c:pt idx="9">
                  <c:v>15.486120607137966</c:v>
                </c:pt>
                <c:pt idx="10">
                  <c:v>-3.2088094251376598</c:v>
                </c:pt>
                <c:pt idx="11">
                  <c:v>-3.0154749525964752</c:v>
                </c:pt>
                <c:pt idx="12">
                  <c:v>-0.4099394550958757</c:v>
                </c:pt>
                <c:pt idx="13">
                  <c:v>1.203217022354508</c:v>
                </c:pt>
                <c:pt idx="14">
                  <c:v>-5.9070145798135183</c:v>
                </c:pt>
                <c:pt idx="15">
                  <c:v>-4.7948393961561475</c:v>
                </c:pt>
                <c:pt idx="16">
                  <c:v>-3.4716401229393679</c:v>
                </c:pt>
                <c:pt idx="17">
                  <c:v>-2.764310007960058</c:v>
                </c:pt>
                <c:pt idx="18">
                  <c:v>-0.87073007367716171</c:v>
                </c:pt>
                <c:pt idx="19">
                  <c:v>-9.7597597597598451E-2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FF-49B9-A1AD-78A8D9DD6B84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dep06_trim!$BI$99:$BI$118</c:f>
              <c:numCache>
                <c:formatCode>#\ ##0.0</c:formatCode>
                <c:ptCount val="20"/>
                <c:pt idx="0">
                  <c:v>0.39752650176678728</c:v>
                </c:pt>
                <c:pt idx="1">
                  <c:v>0.10055936144806044</c:v>
                </c:pt>
                <c:pt idx="2">
                  <c:v>-0.24486720663025041</c:v>
                </c:pt>
                <c:pt idx="3">
                  <c:v>0.10070493454179541</c:v>
                </c:pt>
                <c:pt idx="4">
                  <c:v>6.2877263581340159E-3</c:v>
                </c:pt>
                <c:pt idx="5">
                  <c:v>-0.63502043382583917</c:v>
                </c:pt>
                <c:pt idx="6">
                  <c:v>-1.3161225006327548</c:v>
                </c:pt>
                <c:pt idx="7">
                  <c:v>-0.33341882533982625</c:v>
                </c:pt>
                <c:pt idx="8">
                  <c:v>0.1286670097786935</c:v>
                </c:pt>
                <c:pt idx="9">
                  <c:v>8.6867129272680579</c:v>
                </c:pt>
                <c:pt idx="10">
                  <c:v>-0.51430598250177262</c:v>
                </c:pt>
                <c:pt idx="11">
                  <c:v>-2.5313447025967051</c:v>
                </c:pt>
                <c:pt idx="12">
                  <c:v>-0.56087301103455722</c:v>
                </c:pt>
                <c:pt idx="13">
                  <c:v>1.0728955919318217</c:v>
                </c:pt>
                <c:pt idx="14">
                  <c:v>-3.0571393909984201</c:v>
                </c:pt>
                <c:pt idx="15">
                  <c:v>-4.3736703791765752</c:v>
                </c:pt>
                <c:pt idx="16">
                  <c:v>-2.6958057972911176</c:v>
                </c:pt>
                <c:pt idx="17">
                  <c:v>-1.1700625378253005</c:v>
                </c:pt>
                <c:pt idx="18">
                  <c:v>-0.16329863237395381</c:v>
                </c:pt>
                <c:pt idx="19">
                  <c:v>-0.53158863218155661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FF-49B9-A1AD-78A8D9DD6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562816"/>
        <c:axId val="246564352"/>
      </c:barChart>
      <c:catAx>
        <c:axId val="2465628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4656435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46564352"/>
        <c:scaling>
          <c:orientation val="minMax"/>
          <c:max val="18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46562816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482735316768039"/>
          <c:w val="0.86471641552420164"/>
          <c:h val="0.483229237063929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dep06_trim!$BJ$99:$BJ$118</c:f>
              <c:numCache>
                <c:formatCode>#\ ##0.0</c:formatCode>
                <c:ptCount val="20"/>
                <c:pt idx="0">
                  <c:v>-0.60624431645952548</c:v>
                </c:pt>
                <c:pt idx="1">
                  <c:v>-0.64043915827995956</c:v>
                </c:pt>
                <c:pt idx="2">
                  <c:v>9.2081031307555961E-2</c:v>
                </c:pt>
                <c:pt idx="3">
                  <c:v>0.12266176019626318</c:v>
                </c:pt>
                <c:pt idx="4">
                  <c:v>-0.21439509954058744</c:v>
                </c:pt>
                <c:pt idx="5">
                  <c:v>0.49109883364026885</c:v>
                </c:pt>
                <c:pt idx="6">
                  <c:v>-1.7104459376909076</c:v>
                </c:pt>
                <c:pt idx="7">
                  <c:v>-3.2007458048477155</c:v>
                </c:pt>
                <c:pt idx="8">
                  <c:v>-6.4205457463895055E-2</c:v>
                </c:pt>
                <c:pt idx="9">
                  <c:v>27.240603919049168</c:v>
                </c:pt>
                <c:pt idx="10">
                  <c:v>-4.5443069931835449</c:v>
                </c:pt>
                <c:pt idx="11">
                  <c:v>-7.0616239090187776</c:v>
                </c:pt>
                <c:pt idx="12">
                  <c:v>-1.9920318725099695</c:v>
                </c:pt>
                <c:pt idx="13">
                  <c:v>1.7131242740998864</c:v>
                </c:pt>
                <c:pt idx="14">
                  <c:v>-8.7068227233799593</c:v>
                </c:pt>
                <c:pt idx="15">
                  <c:v>-8.9743589743589638</c:v>
                </c:pt>
                <c:pt idx="16">
                  <c:v>-4.4314668498797616</c:v>
                </c:pt>
                <c:pt idx="17">
                  <c:v>-1.0783608914450071</c:v>
                </c:pt>
                <c:pt idx="18">
                  <c:v>0.76308139534884134</c:v>
                </c:pt>
                <c:pt idx="19">
                  <c:v>0.36062026685899085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45-4B10-B37C-22D41F2AC728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dep06_trim!$BK$99:$BK$118</c:f>
              <c:numCache>
                <c:formatCode>#\ ##0.0</c:formatCode>
                <c:ptCount val="20"/>
                <c:pt idx="0">
                  <c:v>-0.40959932783699582</c:v>
                </c:pt>
                <c:pt idx="1">
                  <c:v>-0.58001581861323315</c:v>
                </c:pt>
                <c:pt idx="2">
                  <c:v>-0.89631397507292654</c:v>
                </c:pt>
                <c:pt idx="3">
                  <c:v>-0.20871240500909272</c:v>
                </c:pt>
                <c:pt idx="4">
                  <c:v>-0.15552099533436836</c:v>
                </c:pt>
                <c:pt idx="5">
                  <c:v>-1.5254055215382922</c:v>
                </c:pt>
                <c:pt idx="6">
                  <c:v>-1.7999345478346251</c:v>
                </c:pt>
                <c:pt idx="7">
                  <c:v>-0.4332370584314571</c:v>
                </c:pt>
                <c:pt idx="8">
                  <c:v>0.45743612629698394</c:v>
                </c:pt>
                <c:pt idx="9">
                  <c:v>12.266770324300325</c:v>
                </c:pt>
                <c:pt idx="10">
                  <c:v>-2.2159568679823827</c:v>
                </c:pt>
                <c:pt idx="11">
                  <c:v>-2.8276594668420252</c:v>
                </c:pt>
                <c:pt idx="12">
                  <c:v>-0.53097345132743223</c:v>
                </c:pt>
                <c:pt idx="13">
                  <c:v>0.6489428511618156</c:v>
                </c:pt>
                <c:pt idx="14">
                  <c:v>-4.9656821963394275</c:v>
                </c:pt>
                <c:pt idx="15">
                  <c:v>-4.694424686764787</c:v>
                </c:pt>
                <c:pt idx="16">
                  <c:v>-3.2722888799586625</c:v>
                </c:pt>
                <c:pt idx="17">
                  <c:v>-2.6529764377707821</c:v>
                </c:pt>
                <c:pt idx="18">
                  <c:v>-0.12803316668699161</c:v>
                </c:pt>
                <c:pt idx="19">
                  <c:v>9.7674134668213064E-2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45-4B10-B37C-22D41F2AC728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dep06_trim!$BL$99:$BL$118</c:f>
              <c:numCache>
                <c:formatCode>#\ ##0.0</c:formatCode>
                <c:ptCount val="20"/>
                <c:pt idx="0">
                  <c:v>0.43585158694681159</c:v>
                </c:pt>
                <c:pt idx="1">
                  <c:v>0.87904751307443796</c:v>
                </c:pt>
                <c:pt idx="2">
                  <c:v>0.78314581954554985</c:v>
                </c:pt>
                <c:pt idx="3">
                  <c:v>8.7556090620544147E-2</c:v>
                </c:pt>
                <c:pt idx="4">
                  <c:v>0.26243849097866701</c:v>
                </c:pt>
                <c:pt idx="5">
                  <c:v>-9.8156832806195471E-2</c:v>
                </c:pt>
                <c:pt idx="6">
                  <c:v>-0.93886462882095678</c:v>
                </c:pt>
                <c:pt idx="7">
                  <c:v>-0.14326647564470996</c:v>
                </c:pt>
                <c:pt idx="8">
                  <c:v>8.8290475664942747E-2</c:v>
                </c:pt>
                <c:pt idx="9">
                  <c:v>6.1748814643290295</c:v>
                </c:pt>
                <c:pt idx="10">
                  <c:v>-1.0385294423109759E-2</c:v>
                </c:pt>
                <c:pt idx="11">
                  <c:v>-0.96593269630245171</c:v>
                </c:pt>
                <c:pt idx="12">
                  <c:v>0.15731515469323831</c:v>
                </c:pt>
                <c:pt idx="13">
                  <c:v>1.9057591623036663</c:v>
                </c:pt>
                <c:pt idx="14">
                  <c:v>-1.9317714755445969</c:v>
                </c:pt>
                <c:pt idx="15">
                  <c:v>-2.8813914501257254</c:v>
                </c:pt>
                <c:pt idx="16">
                  <c:v>-2.2656165713669241</c:v>
                </c:pt>
                <c:pt idx="17">
                  <c:v>-0.87206093387791617</c:v>
                </c:pt>
                <c:pt idx="18">
                  <c:v>-1.5701559020044553</c:v>
                </c:pt>
                <c:pt idx="19">
                  <c:v>-1.3236791492250211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45-4B10-B37C-22D41F2AC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647040"/>
        <c:axId val="246648832"/>
      </c:barChart>
      <c:catAx>
        <c:axId val="2466470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24664883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46648832"/>
        <c:scaling>
          <c:orientation val="minMax"/>
          <c:max val="28"/>
          <c:min val="-1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46647040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72987358616101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dep06_trim!$BS$99:$BS$118</c:f>
              <c:numCache>
                <c:formatCode>#\ ##0.0</c:formatCode>
                <c:ptCount val="20"/>
                <c:pt idx="0">
                  <c:v>-2.0063764291996411</c:v>
                </c:pt>
                <c:pt idx="1">
                  <c:v>-0.75727828574634337</c:v>
                </c:pt>
                <c:pt idx="2">
                  <c:v>-0.92697264300249937</c:v>
                </c:pt>
                <c:pt idx="3">
                  <c:v>-0.53628480146050705</c:v>
                </c:pt>
                <c:pt idx="4">
                  <c:v>-0.20649305953883701</c:v>
                </c:pt>
                <c:pt idx="5">
                  <c:v>-1.2817565237383644</c:v>
                </c:pt>
                <c:pt idx="6">
                  <c:v>-1.7176128093158716</c:v>
                </c:pt>
                <c:pt idx="7">
                  <c:v>-0.59834123222748392</c:v>
                </c:pt>
                <c:pt idx="8">
                  <c:v>1.7402705763156279</c:v>
                </c:pt>
                <c:pt idx="9">
                  <c:v>15.704996778161796</c:v>
                </c:pt>
                <c:pt idx="10">
                  <c:v>-5.4222357229647633</c:v>
                </c:pt>
                <c:pt idx="11">
                  <c:v>-7.3657727102403481</c:v>
                </c:pt>
                <c:pt idx="12">
                  <c:v>-3.6983530771453332</c:v>
                </c:pt>
                <c:pt idx="13">
                  <c:v>1.1881188118811892</c:v>
                </c:pt>
                <c:pt idx="14">
                  <c:v>-3.2793690327936997</c:v>
                </c:pt>
                <c:pt idx="15">
                  <c:v>-3.9423666462293006</c:v>
                </c:pt>
                <c:pt idx="16">
                  <c:v>-2.5531371672948833E-2</c:v>
                </c:pt>
                <c:pt idx="17">
                  <c:v>1.7876524292919749</c:v>
                </c:pt>
                <c:pt idx="18">
                  <c:v>1.8566141880449027</c:v>
                </c:pt>
                <c:pt idx="19">
                  <c:v>0.78206786132151151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19-46A0-84C5-9F59ABAAFEB6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trim'!$A$41:$B$100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  <c:pt idx="28">
                    <c:v>2025</c:v>
                  </c:pt>
                  <c:pt idx="32">
                    <c:v>2026</c:v>
                  </c:pt>
                  <c:pt idx="36">
                    <c:v>2027</c:v>
                  </c:pt>
                  <c:pt idx="40">
                    <c:v>2028</c:v>
                  </c:pt>
                </c:lvl>
              </c:multiLvlStrCache>
            </c:multiLvlStrRef>
          </c:cat>
          <c:val>
            <c:numRef>
              <c:f>dep06_trim!$BT$99:$BT$118</c:f>
              <c:numCache>
                <c:formatCode>#\ ##0.0</c:formatCode>
                <c:ptCount val="20"/>
                <c:pt idx="0">
                  <c:v>2.3362345396243711</c:v>
                </c:pt>
                <c:pt idx="1">
                  <c:v>0.61921814383765206</c:v>
                </c:pt>
                <c:pt idx="2">
                  <c:v>0.51160376659005191</c:v>
                </c:pt>
                <c:pt idx="3">
                  <c:v>0.49424609029211641</c:v>
                </c:pt>
                <c:pt idx="4">
                  <c:v>0.17617264919620457</c:v>
                </c:pt>
                <c:pt idx="5">
                  <c:v>-0.39569136073862587</c:v>
                </c:pt>
                <c:pt idx="6">
                  <c:v>-1.3021408077687036</c:v>
                </c:pt>
                <c:pt idx="7">
                  <c:v>-0.69320214669051916</c:v>
                </c:pt>
                <c:pt idx="8">
                  <c:v>-1.5311866696689935</c:v>
                </c:pt>
                <c:pt idx="9">
                  <c:v>7.1346901440658694</c:v>
                </c:pt>
                <c:pt idx="10">
                  <c:v>3.1447883315546044</c:v>
                </c:pt>
                <c:pt idx="11">
                  <c:v>3.1523763537283367</c:v>
                </c:pt>
                <c:pt idx="12">
                  <c:v>3.2299050421291886</c:v>
                </c:pt>
                <c:pt idx="13">
                  <c:v>1.0818164151065623</c:v>
                </c:pt>
                <c:pt idx="14">
                  <c:v>-5.7357087926172774</c:v>
                </c:pt>
                <c:pt idx="15">
                  <c:v>-5.2824801142157813</c:v>
                </c:pt>
                <c:pt idx="16">
                  <c:v>-6.4958369221935097</c:v>
                </c:pt>
                <c:pt idx="17">
                  <c:v>-6.4174407000844536</c:v>
                </c:pt>
                <c:pt idx="18">
                  <c:v>-3.5846115987203664</c:v>
                </c:pt>
                <c:pt idx="19">
                  <c:v>-1.8546877658669358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19-46A0-84C5-9F59ABAAFE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336512"/>
        <c:axId val="246338304"/>
      </c:barChart>
      <c:catAx>
        <c:axId val="24633651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24633830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46338304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4633651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748257990593813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Alpes-Maritimes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6251506297561856E-2"/>
          <c:y val="0.24805130490764127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</c:numCache>
            </c:numRef>
          </c:cat>
          <c:val>
            <c:numRef>
              <c:f>RSA!$AT$40:$AT$71</c:f>
              <c:numCache>
                <c:formatCode>0.0</c:formatCode>
                <c:ptCount val="32"/>
                <c:pt idx="0">
                  <c:v>100</c:v>
                </c:pt>
                <c:pt idx="1">
                  <c:v>104.60693153000847</c:v>
                </c:pt>
                <c:pt idx="2">
                  <c:v>109.5097210481826</c:v>
                </c:pt>
                <c:pt idx="3">
                  <c:v>111.83431952662721</c:v>
                </c:pt>
                <c:pt idx="4">
                  <c:v>113.82079459002537</c:v>
                </c:pt>
                <c:pt idx="5">
                  <c:v>113.6094674556213</c:v>
                </c:pt>
                <c:pt idx="6">
                  <c:v>113.27134404057482</c:v>
                </c:pt>
                <c:pt idx="7">
                  <c:v>113.56720202874048</c:v>
                </c:pt>
                <c:pt idx="8">
                  <c:v>114.96196111580727</c:v>
                </c:pt>
                <c:pt idx="9">
                  <c:v>118.42772612003381</c:v>
                </c:pt>
                <c:pt idx="10">
                  <c:v>117.96280642434489</c:v>
                </c:pt>
                <c:pt idx="11">
                  <c:v>115.97633136094674</c:v>
                </c:pt>
                <c:pt idx="12">
                  <c:v>113.9475908706678</c:v>
                </c:pt>
                <c:pt idx="13">
                  <c:v>111.58072696534236</c:v>
                </c:pt>
                <c:pt idx="14">
                  <c:v>109.25612848689772</c:v>
                </c:pt>
                <c:pt idx="15">
                  <c:v>106.33981403212172</c:v>
                </c:pt>
                <c:pt idx="16">
                  <c:v>103.38123415046492</c:v>
                </c:pt>
                <c:pt idx="17">
                  <c:v>103.21217244294168</c:v>
                </c:pt>
                <c:pt idx="18">
                  <c:v>100.50718512256974</c:v>
                </c:pt>
                <c:pt idx="19">
                  <c:v>98.562975486052409</c:v>
                </c:pt>
                <c:pt idx="20">
                  <c:v>97.252747252747255</c:v>
                </c:pt>
                <c:pt idx="21">
                  <c:v>97.041420118343197</c:v>
                </c:pt>
                <c:pt idx="22">
                  <c:v>95.857988165680467</c:v>
                </c:pt>
                <c:pt idx="23">
                  <c:v>94.88588334742181</c:v>
                </c:pt>
                <c:pt idx="24">
                  <c:v>94.294167371090438</c:v>
                </c:pt>
                <c:pt idx="25">
                  <c:v>94.125105663567197</c:v>
                </c:pt>
                <c:pt idx="26">
                  <c:v>92.349957734573124</c:v>
                </c:pt>
                <c:pt idx="27">
                  <c:v>90.997464074387153</c:v>
                </c:pt>
                <c:pt idx="28">
                  <c:v>89.095519864750642</c:v>
                </c:pt>
                <c:pt idx="29">
                  <c:v>86.770921386306</c:v>
                </c:pt>
                <c:pt idx="30">
                  <c:v>85.080304311073547</c:v>
                </c:pt>
                <c:pt idx="31">
                  <c:v>84.277261200338131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AB-4877-8857-0BC2BD9D08A4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</c:numCache>
            </c:numRef>
          </c:cat>
          <c:val>
            <c:numRef>
              <c:f>ASS!$AT$40:$AT$70</c:f>
              <c:numCache>
                <c:formatCode>0.0</c:formatCode>
                <c:ptCount val="31"/>
                <c:pt idx="0">
                  <c:v>100</c:v>
                </c:pt>
                <c:pt idx="1">
                  <c:v>99.63963963963964</c:v>
                </c:pt>
                <c:pt idx="2">
                  <c:v>100.90090090090089</c:v>
                </c:pt>
                <c:pt idx="3">
                  <c:v>98.378378378378386</c:v>
                </c:pt>
                <c:pt idx="4">
                  <c:v>108.10810810810811</c:v>
                </c:pt>
                <c:pt idx="5">
                  <c:v>111.17117117117117</c:v>
                </c:pt>
                <c:pt idx="6">
                  <c:v>113.33333333333333</c:v>
                </c:pt>
                <c:pt idx="7">
                  <c:v>112.25225225225226</c:v>
                </c:pt>
                <c:pt idx="8">
                  <c:v>111.17117117117117</c:v>
                </c:pt>
                <c:pt idx="9">
                  <c:v>108.46846846846847</c:v>
                </c:pt>
                <c:pt idx="10">
                  <c:v>104.32432432432432</c:v>
                </c:pt>
                <c:pt idx="11">
                  <c:v>101.44144144144146</c:v>
                </c:pt>
                <c:pt idx="12">
                  <c:v>98.378378378378386</c:v>
                </c:pt>
                <c:pt idx="13">
                  <c:v>96.936936936936931</c:v>
                </c:pt>
                <c:pt idx="14">
                  <c:v>94.054054054054063</c:v>
                </c:pt>
                <c:pt idx="15">
                  <c:v>91.171171171171167</c:v>
                </c:pt>
                <c:pt idx="16">
                  <c:v>88.64864864864866</c:v>
                </c:pt>
                <c:pt idx="17">
                  <c:v>110.27027027027027</c:v>
                </c:pt>
                <c:pt idx="18">
                  <c:v>109.72972972972971</c:v>
                </c:pt>
                <c:pt idx="19">
                  <c:v>107.2072072072072</c:v>
                </c:pt>
                <c:pt idx="20">
                  <c:v>100</c:v>
                </c:pt>
                <c:pt idx="21">
                  <c:v>98.558558558558559</c:v>
                </c:pt>
                <c:pt idx="22">
                  <c:v>93.873873873873876</c:v>
                </c:pt>
                <c:pt idx="23">
                  <c:v>92.612612612612608</c:v>
                </c:pt>
                <c:pt idx="24">
                  <c:v>92.432432432432435</c:v>
                </c:pt>
                <c:pt idx="25">
                  <c:v>91.531531531531527</c:v>
                </c:pt>
                <c:pt idx="26">
                  <c:v>90.63063063063062</c:v>
                </c:pt>
                <c:pt idx="27">
                  <c:v>88.288288288288285</c:v>
                </c:pt>
                <c:pt idx="28">
                  <c:v>84.50450450450451</c:v>
                </c:pt>
                <c:pt idx="29">
                  <c:v>83.963963963963963</c:v>
                </c:pt>
                <c:pt idx="30">
                  <c:v>83.243243243243242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AB-4877-8857-0BC2BD9D08A4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</c:numCache>
            </c:numRef>
          </c:cat>
          <c:val>
            <c:numRef>
              <c:f>AAH!$AT$40:$AT$71</c:f>
              <c:numCache>
                <c:formatCode>0.0</c:formatCode>
                <c:ptCount val="32"/>
                <c:pt idx="0">
                  <c:v>100</c:v>
                </c:pt>
                <c:pt idx="1">
                  <c:v>100.2754820936639</c:v>
                </c:pt>
                <c:pt idx="2">
                  <c:v>100.59687786960514</c:v>
                </c:pt>
                <c:pt idx="3">
                  <c:v>100.82644628099173</c:v>
                </c:pt>
                <c:pt idx="4">
                  <c:v>101.01010101010101</c:v>
                </c:pt>
                <c:pt idx="5">
                  <c:v>101.05601469237833</c:v>
                </c:pt>
                <c:pt idx="6">
                  <c:v>101.42332415059687</c:v>
                </c:pt>
                <c:pt idx="7">
                  <c:v>101.2396694214876</c:v>
                </c:pt>
                <c:pt idx="8">
                  <c:v>101.01010101010101</c:v>
                </c:pt>
                <c:pt idx="9">
                  <c:v>101.37741046831957</c:v>
                </c:pt>
                <c:pt idx="10">
                  <c:v>101.56106519742882</c:v>
                </c:pt>
                <c:pt idx="11">
                  <c:v>100.32139577594124</c:v>
                </c:pt>
                <c:pt idx="12">
                  <c:v>100.22956841138659</c:v>
                </c:pt>
                <c:pt idx="13">
                  <c:v>100.2754820936639</c:v>
                </c:pt>
                <c:pt idx="14">
                  <c:v>100.18365472910928</c:v>
                </c:pt>
                <c:pt idx="15">
                  <c:v>100.32139577594124</c:v>
                </c:pt>
                <c:pt idx="16">
                  <c:v>100.41322314049587</c:v>
                </c:pt>
                <c:pt idx="17">
                  <c:v>100.32139577594124</c:v>
                </c:pt>
                <c:pt idx="18">
                  <c:v>100.32139577594124</c:v>
                </c:pt>
                <c:pt idx="19">
                  <c:v>100.13774104683195</c:v>
                </c:pt>
                <c:pt idx="20">
                  <c:v>100.96418732782368</c:v>
                </c:pt>
                <c:pt idx="21">
                  <c:v>101.42332415059687</c:v>
                </c:pt>
                <c:pt idx="22">
                  <c:v>101.37741046831957</c:v>
                </c:pt>
                <c:pt idx="23">
                  <c:v>100.22956841138659</c:v>
                </c:pt>
                <c:pt idx="24">
                  <c:v>100.64279155188247</c:v>
                </c:pt>
                <c:pt idx="25">
                  <c:v>101.10192837465564</c:v>
                </c:pt>
                <c:pt idx="26">
                  <c:v>102.70890725436179</c:v>
                </c:pt>
                <c:pt idx="27">
                  <c:v>101.2396694214876</c:v>
                </c:pt>
                <c:pt idx="28">
                  <c:v>101.79063360881541</c:v>
                </c:pt>
                <c:pt idx="29">
                  <c:v>102.29568411386593</c:v>
                </c:pt>
                <c:pt idx="30">
                  <c:v>103.53535353535352</c:v>
                </c:pt>
                <c:pt idx="31">
                  <c:v>103.81083562901745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AB-4877-8857-0BC2BD9D08A4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val>
            <c:numRef>
              <c:f>PA!$AT$40:$AT$71</c:f>
              <c:numCache>
                <c:formatCode>0.0</c:formatCode>
                <c:ptCount val="32"/>
                <c:pt idx="0">
                  <c:v>100</c:v>
                </c:pt>
                <c:pt idx="1">
                  <c:v>100.37767519932859</c:v>
                </c:pt>
                <c:pt idx="2">
                  <c:v>100.39166316967408</c:v>
                </c:pt>
                <c:pt idx="3">
                  <c:v>100.89523010211219</c:v>
                </c:pt>
                <c:pt idx="4">
                  <c:v>100.5175549027836</c:v>
                </c:pt>
                <c:pt idx="5">
                  <c:v>98.461323261994679</c:v>
                </c:pt>
                <c:pt idx="6">
                  <c:v>97.454189397118469</c:v>
                </c:pt>
                <c:pt idx="7">
                  <c:v>98.559239054413212</c:v>
                </c:pt>
                <c:pt idx="8">
                  <c:v>99.888096237235985</c:v>
                </c:pt>
                <c:pt idx="9">
                  <c:v>101.70653238215135</c:v>
                </c:pt>
                <c:pt idx="10">
                  <c:v>102.4339068401175</c:v>
                </c:pt>
                <c:pt idx="11">
                  <c:v>101.28689327178625</c:v>
                </c:pt>
                <c:pt idx="12">
                  <c:v>100.61547069520213</c:v>
                </c:pt>
                <c:pt idx="13">
                  <c:v>100.16785564414603</c:v>
                </c:pt>
                <c:pt idx="14">
                  <c:v>99.314589453070354</c:v>
                </c:pt>
                <c:pt idx="15">
                  <c:v>99.27262554203385</c:v>
                </c:pt>
                <c:pt idx="16">
                  <c:v>99.608336830325911</c:v>
                </c:pt>
                <c:pt idx="17">
                  <c:v>99.426493215834384</c:v>
                </c:pt>
                <c:pt idx="18">
                  <c:v>100.18184361449154</c:v>
                </c:pt>
                <c:pt idx="19">
                  <c:v>101.9583158483704</c:v>
                </c:pt>
                <c:pt idx="20">
                  <c:v>102.58777451391803</c:v>
                </c:pt>
                <c:pt idx="21">
                  <c:v>103.20324520912017</c:v>
                </c:pt>
                <c:pt idx="22">
                  <c:v>103.56693243810322</c:v>
                </c:pt>
                <c:pt idx="23">
                  <c:v>103.48300461603021</c:v>
                </c:pt>
                <c:pt idx="24">
                  <c:v>102.447894810463</c:v>
                </c:pt>
                <c:pt idx="25">
                  <c:v>102.61575045460904</c:v>
                </c:pt>
                <c:pt idx="26">
                  <c:v>102.30801510700798</c:v>
                </c:pt>
                <c:pt idx="27">
                  <c:v>103.4270527346482</c:v>
                </c:pt>
                <c:pt idx="28">
                  <c:v>103.48300461603021</c:v>
                </c:pt>
                <c:pt idx="29">
                  <c:v>101.39879703455028</c:v>
                </c:pt>
                <c:pt idx="30">
                  <c:v>102.68569030633654</c:v>
                </c:pt>
                <c:pt idx="31">
                  <c:v>103.77675199328577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AB-4877-8857-0BC2BD9D0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6413952"/>
        <c:axId val="246423936"/>
      </c:lineChart>
      <c:dateAx>
        <c:axId val="2464139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870" baseline="0"/>
            </a:pPr>
            <a:endParaRPr lang="fr-FR"/>
          </a:p>
        </c:txPr>
        <c:crossAx val="246423936"/>
        <c:crossesAt val="100"/>
        <c:auto val="1"/>
        <c:lblOffset val="100"/>
        <c:baseTimeUnit val="months"/>
      </c:dateAx>
      <c:valAx>
        <c:axId val="246423936"/>
        <c:scaling>
          <c:orientation val="minMax"/>
          <c:max val="120"/>
          <c:min val="8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46413952"/>
        <c:crossesAt val="43862"/>
        <c:crossBetween val="midCat"/>
        <c:majorUnit val="5"/>
      </c:valAx>
    </c:plotArea>
    <c:legend>
      <c:legendPos val="b"/>
      <c:layout>
        <c:manualLayout>
          <c:xMode val="edge"/>
          <c:yMode val="edge"/>
          <c:x val="0.30279783423298501"/>
          <c:y val="0.76150844352003166"/>
          <c:w val="0.39128377820696941"/>
          <c:h val="5.68645075025999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Graph3'!$M$10:$M$52</c:f>
              <c:numCache>
                <c:formatCode>#,##0</c:formatCode>
                <c:ptCount val="43"/>
                <c:pt idx="0">
                  <c:v>1342.8941955643822</c:v>
                </c:pt>
                <c:pt idx="1">
                  <c:v>391.52986062614946</c:v>
                </c:pt>
                <c:pt idx="2">
                  <c:v>-1823.1085852268152</c:v>
                </c:pt>
                <c:pt idx="3">
                  <c:v>-1045.4135480756522</c:v>
                </c:pt>
                <c:pt idx="4">
                  <c:v>-1385.4560826455709</c:v>
                </c:pt>
                <c:pt idx="5">
                  <c:v>512.24626780493418</c:v>
                </c:pt>
                <c:pt idx="6">
                  <c:v>-60.262525349215139</c:v>
                </c:pt>
                <c:pt idx="7">
                  <c:v>1050.3828621197026</c:v>
                </c:pt>
                <c:pt idx="8">
                  <c:v>-685.6504166762461</c:v>
                </c:pt>
                <c:pt idx="9">
                  <c:v>-248.75004393141717</c:v>
                </c:pt>
                <c:pt idx="10">
                  <c:v>-965.4520266779582</c:v>
                </c:pt>
                <c:pt idx="11">
                  <c:v>577.15697556029772</c:v>
                </c:pt>
                <c:pt idx="12">
                  <c:v>-29.595915305137169</c:v>
                </c:pt>
                <c:pt idx="13">
                  <c:v>-277.31912382692099</c:v>
                </c:pt>
                <c:pt idx="14">
                  <c:v>501.1588212409988</c:v>
                </c:pt>
                <c:pt idx="15">
                  <c:v>2267.8084511489724</c:v>
                </c:pt>
                <c:pt idx="16">
                  <c:v>732.82139878126327</c:v>
                </c:pt>
                <c:pt idx="17">
                  <c:v>910.72967710410012</c:v>
                </c:pt>
                <c:pt idx="18">
                  <c:v>1351.6417757425806</c:v>
                </c:pt>
                <c:pt idx="19">
                  <c:v>182.13108826935058</c:v>
                </c:pt>
                <c:pt idx="20">
                  <c:v>-550.36250539746834</c:v>
                </c:pt>
                <c:pt idx="21">
                  <c:v>2277.1802463226486</c:v>
                </c:pt>
                <c:pt idx="22">
                  <c:v>-126.86678785417462</c:v>
                </c:pt>
                <c:pt idx="23">
                  <c:v>1420.9332542446791</c:v>
                </c:pt>
                <c:pt idx="24">
                  <c:v>734.35874382226029</c:v>
                </c:pt>
                <c:pt idx="25">
                  <c:v>809.39833933801856</c:v>
                </c:pt>
                <c:pt idx="26">
                  <c:v>669.10953108745161</c:v>
                </c:pt>
                <c:pt idx="27">
                  <c:v>-1065.3646910745301</c:v>
                </c:pt>
                <c:pt idx="28">
                  <c:v>533.13933902268764</c:v>
                </c:pt>
                <c:pt idx="29">
                  <c:v>1769.4830396460602</c:v>
                </c:pt>
                <c:pt idx="30">
                  <c:v>1054.9333082446246</c:v>
                </c:pt>
                <c:pt idx="31">
                  <c:v>1801.7602920036297</c:v>
                </c:pt>
                <c:pt idx="32">
                  <c:v>-7708.0296084608417</c:v>
                </c:pt>
                <c:pt idx="33">
                  <c:v>-9262.4787146144663</c:v>
                </c:pt>
                <c:pt idx="34">
                  <c:v>8803.1009276395198</c:v>
                </c:pt>
                <c:pt idx="35">
                  <c:v>620.88372867018916</c:v>
                </c:pt>
                <c:pt idx="36">
                  <c:v>178.12024303223006</c:v>
                </c:pt>
                <c:pt idx="37">
                  <c:v>6085.9318017016049</c:v>
                </c:pt>
                <c:pt idx="38">
                  <c:v>5331.7963465051726</c:v>
                </c:pt>
                <c:pt idx="39">
                  <c:v>4131.0654276562273</c:v>
                </c:pt>
                <c:pt idx="40">
                  <c:v>2800.9629964315682</c:v>
                </c:pt>
                <c:pt idx="41">
                  <c:v>4321.7630169094191</c:v>
                </c:pt>
                <c:pt idx="42">
                  <c:v>264.0189169034129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8-42AC-83E0-8F3C1ED57B13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Graph3'!$A$10:$B$62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Graph3'!$N$10:$N$52</c:f>
              <c:numCache>
                <c:formatCode>#,##0</c:formatCode>
                <c:ptCount val="43"/>
                <c:pt idx="0">
                  <c:v>-208.09257883889677</c:v>
                </c:pt>
                <c:pt idx="1">
                  <c:v>-125.01320750066952</c:v>
                </c:pt>
                <c:pt idx="2">
                  <c:v>-349.42652839930997</c:v>
                </c:pt>
                <c:pt idx="3">
                  <c:v>-137.12617807076822</c:v>
                </c:pt>
                <c:pt idx="4">
                  <c:v>462.43731541628858</c:v>
                </c:pt>
                <c:pt idx="5">
                  <c:v>170.75358211069579</c:v>
                </c:pt>
                <c:pt idx="6">
                  <c:v>-504.42582883332034</c:v>
                </c:pt>
                <c:pt idx="7">
                  <c:v>-17.622260543450466</c:v>
                </c:pt>
                <c:pt idx="8">
                  <c:v>-99.81573548673714</c:v>
                </c:pt>
                <c:pt idx="9">
                  <c:v>-82.656973771968296</c:v>
                </c:pt>
                <c:pt idx="10">
                  <c:v>28.122622847927232</c:v>
                </c:pt>
                <c:pt idx="11">
                  <c:v>108.75024607062369</c:v>
                </c:pt>
                <c:pt idx="12">
                  <c:v>-186.51138321386588</c:v>
                </c:pt>
                <c:pt idx="13">
                  <c:v>695.95303097369197</c:v>
                </c:pt>
                <c:pt idx="14">
                  <c:v>562.11382048597898</c:v>
                </c:pt>
                <c:pt idx="15">
                  <c:v>-44.243957655705344</c:v>
                </c:pt>
                <c:pt idx="16">
                  <c:v>-71.991918275974967</c:v>
                </c:pt>
                <c:pt idx="17">
                  <c:v>4.1537248260174238</c:v>
                </c:pt>
                <c:pt idx="18">
                  <c:v>142.33288997411728</c:v>
                </c:pt>
                <c:pt idx="19">
                  <c:v>501.56152639025004</c:v>
                </c:pt>
                <c:pt idx="20">
                  <c:v>363.80511096501596</c:v>
                </c:pt>
                <c:pt idx="21">
                  <c:v>53.308581066114129</c:v>
                </c:pt>
                <c:pt idx="22">
                  <c:v>26.404633390239724</c:v>
                </c:pt>
                <c:pt idx="23">
                  <c:v>489.7674099435244</c:v>
                </c:pt>
                <c:pt idx="24">
                  <c:v>500.66634664906269</c:v>
                </c:pt>
                <c:pt idx="25">
                  <c:v>60.171907552778066</c:v>
                </c:pt>
                <c:pt idx="26">
                  <c:v>-401.11168045227168</c:v>
                </c:pt>
                <c:pt idx="27">
                  <c:v>-256.49317363737828</c:v>
                </c:pt>
                <c:pt idx="28">
                  <c:v>694.10879198376097</c:v>
                </c:pt>
                <c:pt idx="29">
                  <c:v>5.7614280091056571</c:v>
                </c:pt>
                <c:pt idx="30">
                  <c:v>-11.953636011088747</c:v>
                </c:pt>
                <c:pt idx="31">
                  <c:v>-270.15947526697892</c:v>
                </c:pt>
                <c:pt idx="32">
                  <c:v>-3635.7293369346971</c:v>
                </c:pt>
                <c:pt idx="33">
                  <c:v>1020.828209249943</c:v>
                </c:pt>
                <c:pt idx="34">
                  <c:v>1367.9621177411136</c:v>
                </c:pt>
                <c:pt idx="35">
                  <c:v>431.97141304626075</c:v>
                </c:pt>
                <c:pt idx="36">
                  <c:v>231.24950822840947</c:v>
                </c:pt>
                <c:pt idx="37">
                  <c:v>170.81436238642254</c:v>
                </c:pt>
                <c:pt idx="38">
                  <c:v>248.17856062933788</c:v>
                </c:pt>
                <c:pt idx="39">
                  <c:v>473.78813699730199</c:v>
                </c:pt>
                <c:pt idx="40">
                  <c:v>-291.90062138608118</c:v>
                </c:pt>
                <c:pt idx="41">
                  <c:v>-74.338169597671367</c:v>
                </c:pt>
                <c:pt idx="42">
                  <c:v>-49.173245699970721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18-42AC-83E0-8F3C1ED57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136768"/>
        <c:axId val="245150848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Graph3'!$A$10:$B$57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Graph3'!$L$10:$L$52</c:f>
              <c:numCache>
                <c:formatCode>#,##0</c:formatCode>
                <c:ptCount val="43"/>
                <c:pt idx="0">
                  <c:v>1134.8016167254536</c:v>
                </c:pt>
                <c:pt idx="1">
                  <c:v>266.51665312546538</c:v>
                </c:pt>
                <c:pt idx="2">
                  <c:v>-2172.5351136261015</c:v>
                </c:pt>
                <c:pt idx="3">
                  <c:v>-1182.5397261464386</c:v>
                </c:pt>
                <c:pt idx="4">
                  <c:v>-923.01876722928137</c:v>
                </c:pt>
                <c:pt idx="5">
                  <c:v>682.99984991562087</c:v>
                </c:pt>
                <c:pt idx="6">
                  <c:v>-564.68835418252274</c:v>
                </c:pt>
                <c:pt idx="7">
                  <c:v>1032.7606015762431</c:v>
                </c:pt>
                <c:pt idx="8">
                  <c:v>-785.46615216293139</c:v>
                </c:pt>
                <c:pt idx="9">
                  <c:v>-331.40701770340092</c:v>
                </c:pt>
                <c:pt idx="10">
                  <c:v>-937.32940383005189</c:v>
                </c:pt>
                <c:pt idx="11">
                  <c:v>685.90722163091414</c:v>
                </c:pt>
                <c:pt idx="12">
                  <c:v>-216.10729851899669</c:v>
                </c:pt>
                <c:pt idx="13">
                  <c:v>418.63390714675188</c:v>
                </c:pt>
                <c:pt idx="14">
                  <c:v>1063.2726417270023</c:v>
                </c:pt>
                <c:pt idx="15">
                  <c:v>2223.5644934932934</c:v>
                </c:pt>
                <c:pt idx="16">
                  <c:v>660.82948050525738</c:v>
                </c:pt>
                <c:pt idx="17">
                  <c:v>914.88340193009935</c:v>
                </c:pt>
                <c:pt idx="18">
                  <c:v>1493.9746657166979</c:v>
                </c:pt>
                <c:pt idx="19">
                  <c:v>683.69261465960881</c:v>
                </c:pt>
                <c:pt idx="20">
                  <c:v>-186.55739443242783</c:v>
                </c:pt>
                <c:pt idx="21">
                  <c:v>2330.4888273887336</c:v>
                </c:pt>
                <c:pt idx="22">
                  <c:v>-100.46215446392307</c:v>
                </c:pt>
                <c:pt idx="23">
                  <c:v>1910.700664188189</c:v>
                </c:pt>
                <c:pt idx="24">
                  <c:v>1235.0250904713757</c:v>
                </c:pt>
                <c:pt idx="25">
                  <c:v>869.57024689076934</c:v>
                </c:pt>
                <c:pt idx="26">
                  <c:v>267.9978506352054</c:v>
                </c:pt>
                <c:pt idx="27">
                  <c:v>-1321.8578647119575</c:v>
                </c:pt>
                <c:pt idx="28">
                  <c:v>1227.2481310064904</c:v>
                </c:pt>
                <c:pt idx="29">
                  <c:v>1775.2444676551386</c:v>
                </c:pt>
                <c:pt idx="30">
                  <c:v>1042.9796722335741</c:v>
                </c:pt>
                <c:pt idx="31">
                  <c:v>1531.6008167366381</c:v>
                </c:pt>
                <c:pt idx="32">
                  <c:v>-11343.75894539553</c:v>
                </c:pt>
                <c:pt idx="33">
                  <c:v>-8241.6505053645233</c:v>
                </c:pt>
                <c:pt idx="34">
                  <c:v>10171.063045380637</c:v>
                </c:pt>
                <c:pt idx="35">
                  <c:v>1052.8551417164272</c:v>
                </c:pt>
                <c:pt idx="36">
                  <c:v>409.36975126061589</c:v>
                </c:pt>
                <c:pt idx="37">
                  <c:v>6256.746164088021</c:v>
                </c:pt>
                <c:pt idx="38">
                  <c:v>5579.9749071345432</c:v>
                </c:pt>
                <c:pt idx="39">
                  <c:v>4604.8535646535456</c:v>
                </c:pt>
                <c:pt idx="40">
                  <c:v>2509.0623750454397</c:v>
                </c:pt>
                <c:pt idx="41">
                  <c:v>4247.4248473117477</c:v>
                </c:pt>
                <c:pt idx="42">
                  <c:v>214.84567120345309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18-42AC-83E0-8F3C1ED57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136768"/>
        <c:axId val="245150848"/>
      </c:lineChart>
      <c:catAx>
        <c:axId val="245136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4515084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45150848"/>
        <c:scaling>
          <c:orientation val="minMax"/>
          <c:max val="12000"/>
          <c:min val="-1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45136768"/>
        <c:crosses val="autoZero"/>
        <c:crossBetween val="between"/>
        <c:majorUnit val="25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5578887233E-2"/>
          <c:y val="0.2533705628201619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791-47DB-9ED6-7A4962994B9E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91-47DB-9ED6-7A4962994B9E}"/>
                </c:ext>
              </c:extLst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91-47DB-9ED6-7A4962994B9E}"/>
                </c:ext>
              </c:extLst>
            </c:dLbl>
            <c:dLbl>
              <c:idx val="3"/>
              <c:layout>
                <c:manualLayout>
                  <c:x val="-1.8451339921768473E-3"/>
                  <c:y val="7.12669317900258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91-47DB-9ED6-7A4962994B9E}"/>
                </c:ext>
              </c:extLst>
            </c:dLbl>
            <c:dLbl>
              <c:idx val="4"/>
              <c:layout>
                <c:manualLayout>
                  <c:x val="3.59874095072501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91-47DB-9ED6-7A4962994B9E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graph4'!$BH$51:$BL$51</c:f>
              <c:numCache>
                <c:formatCode>#,##0</c:formatCode>
                <c:ptCount val="5"/>
                <c:pt idx="0">
                  <c:v>260</c:v>
                </c:pt>
                <c:pt idx="1">
                  <c:v>1420</c:v>
                </c:pt>
                <c:pt idx="2">
                  <c:v>-1290</c:v>
                </c:pt>
                <c:pt idx="3">
                  <c:v>290</c:v>
                </c:pt>
                <c:pt idx="4">
                  <c:v>-150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91-47DB-9ED6-7A4962994B9E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791-47DB-9ED6-7A4962994B9E}"/>
              </c:ext>
            </c:extLst>
          </c:dPt>
          <c:dLbls>
            <c:dLbl>
              <c:idx val="0"/>
              <c:layout>
                <c:manualLayout>
                  <c:x val="-3.7316393370155727E-3"/>
                  <c:y val="-1.6842382206229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91-47DB-9ED6-7A4962994B9E}"/>
                </c:ext>
              </c:extLst>
            </c:dLbl>
            <c:dLbl>
              <c:idx val="1"/>
              <c:layout>
                <c:manualLayout>
                  <c:x val="-6.9158262581718621E-5"/>
                  <c:y val="-5.1160738400822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91-47DB-9ED6-7A4962994B9E}"/>
                </c:ext>
              </c:extLst>
            </c:dLbl>
            <c:dLbl>
              <c:idx val="2"/>
              <c:layout>
                <c:manualLayout>
                  <c:x val="1.8658201850303164E-3"/>
                  <c:y val="-2.0125155674850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91-47DB-9ED6-7A4962994B9E}"/>
                </c:ext>
              </c:extLst>
            </c:dLbl>
            <c:dLbl>
              <c:idx val="3"/>
              <c:layout>
                <c:manualLayout>
                  <c:x val="-1.9368027085201183E-3"/>
                  <c:y val="-2.303598072421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91-47DB-9ED6-7A4962994B9E}"/>
                </c:ext>
              </c:extLst>
            </c:dLbl>
            <c:dLbl>
              <c:idx val="4"/>
              <c:layout>
                <c:manualLayout>
                  <c:x val="1.7993704753625093E-3"/>
                  <c:y val="-1.1083976397750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91-47DB-9ED6-7A4962994B9E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graph4'!$BN$51:$BR$51</c:f>
              <c:numCache>
                <c:formatCode>#,##0</c:formatCode>
                <c:ptCount val="5"/>
                <c:pt idx="0">
                  <c:v>-50</c:v>
                </c:pt>
                <c:pt idx="1">
                  <c:v>-260</c:v>
                </c:pt>
                <c:pt idx="2">
                  <c:v>-50</c:v>
                </c:pt>
                <c:pt idx="3">
                  <c:v>90</c:v>
                </c:pt>
                <c:pt idx="4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91-47DB-9ED6-7A4962994B9E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9.4360687920585132E-5"/>
                  <c:y val="-3.02326913651496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91-47DB-9ED6-7A4962994B9E}"/>
                </c:ext>
              </c:extLst>
            </c:dLbl>
            <c:dLbl>
              <c:idx val="1"/>
              <c:layout>
                <c:manualLayout>
                  <c:x val="-1.9600386737137761E-3"/>
                  <c:y val="4.10410771467483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91-47DB-9ED6-7A4962994B9E}"/>
                </c:ext>
              </c:extLst>
            </c:dLbl>
            <c:dLbl>
              <c:idx val="2"/>
              <c:layout>
                <c:manualLayout>
                  <c:x val="-3.913276577127629E-4"/>
                  <c:y val="2.23412283326014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91-47DB-9ED6-7A4962994B9E}"/>
                </c:ext>
              </c:extLst>
            </c:dLbl>
            <c:dLbl>
              <c:idx val="3"/>
              <c:layout>
                <c:manualLayout>
                  <c:x val="-3.603274797592074E-3"/>
                  <c:y val="-5.07416782360503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791-47DB-9ED6-7A4962994B9E}"/>
                </c:ext>
              </c:extLst>
            </c:dLbl>
            <c:dLbl>
              <c:idx val="4"/>
              <c:layout>
                <c:manualLayout>
                  <c:x val="7.1517183846356996E-3"/>
                  <c:y val="-2.30727575729071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91-47DB-9ED6-7A4962994B9E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graph4'!$BB$51:$BF$51</c:f>
              <c:numCache>
                <c:formatCode>#,##0</c:formatCode>
                <c:ptCount val="5"/>
                <c:pt idx="0">
                  <c:v>210</c:v>
                </c:pt>
                <c:pt idx="1">
                  <c:v>1160</c:v>
                </c:pt>
                <c:pt idx="2">
                  <c:v>-1340</c:v>
                </c:pt>
                <c:pt idx="3">
                  <c:v>380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791-47DB-9ED6-7A4962994B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531008"/>
        <c:axId val="245532544"/>
      </c:barChart>
      <c:catAx>
        <c:axId val="245531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45532544"/>
        <c:crosses val="autoZero"/>
        <c:auto val="1"/>
        <c:lblAlgn val="ctr"/>
        <c:lblOffset val="100"/>
        <c:noMultiLvlLbl val="0"/>
      </c:catAx>
      <c:valAx>
        <c:axId val="245532544"/>
        <c:scaling>
          <c:orientation val="minMax"/>
          <c:max val="2000"/>
          <c:min val="-20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45531008"/>
        <c:crosses val="autoZero"/>
        <c:crossBetween val="between"/>
        <c:majorUnit val="1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2'!$AD$8:$AD$9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2'!$AD$10:$AD$52</c:f>
              <c:numCache>
                <c:formatCode>#\ ##0.0</c:formatCode>
                <c:ptCount val="43"/>
                <c:pt idx="0">
                  <c:v>100</c:v>
                </c:pt>
                <c:pt idx="1">
                  <c:v>98.192151796844371</c:v>
                </c:pt>
                <c:pt idx="2">
                  <c:v>96.496413827639159</c:v>
                </c:pt>
                <c:pt idx="3">
                  <c:v>95.044450014811218</c:v>
                </c:pt>
                <c:pt idx="4">
                  <c:v>94.646681406377127</c:v>
                </c:pt>
                <c:pt idx="5">
                  <c:v>94.7156169033438</c:v>
                </c:pt>
                <c:pt idx="6">
                  <c:v>93.628962620512482</c:v>
                </c:pt>
                <c:pt idx="7">
                  <c:v>92.391412258559839</c:v>
                </c:pt>
                <c:pt idx="8">
                  <c:v>91.230171808298437</c:v>
                </c:pt>
                <c:pt idx="9">
                  <c:v>89.761385462682298</c:v>
                </c:pt>
                <c:pt idx="10">
                  <c:v>89.127819943544381</c:v>
                </c:pt>
                <c:pt idx="11">
                  <c:v>87.995128913834947</c:v>
                </c:pt>
                <c:pt idx="12">
                  <c:v>87.275697275166422</c:v>
                </c:pt>
                <c:pt idx="13">
                  <c:v>88.128905940399008</c:v>
                </c:pt>
                <c:pt idx="14">
                  <c:v>88.809189376517295</c:v>
                </c:pt>
                <c:pt idx="15">
                  <c:v>88.910248842347045</c:v>
                </c:pt>
                <c:pt idx="16">
                  <c:v>88.971444476217329</c:v>
                </c:pt>
                <c:pt idx="17">
                  <c:v>88.693565091149196</c:v>
                </c:pt>
                <c:pt idx="18">
                  <c:v>89.37962175846657</c:v>
                </c:pt>
                <c:pt idx="19">
                  <c:v>90.444686383746486</c:v>
                </c:pt>
                <c:pt idx="20">
                  <c:v>90.986472421386935</c:v>
                </c:pt>
                <c:pt idx="21">
                  <c:v>90.325813986249543</c:v>
                </c:pt>
                <c:pt idx="22">
                  <c:v>90.866183393610513</c:v>
                </c:pt>
                <c:pt idx="23">
                  <c:v>92.339085275585305</c:v>
                </c:pt>
                <c:pt idx="24">
                  <c:v>92.979156702377281</c:v>
                </c:pt>
                <c:pt idx="25">
                  <c:v>93.685090937376017</c:v>
                </c:pt>
                <c:pt idx="26">
                  <c:v>94.37966849419071</c:v>
                </c:pt>
                <c:pt idx="27">
                  <c:v>94.645385243031029</c:v>
                </c:pt>
                <c:pt idx="28">
                  <c:v>97.099996760606771</c:v>
                </c:pt>
                <c:pt idx="29">
                  <c:v>97.851805456423264</c:v>
                </c:pt>
                <c:pt idx="30">
                  <c:v>97.354482905714917</c:v>
                </c:pt>
                <c:pt idx="31">
                  <c:v>97.833090430767882</c:v>
                </c:pt>
                <c:pt idx="32">
                  <c:v>88.601137304648191</c:v>
                </c:pt>
                <c:pt idx="33">
                  <c:v>94.329732202611567</c:v>
                </c:pt>
                <c:pt idx="34">
                  <c:v>98.01839037492222</c:v>
                </c:pt>
                <c:pt idx="35">
                  <c:v>99.398826256827235</c:v>
                </c:pt>
                <c:pt idx="36">
                  <c:v>100.37220221741541</c:v>
                </c:pt>
                <c:pt idx="37">
                  <c:v>100.42930859760241</c:v>
                </c:pt>
                <c:pt idx="38">
                  <c:v>101.45093181704384</c:v>
                </c:pt>
                <c:pt idx="39">
                  <c:v>102.58123964298737</c:v>
                </c:pt>
                <c:pt idx="40">
                  <c:v>101.32167942304562</c:v>
                </c:pt>
                <c:pt idx="41">
                  <c:v>99.965747331481708</c:v>
                </c:pt>
                <c:pt idx="42">
                  <c:v>100.10504595038725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98-49A5-A434-A6A003CB9A7A}"/>
            </c:ext>
          </c:extLst>
        </c:ser>
        <c:ser>
          <c:idx val="1"/>
          <c:order val="1"/>
          <c:tx>
            <c:strRef>
              <c:f>'Données graph 1 et 2'!$AC$8:$AC$9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2'!$AC$10:$AC$52</c:f>
              <c:numCache>
                <c:formatCode>#\ ##0.0</c:formatCode>
                <c:ptCount val="43"/>
                <c:pt idx="0">
                  <c:v>100</c:v>
                </c:pt>
                <c:pt idx="1">
                  <c:v>100.05713449176832</c:v>
                </c:pt>
                <c:pt idx="2">
                  <c:v>99.775989429042752</c:v>
                </c:pt>
                <c:pt idx="3">
                  <c:v>98.846139310265414</c:v>
                </c:pt>
                <c:pt idx="4">
                  <c:v>99.444083431326561</c:v>
                </c:pt>
                <c:pt idx="5">
                  <c:v>99.331365775066089</c:v>
                </c:pt>
                <c:pt idx="6">
                  <c:v>98.841926274079057</c:v>
                </c:pt>
                <c:pt idx="7">
                  <c:v>99.164699816252039</c:v>
                </c:pt>
                <c:pt idx="8">
                  <c:v>99.083593527954008</c:v>
                </c:pt>
                <c:pt idx="9">
                  <c:v>98.814663726256114</c:v>
                </c:pt>
                <c:pt idx="10">
                  <c:v>98.690643154025949</c:v>
                </c:pt>
                <c:pt idx="11">
                  <c:v>98.209391506525307</c:v>
                </c:pt>
                <c:pt idx="12">
                  <c:v>97.708257336870389</c:v>
                </c:pt>
                <c:pt idx="13">
                  <c:v>97.63718656610564</c:v>
                </c:pt>
                <c:pt idx="14">
                  <c:v>98.204699892907982</c:v>
                </c:pt>
                <c:pt idx="15">
                  <c:v>98.04285568188817</c:v>
                </c:pt>
                <c:pt idx="16">
                  <c:v>97.97038044978261</c:v>
                </c:pt>
                <c:pt idx="17">
                  <c:v>97.784267064677366</c:v>
                </c:pt>
                <c:pt idx="18">
                  <c:v>98.019686321525683</c:v>
                </c:pt>
                <c:pt idx="19">
                  <c:v>98.229542632994679</c:v>
                </c:pt>
                <c:pt idx="20">
                  <c:v>97.807919777191159</c:v>
                </c:pt>
                <c:pt idx="21">
                  <c:v>98.52844483922668</c:v>
                </c:pt>
                <c:pt idx="22">
                  <c:v>98.531462493586119</c:v>
                </c:pt>
                <c:pt idx="23">
                  <c:v>99.086505467595444</c:v>
                </c:pt>
                <c:pt idx="24">
                  <c:v>99.716020800002056</c:v>
                </c:pt>
                <c:pt idx="25">
                  <c:v>99.342404967247674</c:v>
                </c:pt>
                <c:pt idx="26">
                  <c:v>98.758125358464653</c:v>
                </c:pt>
                <c:pt idx="27">
                  <c:v>98.058279539235855</c:v>
                </c:pt>
                <c:pt idx="28">
                  <c:v>98.456553880605355</c:v>
                </c:pt>
                <c:pt idx="29">
                  <c:v>98.712070228750008</c:v>
                </c:pt>
                <c:pt idx="30">
                  <c:v>98.717370145813717</c:v>
                </c:pt>
                <c:pt idx="31">
                  <c:v>98.983188239303431</c:v>
                </c:pt>
                <c:pt idx="32">
                  <c:v>97.784118206576466</c:v>
                </c:pt>
                <c:pt idx="33">
                  <c:v>97.134001439771083</c:v>
                </c:pt>
                <c:pt idx="34">
                  <c:v>97.913240954199964</c:v>
                </c:pt>
                <c:pt idx="35">
                  <c:v>98.180473205204493</c:v>
                </c:pt>
                <c:pt idx="36">
                  <c:v>98.64522956792068</c:v>
                </c:pt>
                <c:pt idx="37">
                  <c:v>99.059609758066145</c:v>
                </c:pt>
                <c:pt idx="38">
                  <c:v>99.528510661193593</c:v>
                </c:pt>
                <c:pt idx="39">
                  <c:v>100.27984871529108</c:v>
                </c:pt>
                <c:pt idx="40">
                  <c:v>100.32381893237708</c:v>
                </c:pt>
                <c:pt idx="41">
                  <c:v>100.58695866135699</c:v>
                </c:pt>
                <c:pt idx="42">
                  <c:v>101.7968200468941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98-49A5-A434-A6A003CB9A7A}"/>
            </c:ext>
          </c:extLst>
        </c:ser>
        <c:ser>
          <c:idx val="2"/>
          <c:order val="2"/>
          <c:tx>
            <c:strRef>
              <c:f>'Données graph 1 et 2'!$AE$8:$AE$9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2'!$AE$10:$AE$52</c:f>
              <c:numCache>
                <c:formatCode>#\ ##0.0</c:formatCode>
                <c:ptCount val="43"/>
                <c:pt idx="0">
                  <c:v>100</c:v>
                </c:pt>
                <c:pt idx="1">
                  <c:v>100.3286866724676</c:v>
                </c:pt>
                <c:pt idx="2">
                  <c:v>99.971958046947137</c:v>
                </c:pt>
                <c:pt idx="3">
                  <c:v>99.801950094281139</c:v>
                </c:pt>
                <c:pt idx="4">
                  <c:v>99.919480786452468</c:v>
                </c:pt>
                <c:pt idx="5">
                  <c:v>99.830619503488663</c:v>
                </c:pt>
                <c:pt idx="6">
                  <c:v>100.07742247013299</c:v>
                </c:pt>
                <c:pt idx="7">
                  <c:v>100.01929122323668</c:v>
                </c:pt>
                <c:pt idx="8">
                  <c:v>99.874485094580251</c:v>
                </c:pt>
                <c:pt idx="9">
                  <c:v>99.800325683877873</c:v>
                </c:pt>
                <c:pt idx="10">
                  <c:v>99.303922851437918</c:v>
                </c:pt>
                <c:pt idx="11">
                  <c:v>99.531056559981636</c:v>
                </c:pt>
                <c:pt idx="12">
                  <c:v>99.512004972041538</c:v>
                </c:pt>
                <c:pt idx="13">
                  <c:v>99.954622329600227</c:v>
                </c:pt>
                <c:pt idx="14">
                  <c:v>100.31871715094245</c:v>
                </c:pt>
                <c:pt idx="15">
                  <c:v>100.90985249500208</c:v>
                </c:pt>
                <c:pt idx="16">
                  <c:v>101.65336859099907</c:v>
                </c:pt>
                <c:pt idx="17">
                  <c:v>102.04732052561458</c:v>
                </c:pt>
                <c:pt idx="18">
                  <c:v>102.55690349144504</c:v>
                </c:pt>
                <c:pt idx="19">
                  <c:v>102.39403197902683</c:v>
                </c:pt>
                <c:pt idx="20">
                  <c:v>102.2720961286345</c:v>
                </c:pt>
                <c:pt idx="21">
                  <c:v>102.87768041918662</c:v>
                </c:pt>
                <c:pt idx="22">
                  <c:v>103.25919552991107</c:v>
                </c:pt>
                <c:pt idx="23">
                  <c:v>103.84310001600619</c:v>
                </c:pt>
                <c:pt idx="24">
                  <c:v>104.18765026923076</c:v>
                </c:pt>
                <c:pt idx="25">
                  <c:v>104.61386318142765</c:v>
                </c:pt>
                <c:pt idx="26">
                  <c:v>104.43610851979635</c:v>
                </c:pt>
                <c:pt idx="27">
                  <c:v>104.13657446768852</c:v>
                </c:pt>
                <c:pt idx="28">
                  <c:v>104.31801712846655</c:v>
                </c:pt>
                <c:pt idx="29">
                  <c:v>104.95594436875018</c:v>
                </c:pt>
                <c:pt idx="30">
                  <c:v>105.49737593680636</c:v>
                </c:pt>
                <c:pt idx="31">
                  <c:v>105.94295379906229</c:v>
                </c:pt>
                <c:pt idx="32">
                  <c:v>102.31243548230933</c:v>
                </c:pt>
                <c:pt idx="33">
                  <c:v>98.28409954222964</c:v>
                </c:pt>
                <c:pt idx="34">
                  <c:v>101.33216814209453</c:v>
                </c:pt>
                <c:pt idx="35">
                  <c:v>101.41305892046906</c:v>
                </c:pt>
                <c:pt idx="36">
                  <c:v>101.03822441192413</c:v>
                </c:pt>
                <c:pt idx="37">
                  <c:v>103.97857045545599</c:v>
                </c:pt>
                <c:pt idx="38">
                  <c:v>106.07305537640093</c:v>
                </c:pt>
                <c:pt idx="39">
                  <c:v>107.70264105616316</c:v>
                </c:pt>
                <c:pt idx="40">
                  <c:v>108.80283722241599</c:v>
                </c:pt>
                <c:pt idx="41">
                  <c:v>110.94974149461021</c:v>
                </c:pt>
                <c:pt idx="42">
                  <c:v>111.49722891167424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98-49A5-A434-A6A003CB9A7A}"/>
            </c:ext>
          </c:extLst>
        </c:ser>
        <c:ser>
          <c:idx val="3"/>
          <c:order val="3"/>
          <c:tx>
            <c:strRef>
              <c:f>'Données graph 1 et 2'!$AF$8:$AF$9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2'!$A$10:$B$56</c:f>
              <c:multiLvlStrCache>
                <c:ptCount val="4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</c:lvl>
              </c:multiLvlStrCache>
            </c:multiLvlStrRef>
          </c:cat>
          <c:val>
            <c:numRef>
              <c:f>'Données graph 1 et 2'!$AF$10:$AF$52</c:f>
              <c:numCache>
                <c:formatCode>#\ ##0.0</c:formatCode>
                <c:ptCount val="43"/>
                <c:pt idx="0">
                  <c:v>100</c:v>
                </c:pt>
                <c:pt idx="1">
                  <c:v>100.09650238195692</c:v>
                </c:pt>
                <c:pt idx="2">
                  <c:v>99.455705342481878</c:v>
                </c:pt>
                <c:pt idx="3">
                  <c:v>99.32997631061852</c:v>
                </c:pt>
                <c:pt idx="4">
                  <c:v>98.552172540399297</c:v>
                </c:pt>
                <c:pt idx="5">
                  <c:v>99.192323511967814</c:v>
                </c:pt>
                <c:pt idx="6">
                  <c:v>98.735001564794672</c:v>
                </c:pt>
                <c:pt idx="7">
                  <c:v>99.781679410044148</c:v>
                </c:pt>
                <c:pt idx="8">
                  <c:v>99.674329763913235</c:v>
                </c:pt>
                <c:pt idx="9">
                  <c:v>99.939899332936008</c:v>
                </c:pt>
                <c:pt idx="10">
                  <c:v>100.15723282985543</c:v>
                </c:pt>
                <c:pt idx="11">
                  <c:v>100.65768588904658</c:v>
                </c:pt>
                <c:pt idx="12">
                  <c:v>100.77466707593015</c:v>
                </c:pt>
                <c:pt idx="13">
                  <c:v>100.24549215522434</c:v>
                </c:pt>
                <c:pt idx="14">
                  <c:v>100.19578506210974</c:v>
                </c:pt>
                <c:pt idx="15">
                  <c:v>100.95796223916109</c:v>
                </c:pt>
                <c:pt idx="16">
                  <c:v>100.2598803657512</c:v>
                </c:pt>
                <c:pt idx="17">
                  <c:v>100.38878532175599</c:v>
                </c:pt>
                <c:pt idx="18">
                  <c:v>100.54153031907566</c:v>
                </c:pt>
                <c:pt idx="19">
                  <c:v>101.05495693252236</c:v>
                </c:pt>
                <c:pt idx="20">
                  <c:v>101.05688141558133</c:v>
                </c:pt>
                <c:pt idx="21">
                  <c:v>101.81956678050712</c:v>
                </c:pt>
                <c:pt idx="22">
                  <c:v>101.02900280155805</c:v>
                </c:pt>
                <c:pt idx="23">
                  <c:v>101.06232722239467</c:v>
                </c:pt>
                <c:pt idx="24">
                  <c:v>101.15865362342478</c:v>
                </c:pt>
                <c:pt idx="25">
                  <c:v>101.05332145541361</c:v>
                </c:pt>
                <c:pt idx="26">
                  <c:v>101.52344231542492</c:v>
                </c:pt>
                <c:pt idx="27">
                  <c:v>101.11280465262136</c:v>
                </c:pt>
                <c:pt idx="28">
                  <c:v>101.15778278512036</c:v>
                </c:pt>
                <c:pt idx="29">
                  <c:v>101.25655583011219</c:v>
                </c:pt>
                <c:pt idx="30">
                  <c:v>101.28394261122922</c:v>
                </c:pt>
                <c:pt idx="31">
                  <c:v>101.58390463245853</c:v>
                </c:pt>
                <c:pt idx="32">
                  <c:v>101.00857076802963</c:v>
                </c:pt>
                <c:pt idx="33">
                  <c:v>100.15632654469351</c:v>
                </c:pt>
                <c:pt idx="34">
                  <c:v>102.09797902486999</c:v>
                </c:pt>
                <c:pt idx="35">
                  <c:v>102.37609750605401</c:v>
                </c:pt>
                <c:pt idx="36">
                  <c:v>102.95418106040472</c:v>
                </c:pt>
                <c:pt idx="37">
                  <c:v>102.87971448638396</c:v>
                </c:pt>
                <c:pt idx="38">
                  <c:v>103.41501549381181</c:v>
                </c:pt>
                <c:pt idx="39">
                  <c:v>103.88163210792398</c:v>
                </c:pt>
                <c:pt idx="40">
                  <c:v>104.24590804854215</c:v>
                </c:pt>
                <c:pt idx="41">
                  <c:v>104.21586868060994</c:v>
                </c:pt>
                <c:pt idx="42">
                  <c:v>103.1906258601267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98-49A5-A434-A6A003CB9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5655040"/>
        <c:axId val="245656576"/>
      </c:lineChart>
      <c:catAx>
        <c:axId val="2456550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4565657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45656576"/>
        <c:scaling>
          <c:orientation val="minMax"/>
          <c:max val="112"/>
          <c:min val="8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45655040"/>
        <c:crosses val="autoZero"/>
        <c:crossBetween val="midCat"/>
        <c:majorUnit val="5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713826094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GRAPHIQUE_stocks_bénéf'!$AJ$2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GRAPHIQUE_stocks_bénéf'!$AH$3:$AI$53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GRAPHIQUE_stocks_bénéf'!$AJ$3:$AJ$53</c:f>
              <c:numCache>
                <c:formatCode>#,##0</c:formatCode>
                <c:ptCount val="51"/>
                <c:pt idx="0">
                  <c:v>1177</c:v>
                </c:pt>
                <c:pt idx="1">
                  <c:v>2375</c:v>
                </c:pt>
                <c:pt idx="2">
                  <c:v>2990</c:v>
                </c:pt>
                <c:pt idx="3">
                  <c:v>3191</c:v>
                </c:pt>
                <c:pt idx="4">
                  <c:v>3153</c:v>
                </c:pt>
                <c:pt idx="5">
                  <c:v>2452</c:v>
                </c:pt>
                <c:pt idx="6">
                  <c:v>1768</c:v>
                </c:pt>
                <c:pt idx="7">
                  <c:v>2140</c:v>
                </c:pt>
                <c:pt idx="8">
                  <c:v>2556</c:v>
                </c:pt>
                <c:pt idx="9">
                  <c:v>2603</c:v>
                </c:pt>
                <c:pt idx="10">
                  <c:v>2372</c:v>
                </c:pt>
                <c:pt idx="11">
                  <c:v>2571</c:v>
                </c:pt>
                <c:pt idx="12">
                  <c:v>2509</c:v>
                </c:pt>
                <c:pt idx="13">
                  <c:v>2500</c:v>
                </c:pt>
                <c:pt idx="14">
                  <c:v>2421</c:v>
                </c:pt>
                <c:pt idx="15">
                  <c:v>2691</c:v>
                </c:pt>
                <c:pt idx="16">
                  <c:v>2776</c:v>
                </c:pt>
                <c:pt idx="17">
                  <c:v>2929</c:v>
                </c:pt>
                <c:pt idx="18">
                  <c:v>2847</c:v>
                </c:pt>
                <c:pt idx="19">
                  <c:v>2851</c:v>
                </c:pt>
                <c:pt idx="20">
                  <c:v>2922</c:v>
                </c:pt>
                <c:pt idx="21">
                  <c:v>2947</c:v>
                </c:pt>
                <c:pt idx="22">
                  <c:v>2889</c:v>
                </c:pt>
                <c:pt idx="23">
                  <c:v>2889</c:v>
                </c:pt>
                <c:pt idx="24">
                  <c:v>3011</c:v>
                </c:pt>
                <c:pt idx="25">
                  <c:v>3029</c:v>
                </c:pt>
                <c:pt idx="26">
                  <c:v>2891</c:v>
                </c:pt>
                <c:pt idx="27">
                  <c:v>2939</c:v>
                </c:pt>
                <c:pt idx="28">
                  <c:v>3097</c:v>
                </c:pt>
                <c:pt idx="29">
                  <c:v>2996</c:v>
                </c:pt>
                <c:pt idx="30">
                  <c:v>2032</c:v>
                </c:pt>
                <c:pt idx="31">
                  <c:v>1783</c:v>
                </c:pt>
                <c:pt idx="32">
                  <c:v>1526</c:v>
                </c:pt>
                <c:pt idx="33">
                  <c:v>1305</c:v>
                </c:pt>
                <c:pt idx="34">
                  <c:v>1307</c:v>
                </c:pt>
                <c:pt idx="35">
                  <c:v>1331</c:v>
                </c:pt>
                <c:pt idx="36">
                  <c:v>1323</c:v>
                </c:pt>
                <c:pt idx="37">
                  <c:v>1254</c:v>
                </c:pt>
                <c:pt idx="38">
                  <c:v>1157</c:v>
                </c:pt>
                <c:pt idx="39">
                  <c:v>995</c:v>
                </c:pt>
                <c:pt idx="40">
                  <c:v>994</c:v>
                </c:pt>
                <c:pt idx="41">
                  <c:v>936</c:v>
                </c:pt>
                <c:pt idx="42">
                  <c:v>977</c:v>
                </c:pt>
                <c:pt idx="43">
                  <c:v>1000</c:v>
                </c:pt>
                <c:pt idx="44">
                  <c:v>1023</c:v>
                </c:pt>
                <c:pt idx="45">
                  <c:v>1040</c:v>
                </c:pt>
                <c:pt idx="46">
                  <c:v>1056</c:v>
                </c:pt>
                <c:pt idx="47">
                  <c:v>1090</c:v>
                </c:pt>
                <c:pt idx="48">
                  <c:v>1094</c:v>
                </c:pt>
                <c:pt idx="49">
                  <c:v>967</c:v>
                </c:pt>
                <c:pt idx="50">
                  <c:v>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6-48EF-9198-72816A91BA87}"/>
            </c:ext>
          </c:extLst>
        </c:ser>
        <c:ser>
          <c:idx val="3"/>
          <c:order val="1"/>
          <c:tx>
            <c:strRef>
              <c:f>'Données GRAPHIQUE_stocks_bénéf'!$AM$2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GRAPHIQUE_stocks_bénéf'!$AH$3:$AI$53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GRAPHIQUE_stocks_bénéf'!$AM$3:$AM$53</c:f>
              <c:numCache>
                <c:formatCode>#,##0</c:formatCode>
                <c:ptCount val="51"/>
                <c:pt idx="0">
                  <c:v>648</c:v>
                </c:pt>
                <c:pt idx="1">
                  <c:v>954</c:v>
                </c:pt>
                <c:pt idx="2">
                  <c:v>857</c:v>
                </c:pt>
                <c:pt idx="3">
                  <c:v>744</c:v>
                </c:pt>
                <c:pt idx="4">
                  <c:v>590</c:v>
                </c:pt>
                <c:pt idx="5">
                  <c:v>391</c:v>
                </c:pt>
                <c:pt idx="6">
                  <c:v>374</c:v>
                </c:pt>
                <c:pt idx="7">
                  <c:v>509</c:v>
                </c:pt>
                <c:pt idx="8">
                  <c:v>483</c:v>
                </c:pt>
                <c:pt idx="9">
                  <c:v>449</c:v>
                </c:pt>
                <c:pt idx="10">
                  <c:v>369</c:v>
                </c:pt>
                <c:pt idx="11">
                  <c:v>260</c:v>
                </c:pt>
                <c:pt idx="12">
                  <c:v>240</c:v>
                </c:pt>
                <c:pt idx="13">
                  <c:v>245</c:v>
                </c:pt>
                <c:pt idx="14">
                  <c:v>263</c:v>
                </c:pt>
                <c:pt idx="15">
                  <c:v>313</c:v>
                </c:pt>
                <c:pt idx="16">
                  <c:v>380</c:v>
                </c:pt>
                <c:pt idx="17">
                  <c:v>319</c:v>
                </c:pt>
                <c:pt idx="18">
                  <c:v>277</c:v>
                </c:pt>
                <c:pt idx="19">
                  <c:v>260</c:v>
                </c:pt>
                <c:pt idx="20">
                  <c:v>273</c:v>
                </c:pt>
                <c:pt idx="21">
                  <c:v>446</c:v>
                </c:pt>
                <c:pt idx="22">
                  <c:v>610</c:v>
                </c:pt>
                <c:pt idx="23">
                  <c:v>737</c:v>
                </c:pt>
                <c:pt idx="24">
                  <c:v>866</c:v>
                </c:pt>
                <c:pt idx="25">
                  <c:v>703</c:v>
                </c:pt>
                <c:pt idx="26">
                  <c:v>475</c:v>
                </c:pt>
                <c:pt idx="27">
                  <c:v>346</c:v>
                </c:pt>
                <c:pt idx="28">
                  <c:v>267</c:v>
                </c:pt>
                <c:pt idx="29">
                  <c:v>271</c:v>
                </c:pt>
                <c:pt idx="30">
                  <c:v>205</c:v>
                </c:pt>
                <c:pt idx="31">
                  <c:v>129</c:v>
                </c:pt>
                <c:pt idx="32">
                  <c:v>69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</c:v>
                </c:pt>
                <c:pt idx="43">
                  <c:v>9</c:v>
                </c:pt>
                <c:pt idx="44">
                  <c:v>104</c:v>
                </c:pt>
                <c:pt idx="45">
                  <c:v>271</c:v>
                </c:pt>
                <c:pt idx="46">
                  <c:v>360</c:v>
                </c:pt>
                <c:pt idx="47">
                  <c:v>478</c:v>
                </c:pt>
                <c:pt idx="48">
                  <c:v>543</c:v>
                </c:pt>
                <c:pt idx="49">
                  <c:v>448</c:v>
                </c:pt>
                <c:pt idx="50">
                  <c:v>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46-48EF-9198-72816A91BA87}"/>
            </c:ext>
          </c:extLst>
        </c:ser>
        <c:ser>
          <c:idx val="2"/>
          <c:order val="2"/>
          <c:tx>
            <c:strRef>
              <c:f>'Données GRAPHIQUE_stocks_bénéf'!$AP$2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GRAPHIQUE_stocks_bénéf'!$AH$3:$AI$53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GRAPHIQUE_stocks_bénéf'!$AP$3:$AP$53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96</c:v>
                </c:pt>
                <c:pt idx="13">
                  <c:v>200</c:v>
                </c:pt>
                <c:pt idx="14">
                  <c:v>505</c:v>
                </c:pt>
                <c:pt idx="15">
                  <c:v>827</c:v>
                </c:pt>
                <c:pt idx="16">
                  <c:v>1049</c:v>
                </c:pt>
                <c:pt idx="17">
                  <c:v>1120</c:v>
                </c:pt>
                <c:pt idx="18">
                  <c:v>1208</c:v>
                </c:pt>
                <c:pt idx="19">
                  <c:v>1265</c:v>
                </c:pt>
                <c:pt idx="20">
                  <c:v>1273</c:v>
                </c:pt>
                <c:pt idx="21">
                  <c:v>1320</c:v>
                </c:pt>
                <c:pt idx="22">
                  <c:v>1335</c:v>
                </c:pt>
                <c:pt idx="23">
                  <c:v>1349</c:v>
                </c:pt>
                <c:pt idx="24">
                  <c:v>1363</c:v>
                </c:pt>
                <c:pt idx="25">
                  <c:v>1337</c:v>
                </c:pt>
                <c:pt idx="26">
                  <c:v>1210</c:v>
                </c:pt>
                <c:pt idx="27">
                  <c:v>1089</c:v>
                </c:pt>
                <c:pt idx="28">
                  <c:v>1020</c:v>
                </c:pt>
                <c:pt idx="29">
                  <c:v>937</c:v>
                </c:pt>
                <c:pt idx="30">
                  <c:v>740</c:v>
                </c:pt>
                <c:pt idx="31">
                  <c:v>590</c:v>
                </c:pt>
                <c:pt idx="32">
                  <c:v>461</c:v>
                </c:pt>
                <c:pt idx="33">
                  <c:v>331</c:v>
                </c:pt>
                <c:pt idx="34">
                  <c:v>236</c:v>
                </c:pt>
                <c:pt idx="35">
                  <c:v>189</c:v>
                </c:pt>
                <c:pt idx="36">
                  <c:v>151</c:v>
                </c:pt>
                <c:pt idx="37">
                  <c:v>110</c:v>
                </c:pt>
                <c:pt idx="38">
                  <c:v>67</c:v>
                </c:pt>
                <c:pt idx="39">
                  <c:v>43</c:v>
                </c:pt>
                <c:pt idx="40">
                  <c:v>17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46-48EF-9198-72816A91BA87}"/>
            </c:ext>
          </c:extLst>
        </c:ser>
        <c:ser>
          <c:idx val="0"/>
          <c:order val="3"/>
          <c:tx>
            <c:strRef>
              <c:f>'Données GRAPHIQUE_stocks_bénéf'!$AQ$2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GRAPHIQUE_stocks_bénéf'!$AH$3:$AI$53</c:f>
              <c:multiLvlStrCache>
                <c:ptCount val="5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'Données GRAPHIQUE_stocks_bénéf'!$AQ$3:$AQ$53</c:f>
              <c:numCache>
                <c:formatCode>General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106</c:v>
                </c:pt>
                <c:pt idx="19">
                  <c:v>251</c:v>
                </c:pt>
                <c:pt idx="20">
                  <c:v>284</c:v>
                </c:pt>
                <c:pt idx="21">
                  <c:v>292</c:v>
                </c:pt>
                <c:pt idx="22">
                  <c:v>357</c:v>
                </c:pt>
                <c:pt idx="23">
                  <c:v>384</c:v>
                </c:pt>
                <c:pt idx="24">
                  <c:v>319</c:v>
                </c:pt>
                <c:pt idx="25">
                  <c:v>354</c:v>
                </c:pt>
                <c:pt idx="26">
                  <c:v>349</c:v>
                </c:pt>
                <c:pt idx="27">
                  <c:v>372</c:v>
                </c:pt>
                <c:pt idx="28">
                  <c:v>348</c:v>
                </c:pt>
                <c:pt idx="29">
                  <c:v>400</c:v>
                </c:pt>
                <c:pt idx="30">
                  <c:v>429</c:v>
                </c:pt>
                <c:pt idx="31">
                  <c:v>609</c:v>
                </c:pt>
                <c:pt idx="32">
                  <c:v>524</c:v>
                </c:pt>
                <c:pt idx="33">
                  <c:v>415</c:v>
                </c:pt>
                <c:pt idx="34">
                  <c:v>434</c:v>
                </c:pt>
                <c:pt idx="35">
                  <c:v>429</c:v>
                </c:pt>
                <c:pt idx="36">
                  <c:v>436</c:v>
                </c:pt>
                <c:pt idx="37">
                  <c:v>431</c:v>
                </c:pt>
                <c:pt idx="38">
                  <c:v>426</c:v>
                </c:pt>
                <c:pt idx="39">
                  <c:v>449</c:v>
                </c:pt>
                <c:pt idx="40">
                  <c:v>429</c:v>
                </c:pt>
                <c:pt idx="41">
                  <c:v>409</c:v>
                </c:pt>
                <c:pt idx="42">
                  <c:v>393</c:v>
                </c:pt>
                <c:pt idx="43">
                  <c:v>419</c:v>
                </c:pt>
                <c:pt idx="44">
                  <c:v>411</c:v>
                </c:pt>
                <c:pt idx="45">
                  <c:v>420</c:v>
                </c:pt>
                <c:pt idx="46">
                  <c:v>396</c:v>
                </c:pt>
                <c:pt idx="47">
                  <c:v>414</c:v>
                </c:pt>
                <c:pt idx="48">
                  <c:v>444</c:v>
                </c:pt>
                <c:pt idx="49">
                  <c:v>441</c:v>
                </c:pt>
                <c:pt idx="50">
                  <c:v>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46-48EF-9198-72816A91B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68160"/>
        <c:axId val="16669696"/>
      </c:areaChart>
      <c:catAx>
        <c:axId val="166681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669696"/>
        <c:crossesAt val="0"/>
        <c:auto val="0"/>
        <c:lblAlgn val="ctr"/>
        <c:lblOffset val="100"/>
        <c:tickLblSkip val="4"/>
        <c:noMultiLvlLbl val="0"/>
      </c:catAx>
      <c:valAx>
        <c:axId val="16669696"/>
        <c:scaling>
          <c:orientation val="minMax"/>
          <c:max val="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668160"/>
        <c:crosses val="autoZero"/>
        <c:crossBetween val="between"/>
        <c:majorUnit val="1000"/>
      </c:valAx>
    </c:plotArea>
    <c:legend>
      <c:legendPos val="t"/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800" b="1" i="0" baseline="0">
                <a:effectLst/>
              </a:rPr>
              <a:t>Stock de bénéficiaires de contrats d'apprentissage dans les Alpes-Maritimes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200" b="0">
              <a:effectLst/>
            </a:endParaRPr>
          </a:p>
        </c:rich>
      </c:tx>
      <c:layout>
        <c:manualLayout>
          <c:xMode val="edge"/>
          <c:yMode val="edge"/>
          <c:x val="0.17292970116625783"/>
          <c:y val="4.8864792341211591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9815402154860401E-2"/>
          <c:y val="0.2421876976951699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'Graph appr'!$L$2:$L$20</c:f>
              <c:numCache>
                <c:formatCode>#,##0</c:formatCode>
                <c:ptCount val="19"/>
                <c:pt idx="0">
                  <c:v>5292</c:v>
                </c:pt>
                <c:pt idx="1">
                  <c:v>4996</c:v>
                </c:pt>
                <c:pt idx="2">
                  <c:v>5072</c:v>
                </c:pt>
                <c:pt idx="3">
                  <c:v>5355</c:v>
                </c:pt>
                <c:pt idx="4">
                  <c:v>5174</c:v>
                </c:pt>
                <c:pt idx="5">
                  <c:v>4909</c:v>
                </c:pt>
                <c:pt idx="6">
                  <c:v>5493</c:v>
                </c:pt>
                <c:pt idx="7">
                  <c:v>5988</c:v>
                </c:pt>
                <c:pt idx="8">
                  <c:v>5875</c:v>
                </c:pt>
                <c:pt idx="9">
                  <c:v>5692</c:v>
                </c:pt>
                <c:pt idx="10">
                  <c:v>7651</c:v>
                </c:pt>
                <c:pt idx="11">
                  <c:v>9176</c:v>
                </c:pt>
                <c:pt idx="12">
                  <c:v>9642</c:v>
                </c:pt>
                <c:pt idx="13">
                  <c:v>9249</c:v>
                </c:pt>
                <c:pt idx="14">
                  <c:v>11204</c:v>
                </c:pt>
                <c:pt idx="15">
                  <c:v>12640</c:v>
                </c:pt>
                <c:pt idx="16">
                  <c:v>12503</c:v>
                </c:pt>
                <c:pt idx="17">
                  <c:v>11934</c:v>
                </c:pt>
                <c:pt idx="18">
                  <c:v>13334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91-4A6C-A381-88F1CBE0AA4C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appr'!$A$2:$B$21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</c:lvl>
              </c:multiLvlStrCache>
            </c:multiLvlStrRef>
          </c:cat>
          <c:val>
            <c:numRef>
              <c:f>'Graph appr'!$M$2:$M$20</c:f>
              <c:numCache>
                <c:formatCode>#,##0</c:formatCode>
                <c:ptCount val="19"/>
                <c:pt idx="0">
                  <c:v>250</c:v>
                </c:pt>
                <c:pt idx="1">
                  <c:v>248</c:v>
                </c:pt>
                <c:pt idx="2">
                  <c:v>221</c:v>
                </c:pt>
                <c:pt idx="3">
                  <c:v>251</c:v>
                </c:pt>
                <c:pt idx="4">
                  <c:v>245</c:v>
                </c:pt>
                <c:pt idx="5">
                  <c:v>243</c:v>
                </c:pt>
                <c:pt idx="6">
                  <c:v>225</c:v>
                </c:pt>
                <c:pt idx="7">
                  <c:v>246</c:v>
                </c:pt>
                <c:pt idx="8">
                  <c:v>246</c:v>
                </c:pt>
                <c:pt idx="9">
                  <c:v>243</c:v>
                </c:pt>
                <c:pt idx="10">
                  <c:v>218</c:v>
                </c:pt>
                <c:pt idx="11">
                  <c:v>278</c:v>
                </c:pt>
                <c:pt idx="12">
                  <c:v>281</c:v>
                </c:pt>
                <c:pt idx="13">
                  <c:v>270</c:v>
                </c:pt>
                <c:pt idx="14">
                  <c:v>273</c:v>
                </c:pt>
                <c:pt idx="15">
                  <c:v>326</c:v>
                </c:pt>
                <c:pt idx="16">
                  <c:v>329</c:v>
                </c:pt>
                <c:pt idx="17">
                  <c:v>320</c:v>
                </c:pt>
                <c:pt idx="18">
                  <c:v>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91-4A6C-A381-88F1CBE0AA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795200"/>
        <c:axId val="129797120"/>
      </c:areaChart>
      <c:catAx>
        <c:axId val="1297952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9797120"/>
        <c:crossesAt val="100"/>
        <c:auto val="0"/>
        <c:lblAlgn val="ctr"/>
        <c:lblOffset val="100"/>
        <c:tickLblSkip val="4"/>
        <c:noMultiLvlLbl val="0"/>
      </c:catAx>
      <c:valAx>
        <c:axId val="129797120"/>
        <c:scaling>
          <c:orientation val="minMax"/>
          <c:max val="16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9795200"/>
        <c:crosses val="autoZero"/>
        <c:crossBetween val="between"/>
        <c:majorUnit val="2000"/>
      </c:valAx>
    </c:plotArea>
    <c:legend>
      <c:legendPos val="t"/>
      <c:layout>
        <c:manualLayout>
          <c:xMode val="edge"/>
          <c:yMode val="edge"/>
          <c:x val="0.37680336512019391"/>
          <c:y val="0.15919905020805061"/>
          <c:w val="0.28481021887328939"/>
          <c:h val="3.9825942809780357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trim'!$B$123:$C$300</c:f>
              <c:multiLvlStrCache>
                <c:ptCount val="62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  <c:pt idx="58">
                    <c:v>T1</c:v>
                  </c:pt>
                  <c:pt idx="59">
                    <c:v>T2</c:v>
                  </c:pt>
                  <c:pt idx="60">
                    <c:v>T3</c:v>
                  </c:pt>
                  <c:pt idx="61">
                    <c:v>T4</c:v>
                  </c:pt>
                </c:lvl>
                <c:lvl>
                  <c:pt idx="2">
                    <c:v>2013</c:v>
                  </c:pt>
                  <c:pt idx="6">
                    <c:v>2014</c:v>
                  </c:pt>
                  <c:pt idx="10">
                    <c:v>2015</c:v>
                  </c:pt>
                  <c:pt idx="14">
                    <c:v>2016</c:v>
                  </c:pt>
                  <c:pt idx="18">
                    <c:v>2017</c:v>
                  </c:pt>
                  <c:pt idx="22">
                    <c:v>2018</c:v>
                  </c:pt>
                  <c:pt idx="26">
                    <c:v>2019</c:v>
                  </c:pt>
                  <c:pt idx="30">
                    <c:v>2020</c:v>
                  </c:pt>
                  <c:pt idx="34">
                    <c:v>2021</c:v>
                  </c:pt>
                  <c:pt idx="38">
                    <c:v>2022</c:v>
                  </c:pt>
                  <c:pt idx="42">
                    <c:v>2023</c:v>
                  </c:pt>
                  <c:pt idx="46">
                    <c:v>2024</c:v>
                  </c:pt>
                  <c:pt idx="50">
                    <c:v>2025</c:v>
                  </c:pt>
                  <c:pt idx="54">
                    <c:v>2026</c:v>
                  </c:pt>
                  <c:pt idx="58">
                    <c:v>2027</c:v>
                  </c:pt>
                </c:lvl>
              </c:multiLvlStrCache>
            </c:multiLvlStrRef>
          </c:cat>
          <c:val>
            <c:numRef>
              <c:f>Données!$C$131:$C$171</c:f>
              <c:numCache>
                <c:formatCode>#\ ##0.0</c:formatCode>
                <c:ptCount val="41"/>
                <c:pt idx="0">
                  <c:v>10.8</c:v>
                </c:pt>
                <c:pt idx="1">
                  <c:v>11.2</c:v>
                </c:pt>
                <c:pt idx="2">
                  <c:v>11.4</c:v>
                </c:pt>
                <c:pt idx="3">
                  <c:v>11.5</c:v>
                </c:pt>
                <c:pt idx="4">
                  <c:v>11.3</c:v>
                </c:pt>
                <c:pt idx="5">
                  <c:v>11.2</c:v>
                </c:pt>
                <c:pt idx="6">
                  <c:v>11.2</c:v>
                </c:pt>
                <c:pt idx="7">
                  <c:v>11.3</c:v>
                </c:pt>
                <c:pt idx="8">
                  <c:v>11.4</c:v>
                </c:pt>
                <c:pt idx="9">
                  <c:v>11.6</c:v>
                </c:pt>
                <c:pt idx="10">
                  <c:v>11.4</c:v>
                </c:pt>
                <c:pt idx="11">
                  <c:v>11.7</c:v>
                </c:pt>
                <c:pt idx="12">
                  <c:v>11.5</c:v>
                </c:pt>
                <c:pt idx="13">
                  <c:v>11.4</c:v>
                </c:pt>
                <c:pt idx="14">
                  <c:v>11.4</c:v>
                </c:pt>
                <c:pt idx="15">
                  <c:v>11.2</c:v>
                </c:pt>
                <c:pt idx="16">
                  <c:v>11.1</c:v>
                </c:pt>
                <c:pt idx="17">
                  <c:v>11.4</c:v>
                </c:pt>
                <c:pt idx="18">
                  <c:v>10.9</c:v>
                </c:pt>
                <c:pt idx="19">
                  <c:v>10.8</c:v>
                </c:pt>
                <c:pt idx="20">
                  <c:v>10.8</c:v>
                </c:pt>
                <c:pt idx="21">
                  <c:v>10.3</c:v>
                </c:pt>
                <c:pt idx="22">
                  <c:v>10.7</c:v>
                </c:pt>
                <c:pt idx="23">
                  <c:v>10.4</c:v>
                </c:pt>
                <c:pt idx="24">
                  <c:v>10.199999999999999</c:v>
                </c:pt>
                <c:pt idx="25">
                  <c:v>10</c:v>
                </c:pt>
                <c:pt idx="26">
                  <c:v>10.1</c:v>
                </c:pt>
                <c:pt idx="27">
                  <c:v>9.6</c:v>
                </c:pt>
                <c:pt idx="28">
                  <c:v>9.5</c:v>
                </c:pt>
                <c:pt idx="29">
                  <c:v>9.3000000000000007</c:v>
                </c:pt>
                <c:pt idx="30">
                  <c:v>9</c:v>
                </c:pt>
                <c:pt idx="31">
                  <c:v>8.1999999999999993</c:v>
                </c:pt>
                <c:pt idx="32">
                  <c:v>10.199999999999999</c:v>
                </c:pt>
                <c:pt idx="33">
                  <c:v>9.1</c:v>
                </c:pt>
                <c:pt idx="34">
                  <c:v>9.3000000000000007</c:v>
                </c:pt>
                <c:pt idx="35">
                  <c:v>9</c:v>
                </c:pt>
                <c:pt idx="36">
                  <c:v>8.9</c:v>
                </c:pt>
                <c:pt idx="37">
                  <c:v>8.3000000000000007</c:v>
                </c:pt>
                <c:pt idx="38">
                  <c:v>8.3000000000000007</c:v>
                </c:pt>
                <c:pt idx="39">
                  <c:v>8.1999999999999993</c:v>
                </c:pt>
                <c:pt idx="40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B3-4F46-A44E-5F1771CEC790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trim'!$B$123:$C$300</c:f>
              <c:multiLvlStrCache>
                <c:ptCount val="62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  <c:pt idx="58">
                    <c:v>T1</c:v>
                  </c:pt>
                  <c:pt idx="59">
                    <c:v>T2</c:v>
                  </c:pt>
                  <c:pt idx="60">
                    <c:v>T3</c:v>
                  </c:pt>
                  <c:pt idx="61">
                    <c:v>T4</c:v>
                  </c:pt>
                </c:lvl>
                <c:lvl>
                  <c:pt idx="2">
                    <c:v>2013</c:v>
                  </c:pt>
                  <c:pt idx="6">
                    <c:v>2014</c:v>
                  </c:pt>
                  <c:pt idx="10">
                    <c:v>2015</c:v>
                  </c:pt>
                  <c:pt idx="14">
                    <c:v>2016</c:v>
                  </c:pt>
                  <c:pt idx="18">
                    <c:v>2017</c:v>
                  </c:pt>
                  <c:pt idx="22">
                    <c:v>2018</c:v>
                  </c:pt>
                  <c:pt idx="26">
                    <c:v>2019</c:v>
                  </c:pt>
                  <c:pt idx="30">
                    <c:v>2020</c:v>
                  </c:pt>
                  <c:pt idx="34">
                    <c:v>2021</c:v>
                  </c:pt>
                  <c:pt idx="38">
                    <c:v>2022</c:v>
                  </c:pt>
                  <c:pt idx="42">
                    <c:v>2023</c:v>
                  </c:pt>
                  <c:pt idx="46">
                    <c:v>2024</c:v>
                  </c:pt>
                  <c:pt idx="50">
                    <c:v>2025</c:v>
                  </c:pt>
                  <c:pt idx="54">
                    <c:v>2026</c:v>
                  </c:pt>
                  <c:pt idx="58">
                    <c:v>2027</c:v>
                  </c:pt>
                </c:lvl>
              </c:multiLvlStrCache>
            </c:multiLvlStrRef>
          </c:cat>
          <c:val>
            <c:numRef>
              <c:f>Données!$B$131:$B$171</c:f>
              <c:numCache>
                <c:formatCode>#\ ##0.0</c:formatCode>
                <c:ptCount val="41"/>
                <c:pt idx="0">
                  <c:v>9.4</c:v>
                </c:pt>
                <c:pt idx="1">
                  <c:v>9.8000000000000007</c:v>
                </c:pt>
                <c:pt idx="2">
                  <c:v>10</c:v>
                </c:pt>
                <c:pt idx="3">
                  <c:v>10.1</c:v>
                </c:pt>
                <c:pt idx="4">
                  <c:v>9.9</c:v>
                </c:pt>
                <c:pt idx="5">
                  <c:v>9.8000000000000007</c:v>
                </c:pt>
                <c:pt idx="6">
                  <c:v>9.8000000000000007</c:v>
                </c:pt>
                <c:pt idx="7">
                  <c:v>9.8000000000000007</c:v>
                </c:pt>
                <c:pt idx="8">
                  <c:v>9.9</c:v>
                </c:pt>
                <c:pt idx="9">
                  <c:v>10.1</c:v>
                </c:pt>
                <c:pt idx="10">
                  <c:v>10</c:v>
                </c:pt>
                <c:pt idx="11">
                  <c:v>10.199999999999999</c:v>
                </c:pt>
                <c:pt idx="12">
                  <c:v>10.1</c:v>
                </c:pt>
                <c:pt idx="13">
                  <c:v>9.9</c:v>
                </c:pt>
                <c:pt idx="14">
                  <c:v>9.9</c:v>
                </c:pt>
                <c:pt idx="15">
                  <c:v>9.6999999999999993</c:v>
                </c:pt>
                <c:pt idx="16">
                  <c:v>9.6</c:v>
                </c:pt>
                <c:pt idx="17">
                  <c:v>9.6999999999999993</c:v>
                </c:pt>
                <c:pt idx="18">
                  <c:v>9.3000000000000007</c:v>
                </c:pt>
                <c:pt idx="19">
                  <c:v>9.1999999999999993</c:v>
                </c:pt>
                <c:pt idx="20">
                  <c:v>9.1999999999999993</c:v>
                </c:pt>
                <c:pt idx="21">
                  <c:v>8.6999999999999993</c:v>
                </c:pt>
                <c:pt idx="22">
                  <c:v>8.9</c:v>
                </c:pt>
                <c:pt idx="23">
                  <c:v>8.8000000000000007</c:v>
                </c:pt>
                <c:pt idx="24">
                  <c:v>8.6</c:v>
                </c:pt>
                <c:pt idx="25">
                  <c:v>8.4</c:v>
                </c:pt>
                <c:pt idx="26">
                  <c:v>8.4</c:v>
                </c:pt>
                <c:pt idx="27">
                  <c:v>8.1999999999999993</c:v>
                </c:pt>
                <c:pt idx="28">
                  <c:v>8.1</c:v>
                </c:pt>
                <c:pt idx="29">
                  <c:v>7.9</c:v>
                </c:pt>
                <c:pt idx="30">
                  <c:v>7.6</c:v>
                </c:pt>
                <c:pt idx="31">
                  <c:v>7</c:v>
                </c:pt>
                <c:pt idx="32">
                  <c:v>8.8000000000000007</c:v>
                </c:pt>
                <c:pt idx="33">
                  <c:v>7.8</c:v>
                </c:pt>
                <c:pt idx="34">
                  <c:v>8</c:v>
                </c:pt>
                <c:pt idx="35">
                  <c:v>7.7</c:v>
                </c:pt>
                <c:pt idx="36">
                  <c:v>7.8</c:v>
                </c:pt>
                <c:pt idx="37">
                  <c:v>7.2</c:v>
                </c:pt>
                <c:pt idx="38">
                  <c:v>7.1</c:v>
                </c:pt>
                <c:pt idx="39">
                  <c:v>7.2</c:v>
                </c:pt>
                <c:pt idx="40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B3-4F46-A44E-5F1771CEC790}"/>
            </c:ext>
          </c:extLst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trim'!$B$123:$C$300</c:f>
              <c:multiLvlStrCache>
                <c:ptCount val="62"/>
                <c:lvl>
                  <c:pt idx="0">
                    <c:v>T3</c:v>
                  </c:pt>
                  <c:pt idx="1">
                    <c:v>T4</c:v>
                  </c:pt>
                  <c:pt idx="2">
                    <c:v>T1</c:v>
                  </c:pt>
                  <c:pt idx="3">
                    <c:v>T2</c:v>
                  </c:pt>
                  <c:pt idx="4">
                    <c:v>T3</c:v>
                  </c:pt>
                  <c:pt idx="5">
                    <c:v>T4</c:v>
                  </c:pt>
                  <c:pt idx="6">
                    <c:v>T1</c:v>
                  </c:pt>
                  <c:pt idx="7">
                    <c:v>T2</c:v>
                  </c:pt>
                  <c:pt idx="8">
                    <c:v>T3</c:v>
                  </c:pt>
                  <c:pt idx="9">
                    <c:v>T4</c:v>
                  </c:pt>
                  <c:pt idx="10">
                    <c:v>T1</c:v>
                  </c:pt>
                  <c:pt idx="11">
                    <c:v>T2</c:v>
                  </c:pt>
                  <c:pt idx="12">
                    <c:v>T3</c:v>
                  </c:pt>
                  <c:pt idx="13">
                    <c:v>T4</c:v>
                  </c:pt>
                  <c:pt idx="14">
                    <c:v>T1</c:v>
                  </c:pt>
                  <c:pt idx="15">
                    <c:v>T2</c:v>
                  </c:pt>
                  <c:pt idx="16">
                    <c:v>T3</c:v>
                  </c:pt>
                  <c:pt idx="17">
                    <c:v>T4</c:v>
                  </c:pt>
                  <c:pt idx="18">
                    <c:v>T1</c:v>
                  </c:pt>
                  <c:pt idx="19">
                    <c:v>T2</c:v>
                  </c:pt>
                  <c:pt idx="20">
                    <c:v>T3</c:v>
                  </c:pt>
                  <c:pt idx="21">
                    <c:v>T4</c:v>
                  </c:pt>
                  <c:pt idx="22">
                    <c:v>T1</c:v>
                  </c:pt>
                  <c:pt idx="23">
                    <c:v>T2</c:v>
                  </c:pt>
                  <c:pt idx="24">
                    <c:v>T3</c:v>
                  </c:pt>
                  <c:pt idx="25">
                    <c:v>T4</c:v>
                  </c:pt>
                  <c:pt idx="26">
                    <c:v>T1</c:v>
                  </c:pt>
                  <c:pt idx="27">
                    <c:v>T2</c:v>
                  </c:pt>
                  <c:pt idx="28">
                    <c:v>T3</c:v>
                  </c:pt>
                  <c:pt idx="29">
                    <c:v>T4</c:v>
                  </c:pt>
                  <c:pt idx="30">
                    <c:v>T1</c:v>
                  </c:pt>
                  <c:pt idx="31">
                    <c:v>T2</c:v>
                  </c:pt>
                  <c:pt idx="32">
                    <c:v>T3</c:v>
                  </c:pt>
                  <c:pt idx="33">
                    <c:v>T4</c:v>
                  </c:pt>
                  <c:pt idx="34">
                    <c:v>T1</c:v>
                  </c:pt>
                  <c:pt idx="35">
                    <c:v>T2</c:v>
                  </c:pt>
                  <c:pt idx="36">
                    <c:v>T3</c:v>
                  </c:pt>
                  <c:pt idx="37">
                    <c:v>T4</c:v>
                  </c:pt>
                  <c:pt idx="38">
                    <c:v>T1</c:v>
                  </c:pt>
                  <c:pt idx="39">
                    <c:v>T2</c:v>
                  </c:pt>
                  <c:pt idx="40">
                    <c:v>T3</c:v>
                  </c:pt>
                  <c:pt idx="41">
                    <c:v>T4</c:v>
                  </c:pt>
                  <c:pt idx="42">
                    <c:v>T1</c:v>
                  </c:pt>
                  <c:pt idx="43">
                    <c:v>T2</c:v>
                  </c:pt>
                  <c:pt idx="44">
                    <c:v>T3</c:v>
                  </c:pt>
                  <c:pt idx="45">
                    <c:v>T4</c:v>
                  </c:pt>
                  <c:pt idx="46">
                    <c:v>T1</c:v>
                  </c:pt>
                  <c:pt idx="47">
                    <c:v>T2</c:v>
                  </c:pt>
                  <c:pt idx="48">
                    <c:v>T3</c:v>
                  </c:pt>
                  <c:pt idx="49">
                    <c:v>T4</c:v>
                  </c:pt>
                  <c:pt idx="50">
                    <c:v>T1</c:v>
                  </c:pt>
                  <c:pt idx="51">
                    <c:v>T2</c:v>
                  </c:pt>
                  <c:pt idx="52">
                    <c:v>T3</c:v>
                  </c:pt>
                  <c:pt idx="53">
                    <c:v>T4</c:v>
                  </c:pt>
                  <c:pt idx="54">
                    <c:v>T1</c:v>
                  </c:pt>
                  <c:pt idx="55">
                    <c:v>T2</c:v>
                  </c:pt>
                  <c:pt idx="56">
                    <c:v>T3</c:v>
                  </c:pt>
                  <c:pt idx="57">
                    <c:v>T4</c:v>
                  </c:pt>
                  <c:pt idx="58">
                    <c:v>T1</c:v>
                  </c:pt>
                  <c:pt idx="59">
                    <c:v>T2</c:v>
                  </c:pt>
                  <c:pt idx="60">
                    <c:v>T3</c:v>
                  </c:pt>
                  <c:pt idx="61">
                    <c:v>T4</c:v>
                  </c:pt>
                </c:lvl>
                <c:lvl>
                  <c:pt idx="2">
                    <c:v>2013</c:v>
                  </c:pt>
                  <c:pt idx="6">
                    <c:v>2014</c:v>
                  </c:pt>
                  <c:pt idx="10">
                    <c:v>2015</c:v>
                  </c:pt>
                  <c:pt idx="14">
                    <c:v>2016</c:v>
                  </c:pt>
                  <c:pt idx="18">
                    <c:v>2017</c:v>
                  </c:pt>
                  <c:pt idx="22">
                    <c:v>2018</c:v>
                  </c:pt>
                  <c:pt idx="26">
                    <c:v>2019</c:v>
                  </c:pt>
                  <c:pt idx="30">
                    <c:v>2020</c:v>
                  </c:pt>
                  <c:pt idx="34">
                    <c:v>2021</c:v>
                  </c:pt>
                  <c:pt idx="38">
                    <c:v>2022</c:v>
                  </c:pt>
                  <c:pt idx="42">
                    <c:v>2023</c:v>
                  </c:pt>
                  <c:pt idx="46">
                    <c:v>2024</c:v>
                  </c:pt>
                  <c:pt idx="50">
                    <c:v>2025</c:v>
                  </c:pt>
                  <c:pt idx="54">
                    <c:v>2026</c:v>
                  </c:pt>
                  <c:pt idx="58">
                    <c:v>2027</c:v>
                  </c:pt>
                </c:lvl>
              </c:multiLvlStrCache>
            </c:multiLvlStrRef>
          </c:cat>
          <c:val>
            <c:numRef>
              <c:f>Données!$F$131:$F$171</c:f>
              <c:numCache>
                <c:formatCode>#\ ##0.0</c:formatCode>
                <c:ptCount val="41"/>
                <c:pt idx="0">
                  <c:v>9.3000000000000007</c:v>
                </c:pt>
                <c:pt idx="1">
                  <c:v>9.6999999999999993</c:v>
                </c:pt>
                <c:pt idx="2">
                  <c:v>9.9</c:v>
                </c:pt>
                <c:pt idx="3">
                  <c:v>10.199999999999999</c:v>
                </c:pt>
                <c:pt idx="4">
                  <c:v>10.1</c:v>
                </c:pt>
                <c:pt idx="5">
                  <c:v>10.1</c:v>
                </c:pt>
                <c:pt idx="6">
                  <c:v>10.1</c:v>
                </c:pt>
                <c:pt idx="7">
                  <c:v>10.199999999999999</c:v>
                </c:pt>
                <c:pt idx="8">
                  <c:v>10.4</c:v>
                </c:pt>
                <c:pt idx="9">
                  <c:v>10.6</c:v>
                </c:pt>
                <c:pt idx="10">
                  <c:v>10.5</c:v>
                </c:pt>
                <c:pt idx="11">
                  <c:v>10.8</c:v>
                </c:pt>
                <c:pt idx="12">
                  <c:v>10.6</c:v>
                </c:pt>
                <c:pt idx="13">
                  <c:v>10.4</c:v>
                </c:pt>
                <c:pt idx="14">
                  <c:v>10.4</c:v>
                </c:pt>
                <c:pt idx="15">
                  <c:v>10.3</c:v>
                </c:pt>
                <c:pt idx="16">
                  <c:v>10.199999999999999</c:v>
                </c:pt>
                <c:pt idx="17">
                  <c:v>10.5</c:v>
                </c:pt>
                <c:pt idx="18">
                  <c:v>10.1</c:v>
                </c:pt>
                <c:pt idx="19">
                  <c:v>9.9</c:v>
                </c:pt>
                <c:pt idx="20">
                  <c:v>9.9</c:v>
                </c:pt>
                <c:pt idx="21">
                  <c:v>9.5</c:v>
                </c:pt>
                <c:pt idx="22">
                  <c:v>9.6999999999999993</c:v>
                </c:pt>
                <c:pt idx="23">
                  <c:v>9.4</c:v>
                </c:pt>
                <c:pt idx="24">
                  <c:v>9.1999999999999993</c:v>
                </c:pt>
                <c:pt idx="25">
                  <c:v>9.1999999999999993</c:v>
                </c:pt>
                <c:pt idx="26">
                  <c:v>9.1999999999999993</c:v>
                </c:pt>
                <c:pt idx="27">
                  <c:v>8.6999999999999993</c:v>
                </c:pt>
                <c:pt idx="28">
                  <c:v>8.6999999999999993</c:v>
                </c:pt>
                <c:pt idx="29">
                  <c:v>8.5</c:v>
                </c:pt>
                <c:pt idx="30">
                  <c:v>8.3000000000000007</c:v>
                </c:pt>
                <c:pt idx="31">
                  <c:v>7.9</c:v>
                </c:pt>
                <c:pt idx="32">
                  <c:v>10.1</c:v>
                </c:pt>
                <c:pt idx="33">
                  <c:v>9</c:v>
                </c:pt>
                <c:pt idx="34">
                  <c:v>9</c:v>
                </c:pt>
                <c:pt idx="35">
                  <c:v>8.9</c:v>
                </c:pt>
                <c:pt idx="36">
                  <c:v>8.6</c:v>
                </c:pt>
                <c:pt idx="37">
                  <c:v>7.9</c:v>
                </c:pt>
                <c:pt idx="38">
                  <c:v>7.7</c:v>
                </c:pt>
                <c:pt idx="39">
                  <c:v>7.4</c:v>
                </c:pt>
                <c:pt idx="40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B3-4F46-A44E-5F1771CEC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5868800"/>
        <c:axId val="245870592"/>
      </c:lineChart>
      <c:catAx>
        <c:axId val="2458688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24587059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45870592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458688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E42-4FFA-8355-B4EF5B8DD3A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E42-4FFA-8355-B4EF5B8DD3AE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DE42-4FFA-8355-B4EF5B8DD3AE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DE42-4FFA-8355-B4EF5B8DD3A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E42-4FFA-8355-B4EF5B8DD3A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DE42-4FFA-8355-B4EF5B8DD3A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DE42-4FFA-8355-B4EF5B8DD3AE}"/>
              </c:ext>
            </c:extLst>
          </c:dPt>
          <c:dLbls>
            <c:dLbl>
              <c:idx val="1"/>
              <c:layout>
                <c:manualLayout>
                  <c:x val="-1.4441110954665742E-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42-4FFA-8355-B4EF5B8DD3AE}"/>
                </c:ext>
              </c:extLst>
            </c:dLbl>
            <c:dLbl>
              <c:idx val="2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42-4FFA-8355-B4EF5B8DD3AE}"/>
                </c:ext>
              </c:extLst>
            </c:dLbl>
            <c:dLbl>
              <c:idx val="3"/>
              <c:layout>
                <c:manualLayout>
                  <c:x val="-3.6680421824850313E-3"/>
                  <c:y val="-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42-4FFA-8355-B4EF5B8DD3AE}"/>
                </c:ext>
              </c:extLst>
            </c:dLbl>
            <c:dLbl>
              <c:idx val="4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42-4FFA-8355-B4EF5B8DD3AE}"/>
                </c:ext>
              </c:extLst>
            </c:dLbl>
            <c:dLbl>
              <c:idx val="5"/>
              <c:layout>
                <c:manualLayout>
                  <c:x val="-1.8340210912425492E-3"/>
                  <c:y val="-2.112412004837423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E42-4FFA-8355-B4EF5B8DD3AE}"/>
                </c:ext>
              </c:extLst>
            </c:dLbl>
            <c:dLbl>
              <c:idx val="6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42-4FFA-8355-B4EF5B8DD3A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graphiques_trim'!$G$39:$G$46</c:f>
              <c:strCache>
                <c:ptCount val="8"/>
                <c:pt idx="0">
                  <c:v>Herault</c:v>
                </c:pt>
                <c:pt idx="1">
                  <c:v>Paca</c:v>
                </c:pt>
                <c:pt idx="2">
                  <c:v>Val d'oise</c:v>
                </c:pt>
                <c:pt idx="3">
                  <c:v>Alpes maritimes</c:v>
                </c:pt>
                <c:pt idx="4">
                  <c:v>France métro.</c:v>
                </c:pt>
                <c:pt idx="5">
                  <c:v>Essonne</c:v>
                </c:pt>
                <c:pt idx="6">
                  <c:v>Bas Rhin</c:v>
                </c:pt>
                <c:pt idx="7">
                  <c:v>Ille et Vilaine</c:v>
                </c:pt>
              </c:strCache>
            </c:strRef>
          </c:cat>
          <c:val>
            <c:numRef>
              <c:f>'données graphiques_trim'!$H$39:$H$46</c:f>
              <c:numCache>
                <c:formatCode>#\ ##0.0</c:formatCode>
                <c:ptCount val="8"/>
                <c:pt idx="0">
                  <c:v>10.199999999999999</c:v>
                </c:pt>
                <c:pt idx="1">
                  <c:v>8.1999999999999993</c:v>
                </c:pt>
                <c:pt idx="2">
                  <c:v>8</c:v>
                </c:pt>
                <c:pt idx="3">
                  <c:v>7.4</c:v>
                </c:pt>
                <c:pt idx="4">
                  <c:v>7.1</c:v>
                </c:pt>
                <c:pt idx="5">
                  <c:v>6.4</c:v>
                </c:pt>
                <c:pt idx="6">
                  <c:v>6.2</c:v>
                </c:pt>
                <c:pt idx="7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E42-4FFA-8355-B4EF5B8DD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892224"/>
        <c:axId val="245894144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graphiques_trim'!$G$39:$G$46</c:f>
              <c:strCache>
                <c:ptCount val="8"/>
                <c:pt idx="0">
                  <c:v>Herault</c:v>
                </c:pt>
                <c:pt idx="1">
                  <c:v>Paca</c:v>
                </c:pt>
                <c:pt idx="2">
                  <c:v>Val d'oise</c:v>
                </c:pt>
                <c:pt idx="3">
                  <c:v>Alpes maritimes</c:v>
                </c:pt>
                <c:pt idx="4">
                  <c:v>France métro.</c:v>
                </c:pt>
                <c:pt idx="5">
                  <c:v>Essonne</c:v>
                </c:pt>
                <c:pt idx="6">
                  <c:v>Bas Rhin</c:v>
                </c:pt>
                <c:pt idx="7">
                  <c:v>Ille et Vilaine</c:v>
                </c:pt>
              </c:strCache>
            </c:strRef>
          </c:xVal>
          <c:yVal>
            <c:numRef>
              <c:f>'données graphiques_trim'!$J$39:$J$46</c:f>
              <c:numCache>
                <c:formatCode>#\ ##0.0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-0.19999999999999929</c:v>
                </c:pt>
                <c:pt idx="3">
                  <c:v>0</c:v>
                </c:pt>
                <c:pt idx="4">
                  <c:v>-0.10000000000000053</c:v>
                </c:pt>
                <c:pt idx="5">
                  <c:v>-9.9999999999999645E-2</c:v>
                </c:pt>
                <c:pt idx="6">
                  <c:v>-9.9999999999999645E-2</c:v>
                </c:pt>
                <c:pt idx="7">
                  <c:v>0.19999999999999929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DE42-4FFA-8355-B4EF5B8DD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912320"/>
        <c:axId val="245913856"/>
      </c:scatterChart>
      <c:catAx>
        <c:axId val="24589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245894144"/>
        <c:crosses val="autoZero"/>
        <c:auto val="1"/>
        <c:lblAlgn val="ctr"/>
        <c:lblOffset val="100"/>
        <c:noMultiLvlLbl val="0"/>
      </c:catAx>
      <c:valAx>
        <c:axId val="24589414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45892224"/>
        <c:crosses val="autoZero"/>
        <c:crossBetween val="between"/>
      </c:valAx>
      <c:valAx>
        <c:axId val="245912320"/>
        <c:scaling>
          <c:orientation val="minMax"/>
        </c:scaling>
        <c:delete val="1"/>
        <c:axPos val="b"/>
        <c:majorTickMark val="out"/>
        <c:minorTickMark val="none"/>
        <c:tickLblPos val="nextTo"/>
        <c:crossAx val="245913856"/>
        <c:crosses val="autoZero"/>
        <c:crossBetween val="midCat"/>
      </c:valAx>
      <c:valAx>
        <c:axId val="245913856"/>
        <c:scaling>
          <c:orientation val="minMax"/>
          <c:max val="0.2"/>
          <c:min val="-0.2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245912320"/>
        <c:crosses val="max"/>
        <c:crossBetween val="midCat"/>
        <c:majorUnit val="0.2"/>
        <c:minorUnit val="1.0000000000000002E-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563240972123994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trim'!$A$17:$B$100</c:f>
              <c:multiLvlStrCache>
                <c:ptCount val="6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  <c:pt idx="44">
                    <c:v>2023</c:v>
                  </c:pt>
                  <c:pt idx="48">
                    <c:v>2024</c:v>
                  </c:pt>
                  <c:pt idx="52">
                    <c:v>2025</c:v>
                  </c:pt>
                  <c:pt idx="56">
                    <c:v>2026</c:v>
                  </c:pt>
                  <c:pt idx="60">
                    <c:v>2027</c:v>
                  </c:pt>
                  <c:pt idx="64">
                    <c:v>2028</c:v>
                  </c:pt>
                </c:lvl>
              </c:multiLvlStrCache>
            </c:multiLvlStrRef>
          </c:cat>
          <c:val>
            <c:numRef>
              <c:f>dep06_trim!$BG$75:$BG$118</c:f>
              <c:numCache>
                <c:formatCode>#\ ##0.0</c:formatCode>
                <c:ptCount val="44"/>
                <c:pt idx="0">
                  <c:v>2.5079579434744925</c:v>
                </c:pt>
                <c:pt idx="1">
                  <c:v>1.802013738590369</c:v>
                </c:pt>
                <c:pt idx="2">
                  <c:v>3.2213338263160418</c:v>
                </c:pt>
                <c:pt idx="3">
                  <c:v>3.5282528879734709</c:v>
                </c:pt>
                <c:pt idx="4">
                  <c:v>3.2047400743880239</c:v>
                </c:pt>
                <c:pt idx="5">
                  <c:v>2.652642165695851</c:v>
                </c:pt>
                <c:pt idx="6">
                  <c:v>1.6410842586544794</c:v>
                </c:pt>
                <c:pt idx="7">
                  <c:v>1.7390955096795002</c:v>
                </c:pt>
                <c:pt idx="8">
                  <c:v>1.7764794125774808</c:v>
                </c:pt>
                <c:pt idx="9">
                  <c:v>1.7842597261549242</c:v>
                </c:pt>
                <c:pt idx="10">
                  <c:v>2.1569299950459309</c:v>
                </c:pt>
                <c:pt idx="11">
                  <c:v>2.0591636512851119</c:v>
                </c:pt>
                <c:pt idx="12">
                  <c:v>2.4050586644248639</c:v>
                </c:pt>
                <c:pt idx="13">
                  <c:v>3.0160259842238801</c:v>
                </c:pt>
                <c:pt idx="14">
                  <c:v>0.44695447300948654</c:v>
                </c:pt>
                <c:pt idx="15">
                  <c:v>1.4487254665241034</c:v>
                </c:pt>
                <c:pt idx="16">
                  <c:v>0.89082316140218776</c:v>
                </c:pt>
                <c:pt idx="17">
                  <c:v>-0.11458228018736971</c:v>
                </c:pt>
                <c:pt idx="18">
                  <c:v>0.86035291339114917</c:v>
                </c:pt>
                <c:pt idx="19">
                  <c:v>1.0236167792868178</c:v>
                </c:pt>
                <c:pt idx="20">
                  <c:v>0.93377483443708442</c:v>
                </c:pt>
                <c:pt idx="21">
                  <c:v>0.89889114887473642</c:v>
                </c:pt>
                <c:pt idx="22">
                  <c:v>0.8161009233970562</c:v>
                </c:pt>
                <c:pt idx="23">
                  <c:v>0.91269713290547116</c:v>
                </c:pt>
                <c:pt idx="24">
                  <c:v>-0.18855864493448893</c:v>
                </c:pt>
                <c:pt idx="25">
                  <c:v>-0.16650123274950523</c:v>
                </c:pt>
                <c:pt idx="26">
                  <c:v>-0.30469226081657474</c:v>
                </c:pt>
                <c:pt idx="27">
                  <c:v>-8.6861407798222157E-2</c:v>
                </c:pt>
                <c:pt idx="28">
                  <c:v>-3.8638632192422584E-2</c:v>
                </c:pt>
                <c:pt idx="29">
                  <c:v>-0.89225318086647576</c:v>
                </c:pt>
                <c:pt idx="30">
                  <c:v>-1.5340613624544974</c:v>
                </c:pt>
                <c:pt idx="31">
                  <c:v>-0.64034856086612191</c:v>
                </c:pt>
                <c:pt idx="32">
                  <c:v>0.29233937944321831</c:v>
                </c:pt>
                <c:pt idx="33">
                  <c:v>11.980788340510106</c:v>
                </c:pt>
                <c:pt idx="34">
                  <c:v>-1.8605614221906763</c:v>
                </c:pt>
                <c:pt idx="35">
                  <c:v>-2.7699077702091679</c:v>
                </c:pt>
                <c:pt idx="36">
                  <c:v>-0.48668588610929486</c:v>
                </c:pt>
                <c:pt idx="37">
                  <c:v>1.137000809918387</c:v>
                </c:pt>
                <c:pt idx="38">
                  <c:v>-4.4599131425755338</c:v>
                </c:pt>
                <c:pt idx="39">
                  <c:v>-4.5778393887617401</c:v>
                </c:pt>
                <c:pt idx="40">
                  <c:v>-3.0710496976249169</c:v>
                </c:pt>
                <c:pt idx="41">
                  <c:v>-1.9379574764726293</c:v>
                </c:pt>
                <c:pt idx="42">
                  <c:v>-0.50117295798677297</c:v>
                </c:pt>
                <c:pt idx="43">
                  <c:v>-0.32508127031757317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B-43E4-AFDA-4EDCEE7499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6033408"/>
        <c:axId val="246035200"/>
      </c:barChart>
      <c:catAx>
        <c:axId val="2460334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4603520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46035200"/>
        <c:scaling>
          <c:orientation val="minMax"/>
          <c:max val="14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4603340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0.00755</cdr:x>
      <cdr:y>0.85116</cdr:y>
    </cdr:from>
    <cdr:to>
      <cdr:x>0.98156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2941320"/>
          <a:ext cx="6883865" cy="514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0.90708</cdr:x>
      <cdr:y>0.27076</cdr:y>
    </cdr:from>
    <cdr:to>
      <cdr:x>0.90819</cdr:x>
      <cdr:y>0.76022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08274" y="1292089"/>
          <a:ext cx="8332" cy="233571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0.9052</cdr:x>
      <cdr:y>0.29506</cdr:y>
    </cdr:from>
    <cdr:to>
      <cdr:x>0.95785</cdr:x>
      <cdr:y>0.29541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794126" y="1408055"/>
          <a:ext cx="395175" cy="167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0.89201</cdr:x>
      <cdr:y>0.22197</cdr:y>
    </cdr:from>
    <cdr:to>
      <cdr:x>0.98422</cdr:x>
      <cdr:y>0.28069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95149" y="1059225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0.02447</cdr:x>
      <cdr:y>0</cdr:y>
    </cdr:from>
    <cdr:to>
      <cdr:x>0.98344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83693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0.9126</cdr:x>
      <cdr:y>0.26903</cdr:y>
    </cdr:from>
    <cdr:to>
      <cdr:x>0.97069</cdr:x>
      <cdr:y>0.2701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849717" y="1283805"/>
          <a:ext cx="435991" cy="512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0.90259</cdr:x>
      <cdr:y>0.20338</cdr:y>
    </cdr:from>
    <cdr:to>
      <cdr:x>0.991</cdr:x>
      <cdr:y>0.2621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74582" y="970528"/>
          <a:ext cx="663579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0.90597</cdr:x>
      <cdr:y>0.23793</cdr:y>
    </cdr:from>
    <cdr:to>
      <cdr:x>0.90667</cdr:x>
      <cdr:y>0.7689</cdr:y>
    </cdr:to>
    <cdr:cxnSp macro="">
      <cdr:nvCxnSpPr>
        <cdr:cNvPr id="7" name="Connecteur droit 6"/>
        <cdr:cNvCxnSpPr/>
      </cdr:nvCxnSpPr>
      <cdr:spPr>
        <a:xfrm xmlns:a="http://schemas.openxmlformats.org/drawingml/2006/main" flipH="1">
          <a:off x="6799943" y="1135400"/>
          <a:ext cx="5254" cy="25338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0.0359</cdr:x>
      <cdr:y>0</cdr:y>
    </cdr:from>
    <cdr:to>
      <cdr:x>0.99487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9433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0.90598</cdr:x>
      <cdr:y>0.27944</cdr:y>
    </cdr:from>
    <cdr:to>
      <cdr:x>0.90708</cdr:x>
      <cdr:y>0.76542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800044" y="1333495"/>
          <a:ext cx="8256" cy="2319108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0.90437</cdr:x>
      <cdr:y>0.33481</cdr:y>
    </cdr:from>
    <cdr:to>
      <cdr:x>0.96783</cdr:x>
      <cdr:y>0.33481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87920" y="1597722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0.89477</cdr:x>
      <cdr:y>0.27013</cdr:y>
    </cdr:from>
    <cdr:to>
      <cdr:x>0.99333</cdr:x>
      <cdr:y>0.32885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15838" y="1289067"/>
          <a:ext cx="739762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0.83255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663679"/>
          <a:ext cx="6057900" cy="736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</a:t>
          </a:r>
          <a:r>
            <a:rPr lang="fr-FR" sz="1000"/>
            <a:t>août 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r>
            <a:rPr lang="fr-FR" sz="1000" b="1" i="1"/>
            <a:t>Sources : </a:t>
          </a:r>
          <a:r>
            <a:rPr lang="fr-FR" sz="1000"/>
            <a:t>Cnaf, Allstat FR6 et FR2 ; MSA ;  Pôle emploi, FNA - </a:t>
          </a:r>
          <a:r>
            <a:rPr lang="fr-FR" sz="1000" b="1" i="1"/>
            <a:t>Traitements : </a:t>
          </a:r>
          <a:r>
            <a:rPr lang="fr-FR" sz="1000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67703" y="0"/>
          <a:ext cx="7491079" cy="9391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(en nombre)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0.10103</cdr:x>
      <cdr:y>0</cdr:y>
    </cdr:from>
    <cdr:to>
      <cdr:x>0.93414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13094" y="0"/>
          <a:ext cx="5880110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T2 2022 et le T3 2022)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0.97835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027" y="56518"/>
          <a:ext cx="6663098" cy="7085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Alpes-Maritimes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2012)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0.82674</cdr:y>
    </cdr:from>
    <cdr:to>
      <cdr:x>0</cdr:x>
      <cdr:y>0.82699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68688"/>
          <a:ext cx="9828119" cy="1073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>
            <a:effectLst/>
          </a:endParaRPr>
        </a:p>
        <a:p xmlns:a="http://schemas.openxmlformats.org/drawingml/2006/main">
          <a:r>
            <a:rPr lang="fr-FR" sz="90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 recours aux CUI-CIE n'est plus autorisé, sauf pour les Drom et les  Conseils départementaux qui les financent entièrement.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0.96252</cdr:x>
      <cdr:y>0.42497</cdr:y>
    </cdr:from>
    <cdr:to>
      <cdr:x>0.97746</cdr:x>
      <cdr:y>0.52104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103827" y="2530464"/>
          <a:ext cx="141307" cy="572047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0.85868</cdr:y>
    </cdr:from>
    <cdr:to>
      <cdr:x>1</cdr:x>
      <cdr:y>0.95688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0.92641</cdr:x>
      <cdr:y>0.18134</cdr:y>
    </cdr:from>
    <cdr:to>
      <cdr:x>1</cdr:x>
      <cdr:y>0.22202</cdr:y>
    </cdr:to>
    <cdr:sp macro="" textlink="">
      <cdr:nvSpPr>
        <cdr:cNvPr id="4" name="ZoneTexte 16"/>
        <cdr:cNvSpPr txBox="1"/>
      </cdr:nvSpPr>
      <cdr:spPr bwMode="auto">
        <a:xfrm xmlns:a="http://schemas.openxmlformats.org/drawingml/2006/main">
          <a:off x="8322548" y="1039079"/>
          <a:ext cx="661143" cy="23314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 smtClean="0"/>
            <a:t>13 700</a:t>
          </a:r>
          <a:endParaRPr lang="fr-FR" sz="1100" b="1" dirty="0"/>
        </a:p>
      </cdr:txBody>
    </cdr:sp>
  </cdr:relSizeAnchor>
  <cdr:relSizeAnchor xmlns:cdr="http://schemas.openxmlformats.org/drawingml/2006/chartDrawing">
    <cdr:from>
      <cdr:x>0.9629</cdr:x>
      <cdr:y>0.23105</cdr:y>
    </cdr:from>
    <cdr:to>
      <cdr:x>0.98248</cdr:x>
      <cdr:y>0.30451</cdr:y>
    </cdr:to>
    <cdr:sp macro="" textlink="">
      <cdr:nvSpPr>
        <cdr:cNvPr id="7" name="Flèche vers le bas 6"/>
        <cdr:cNvSpPr/>
      </cdr:nvSpPr>
      <cdr:spPr>
        <a:xfrm xmlns:a="http://schemas.openxmlformats.org/drawingml/2006/main">
          <a:off x="8650355" y="1323959"/>
          <a:ext cx="175969" cy="420914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60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lnSpc>
              <a:spcPts val="1000"/>
            </a:lnSpc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2022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Alpes-Maritimes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0.17033</cdr:y>
    </cdr:from>
    <cdr:to>
      <cdr:x>0.93063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0.17831</cdr:y>
    </cdr:from>
    <cdr:to>
      <cdr:x>1</cdr:x>
      <cdr:y>0.23375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5090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0.39396</cdr:x>
      <cdr:y>0.17901</cdr:y>
    </cdr:from>
    <cdr:to>
      <cdr:x>0.7195</cdr:x>
      <cdr:y>0.34019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2956915" y="854240"/>
          <a:ext cx="2443405" cy="76915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93 300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T3 2022</a:t>
          </a:r>
        </a:p>
        <a:p xmlns:a="http://schemas.openxmlformats.org/drawingml/2006/main">
          <a:pPr algn="ctr"/>
          <a:endParaRPr lang="fr-FR" sz="1400" b="1" dirty="0" smtClean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20/01/2023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octobre 2021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janvier 2023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Alpes-Maritimes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ireccte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11858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94215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58452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27857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3" y="4377928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8126" y="1678805"/>
            <a:ext cx="7385099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3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trimestre 2022</a:t>
            </a:r>
            <a:endParaRPr lang="fr-FR" sz="50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676" y="10921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83529"/>
            <a:ext cx="8889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… et reste dans la moyenne des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711730"/>
              </p:ext>
            </p:extLst>
          </p:nvPr>
        </p:nvGraphicFramePr>
        <p:xfrm>
          <a:off x="828136" y="1062037"/>
          <a:ext cx="7206201" cy="5209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8" y="-87769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demande d’emploi recule sur un rythme </a:t>
            </a:r>
            <a:r>
              <a:rPr lang="fr-FR" sz="2800" b="1" dirty="0" smtClean="0">
                <a:solidFill>
                  <a:srgbClr val="4F81BD">
                    <a:lumMod val="75000"/>
                  </a:srgbClr>
                </a:solidFill>
              </a:rPr>
              <a:t>nettement ralenti</a:t>
            </a:r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8913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817452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51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3656" y="327280"/>
            <a:ext cx="8855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Légère baisse pour les hommes, stabilité pour les femmes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750279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70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-34123"/>
            <a:ext cx="8911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ne continue de reculer que pour les seniors…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34855" y="6492875"/>
            <a:ext cx="548393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098954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19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43439"/>
            <a:ext cx="89058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 smtClean="0">
                <a:solidFill>
                  <a:schemeClr val="accent1">
                    <a:lumMod val="75000"/>
                  </a:schemeClr>
                </a:solidFill>
              </a:rPr>
              <a:t>… et les demandeurs d’emploi de longue durée</a:t>
            </a:r>
            <a:endParaRPr lang="fr-FR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71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585131" y="6492875"/>
            <a:ext cx="6210913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161843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7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0707" y="317915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Forte baisse du </a:t>
            </a:r>
            <a:r>
              <a:rPr lang="fr-FR" sz="2800" b="1" dirty="0">
                <a:solidFill>
                  <a:srgbClr val="376092"/>
                </a:solidFill>
              </a:rPr>
              <a:t>nombre de foyers bénéficiaires du </a:t>
            </a:r>
            <a:r>
              <a:rPr lang="fr-FR" sz="2800" b="1" dirty="0" smtClean="0">
                <a:solidFill>
                  <a:srgbClr val="376092"/>
                </a:solidFill>
              </a:rPr>
              <a:t>RSA…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6" y="1665515"/>
            <a:ext cx="9040307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60707" y="37025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… qui continue de s’éloigner de son </a:t>
            </a:r>
            <a:r>
              <a:rPr lang="fr-FR" sz="2800" b="1" dirty="0">
                <a:solidFill>
                  <a:srgbClr val="376092"/>
                </a:solidFill>
              </a:rPr>
              <a:t>niveau d’avant-crise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493399"/>
              </p:ext>
            </p:extLst>
          </p:nvPr>
        </p:nvGraphicFramePr>
        <p:xfrm>
          <a:off x="337100" y="1164429"/>
          <a:ext cx="8273143" cy="513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75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d’Azur:</a:t>
            </a:r>
          </a:p>
          <a:p>
            <a:pPr algn="ctr">
              <a:defRPr/>
            </a:pPr>
            <a:r>
              <a:rPr lang="fr-FR" dirty="0">
                <a:hlinkClick r:id="rId3"/>
              </a:rPr>
              <a:t/>
            </a: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 smtClean="0"/>
              <a:t>Dreets</a:t>
            </a:r>
            <a:r>
              <a:rPr lang="fr-FR" sz="2000" dirty="0" smtClean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marL="0" lvl="1" algn="ctr">
              <a:defRPr/>
            </a:pPr>
            <a:r>
              <a:rPr lang="fr-FR" sz="2000" dirty="0">
                <a:hlinkClick r:id="rId4"/>
              </a:rPr>
              <a:t>https://paca.dreets.gouv.fr/Les-indicateurs-cles-de-la-Direccte-Paca</a:t>
            </a:r>
            <a:endParaRPr lang="fr-FR" sz="2000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2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219082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126292"/>
            <a:ext cx="8836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Alors qu’il progressait de façon vigoureuse depuis mi-2021, l’emploi salarié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se stabilise au 3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2022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68991" y="1747897"/>
            <a:ext cx="12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T3 2022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847671" y="208645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+0,3 %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47671" y="2702004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+0,4 %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847671" y="2991365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0,0 %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686474"/>
              </p:ext>
            </p:extLst>
          </p:nvPr>
        </p:nvGraphicFramePr>
        <p:xfrm>
          <a:off x="351982" y="1315970"/>
          <a:ext cx="8217251" cy="486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3645" y="36982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Très faibles créations d’emplois hors intérim, très léger recul de l’intérim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59121" y="2505574"/>
            <a:ext cx="14361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+260</a:t>
            </a:r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-50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9094" y="215053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T3 2022 :</a:t>
            </a:r>
            <a:endParaRPr lang="fr-FR" b="1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921946"/>
              </p:ext>
            </p:extLst>
          </p:nvPr>
        </p:nvGraphicFramePr>
        <p:xfrm>
          <a:off x="613939" y="1282772"/>
          <a:ext cx="7811588" cy="498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69523"/>
            <a:ext cx="89869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Les créations d’emploi dans le tertiaire marchand et l’industrie compensées par les baisses dans le tertiaire non marchand</a:t>
            </a:r>
            <a:endParaRPr lang="fr-FR" sz="26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342961"/>
              </p:ext>
            </p:extLst>
          </p:nvPr>
        </p:nvGraphicFramePr>
        <p:xfrm>
          <a:off x="557349" y="1308100"/>
          <a:ext cx="7855131" cy="5020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5" y="226284"/>
            <a:ext cx="8612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La croissance de l’emploi salarié ralentit dans le tertiaire marchand, recule dans le non marchand, se stabilise dans la construction et accélère dans l’industrie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122658"/>
              </p:ext>
            </p:extLst>
          </p:nvPr>
        </p:nvGraphicFramePr>
        <p:xfrm>
          <a:off x="821289" y="1448873"/>
          <a:ext cx="7612516" cy="500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4" y="462880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Nouvelle baisse annuelle dans la construction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87" y="1628642"/>
            <a:ext cx="8245357" cy="31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2977" y="91017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contrats aidés poursuivent leur recul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72977" y="62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0" y="731913"/>
            <a:ext cx="9118268" cy="5781955"/>
            <a:chOff x="209459" y="-256962"/>
            <a:chExt cx="9458325" cy="6042212"/>
          </a:xfrm>
        </p:grpSpPr>
        <p:graphicFrame>
          <p:nvGraphicFramePr>
            <p:cNvPr id="16" name="Graphique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22871049"/>
                </p:ext>
              </p:extLst>
            </p:nvPr>
          </p:nvGraphicFramePr>
          <p:xfrm>
            <a:off x="209459" y="-256962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ZoneTexte 16"/>
            <p:cNvSpPr txBox="1"/>
            <p:nvPr/>
          </p:nvSpPr>
          <p:spPr>
            <a:xfrm>
              <a:off x="8931884" y="2043402"/>
              <a:ext cx="685800" cy="24363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1 500</a:t>
              </a:r>
            </a:p>
          </p:txBody>
        </p:sp>
      </p:grpSp>
      <p:sp>
        <p:nvSpPr>
          <p:cNvPr id="21" name="ZoneTexte 1"/>
          <p:cNvSpPr txBox="1"/>
          <p:nvPr/>
        </p:nvSpPr>
        <p:spPr>
          <a:xfrm>
            <a:off x="243347" y="5576552"/>
            <a:ext cx="8900653" cy="59821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4929" y="126074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L’apprentissage progresse moins vite que mi-2022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44929" y="64929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311240"/>
              </p:ext>
            </p:extLst>
          </p:nvPr>
        </p:nvGraphicFramePr>
        <p:xfrm>
          <a:off x="89043" y="838670"/>
          <a:ext cx="8983691" cy="5730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35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6658" y="346435"/>
            <a:ext cx="8827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se stabilise…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25698" y="9305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 smtClean="0"/>
              <a:t>Les éclairages conjoncturels départementaux </a:t>
            </a:r>
            <a:r>
              <a:rPr lang="fr-FR" smtClean="0"/>
              <a:t>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janvier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57964" y="4560326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7,1 % (-0,1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00495" y="4296008"/>
            <a:ext cx="167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7,4 % (0,0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9864" y="3890347"/>
            <a:ext cx="16127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8,2 %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921546"/>
              </p:ext>
            </p:extLst>
          </p:nvPr>
        </p:nvGraphicFramePr>
        <p:xfrm>
          <a:off x="612475" y="1052423"/>
          <a:ext cx="7625751" cy="521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1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b994d58-9349-46a1-8cee-b96a64c5dc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10528</TotalTime>
  <Words>1619</Words>
  <Application>Microsoft Office PowerPoint</Application>
  <PresentationFormat>Affichage à l'écran (4:3)</PresentationFormat>
  <Paragraphs>258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MS Gothic</vt:lpstr>
      <vt:lpstr>Arial</vt:lpstr>
      <vt:lpstr>Calibri</vt:lpstr>
      <vt:lpstr>Tahoma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BLANCHE, Jerome (DREETS-PACA)</cp:lastModifiedBy>
  <cp:revision>806</cp:revision>
  <cp:lastPrinted>2018-10-09T12:30:48Z</cp:lastPrinted>
  <dcterms:created xsi:type="dcterms:W3CDTF">2018-05-30T13:27:07Z</dcterms:created>
  <dcterms:modified xsi:type="dcterms:W3CDTF">2023-01-20T15:41:31Z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