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5" r:id="rId12"/>
    <p:sldId id="261" r:id="rId13"/>
    <p:sldId id="314" r:id="rId14"/>
    <p:sldId id="305" r:id="rId15"/>
    <p:sldId id="302" r:id="rId16"/>
    <p:sldId id="306" r:id="rId17"/>
    <p:sldId id="307" r:id="rId18"/>
    <p:sldId id="308" r:id="rId19"/>
    <p:sldId id="309" r:id="rId20"/>
    <p:sldId id="316" r:id="rId21"/>
    <p:sldId id="317" r:id="rId22"/>
    <p:sldId id="310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Prestations%20sociales\2023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3\01%20-%20Fichiers%20de%20travail\DPAE\dpae_dep_eclairageconj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3\01%20-%20Fichiers%20de%20travail\Politiques%20emploi\2023_T3_Politiques%20de%20l'emploi_note_V2_VM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3\01%20-%20Fichiers%20de%20travail\Politiques%20emploi\2023_T3_Politiques%20de%20l'emploi_note_V2_VM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2013)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100.08058198599802</c:v>
                </c:pt>
                <c:pt idx="2">
                  <c:v>100.25061222107747</c:v>
                </c:pt>
                <c:pt idx="3">
                  <c:v>100.61788875196685</c:v>
                </c:pt>
                <c:pt idx="4">
                  <c:v>100.73421636824395</c:v>
                </c:pt>
                <c:pt idx="5">
                  <c:v>100.66390353505766</c:v>
                </c:pt>
                <c:pt idx="6">
                  <c:v>100.68432960950284</c:v>
                </c:pt>
                <c:pt idx="7">
                  <c:v>100.87383195401216</c:v>
                </c:pt>
                <c:pt idx="8">
                  <c:v>100.80918679532849</c:v>
                </c:pt>
                <c:pt idx="9">
                  <c:v>101.1792129900855</c:v>
                </c:pt>
                <c:pt idx="10">
                  <c:v>101.09734034553735</c:v>
                </c:pt>
                <c:pt idx="11">
                  <c:v>101.54581613390525</c:v>
                </c:pt>
                <c:pt idx="12">
                  <c:v>101.94277781144714</c:v>
                </c:pt>
                <c:pt idx="13">
                  <c:v>102.33137826620786</c:v>
                </c:pt>
                <c:pt idx="14">
                  <c:v>102.51880433391918</c:v>
                </c:pt>
                <c:pt idx="15">
                  <c:v>102.60600795943515</c:v>
                </c:pt>
                <c:pt idx="16">
                  <c:v>103.07272131427199</c:v>
                </c:pt>
                <c:pt idx="17">
                  <c:v>103.48707882444575</c:v>
                </c:pt>
                <c:pt idx="18">
                  <c:v>103.60525825516432</c:v>
                </c:pt>
                <c:pt idx="19">
                  <c:v>103.93392726072874</c:v>
                </c:pt>
                <c:pt idx="20">
                  <c:v>104.50782139081365</c:v>
                </c:pt>
                <c:pt idx="21">
                  <c:v>104.45136910814372</c:v>
                </c:pt>
                <c:pt idx="22">
                  <c:v>104.48548738633787</c:v>
                </c:pt>
                <c:pt idx="23">
                  <c:v>104.7224635192555</c:v>
                </c:pt>
                <c:pt idx="24">
                  <c:v>105.24052263815098</c:v>
                </c:pt>
                <c:pt idx="25">
                  <c:v>105.60460058045966</c:v>
                </c:pt>
                <c:pt idx="26">
                  <c:v>106.11065096328021</c:v>
                </c:pt>
                <c:pt idx="27">
                  <c:v>106.5153004765336</c:v>
                </c:pt>
                <c:pt idx="28">
                  <c:v>104.3700015038978</c:v>
                </c:pt>
                <c:pt idx="29">
                  <c:v>103.44431874552478</c:v>
                </c:pt>
                <c:pt idx="30">
                  <c:v>106.05981023952378</c:v>
                </c:pt>
                <c:pt idx="31">
                  <c:v>106.35161130302642</c:v>
                </c:pt>
                <c:pt idx="32">
                  <c:v>107.21646476277695</c:v>
                </c:pt>
                <c:pt idx="33">
                  <c:v>108.84701543627627</c:v>
                </c:pt>
                <c:pt idx="34">
                  <c:v>109.64621365673869</c:v>
                </c:pt>
                <c:pt idx="35">
                  <c:v>110.51651032863535</c:v>
                </c:pt>
                <c:pt idx="36">
                  <c:v>110.74467631405875</c:v>
                </c:pt>
                <c:pt idx="37">
                  <c:v>111.39533657008052</c:v>
                </c:pt>
                <c:pt idx="38">
                  <c:v>111.61508521713365</c:v>
                </c:pt>
                <c:pt idx="39">
                  <c:v>111.98045381799247</c:v>
                </c:pt>
                <c:pt idx="40">
                  <c:v>112.43835702533509</c:v>
                </c:pt>
                <c:pt idx="41">
                  <c:v>112.52651461586633</c:v>
                </c:pt>
                <c:pt idx="42">
                  <c:v>112.75355828950705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57-4A2D-86CF-A029C004807E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99.843703894855182</c:v>
                </c:pt>
                <c:pt idx="2">
                  <c:v>100.04494661696597</c:v>
                </c:pt>
                <c:pt idx="3">
                  <c:v>100.33385881419167</c:v>
                </c:pt>
                <c:pt idx="4">
                  <c:v>100.33100034496856</c:v>
                </c:pt>
                <c:pt idx="5">
                  <c:v>100.38819062929323</c:v>
                </c:pt>
                <c:pt idx="6">
                  <c:v>100.24978610283655</c:v>
                </c:pt>
                <c:pt idx="7">
                  <c:v>100.34625436622049</c:v>
                </c:pt>
                <c:pt idx="8">
                  <c:v>100.27832875491734</c:v>
                </c:pt>
                <c:pt idx="9">
                  <c:v>100.4995320752486</c:v>
                </c:pt>
                <c:pt idx="10">
                  <c:v>100.58724164819945</c:v>
                </c:pt>
                <c:pt idx="11">
                  <c:v>100.73387134503773</c:v>
                </c:pt>
                <c:pt idx="12">
                  <c:v>100.9289703060664</c:v>
                </c:pt>
                <c:pt idx="13">
                  <c:v>101.1395927969134</c:v>
                </c:pt>
                <c:pt idx="14">
                  <c:v>101.47145285952044</c:v>
                </c:pt>
                <c:pt idx="15">
                  <c:v>101.51791053861943</c:v>
                </c:pt>
                <c:pt idx="16">
                  <c:v>101.98499449765501</c:v>
                </c:pt>
                <c:pt idx="17">
                  <c:v>102.42543795526547</c:v>
                </c:pt>
                <c:pt idx="18">
                  <c:v>102.46579689340223</c:v>
                </c:pt>
                <c:pt idx="19">
                  <c:v>102.84678214287794</c:v>
                </c:pt>
                <c:pt idx="20">
                  <c:v>103.13699201515891</c:v>
                </c:pt>
                <c:pt idx="21">
                  <c:v>103.20959257322787</c:v>
                </c:pt>
                <c:pt idx="22">
                  <c:v>103.13955189887292</c:v>
                </c:pt>
                <c:pt idx="23">
                  <c:v>103.46432743349764</c:v>
                </c:pt>
                <c:pt idx="24">
                  <c:v>104.01747720061259</c:v>
                </c:pt>
                <c:pt idx="25">
                  <c:v>104.23741935231412</c:v>
                </c:pt>
                <c:pt idx="26">
                  <c:v>104.58431351412645</c:v>
                </c:pt>
                <c:pt idx="27">
                  <c:v>104.94278996520603</c:v>
                </c:pt>
                <c:pt idx="28">
                  <c:v>102.974821452302</c:v>
                </c:pt>
                <c:pt idx="29">
                  <c:v>102.56338694911535</c:v>
                </c:pt>
                <c:pt idx="30">
                  <c:v>104.65699449895503</c:v>
                </c:pt>
                <c:pt idx="31">
                  <c:v>104.59626899643473</c:v>
                </c:pt>
                <c:pt idx="32">
                  <c:v>105.44431447698625</c:v>
                </c:pt>
                <c:pt idx="33">
                  <c:v>106.70079926233147</c:v>
                </c:pt>
                <c:pt idx="34">
                  <c:v>107.42904614075192</c:v>
                </c:pt>
                <c:pt idx="35">
                  <c:v>107.8729773007932</c:v>
                </c:pt>
                <c:pt idx="36">
                  <c:v>108.17851091520411</c:v>
                </c:pt>
                <c:pt idx="37">
                  <c:v>108.5915657217154</c:v>
                </c:pt>
                <c:pt idx="38">
                  <c:v>109.0250532869577</c:v>
                </c:pt>
                <c:pt idx="39">
                  <c:v>109.25774870468821</c:v>
                </c:pt>
                <c:pt idx="40">
                  <c:v>109.59274935880983</c:v>
                </c:pt>
                <c:pt idx="41">
                  <c:v>109.6990217474393</c:v>
                </c:pt>
                <c:pt idx="42">
                  <c:v>109.84457704098514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57-4A2D-86CF-A029C004807E}"/>
            </c:ext>
          </c:extLst>
        </c:ser>
        <c:ser>
          <c:idx val="2"/>
          <c:order val="2"/>
          <c:tx>
            <c:strRef>
              <c:f>'Données graph 1 et 2'!$I$8:$I$9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2'!$I$10:$I$52</c:f>
              <c:numCache>
                <c:formatCode>#\ ##0.0</c:formatCode>
                <c:ptCount val="43"/>
                <c:pt idx="0">
                  <c:v>100</c:v>
                </c:pt>
                <c:pt idx="1">
                  <c:v>100.16711619677305</c:v>
                </c:pt>
                <c:pt idx="2">
                  <c:v>99.988028642984645</c:v>
                </c:pt>
                <c:pt idx="3">
                  <c:v>100.28058238304389</c:v>
                </c:pt>
                <c:pt idx="4">
                  <c:v>100.07216740707932</c:v>
                </c:pt>
                <c:pt idx="5">
                  <c:v>100.02205286735457</c:v>
                </c:pt>
                <c:pt idx="6">
                  <c:v>99.733335134085721</c:v>
                </c:pt>
                <c:pt idx="7">
                  <c:v>99.932323173022723</c:v>
                </c:pt>
                <c:pt idx="8">
                  <c:v>99.88713581560998</c:v>
                </c:pt>
                <c:pt idx="9">
                  <c:v>99.989796408103075</c:v>
                </c:pt>
                <c:pt idx="10">
                  <c:v>100.22549620118055</c:v>
                </c:pt>
                <c:pt idx="11">
                  <c:v>100.80146407052332</c:v>
                </c:pt>
                <c:pt idx="12">
                  <c:v>101.00129412081971</c:v>
                </c:pt>
                <c:pt idx="13">
                  <c:v>101.20721599466604</c:v>
                </c:pt>
                <c:pt idx="14">
                  <c:v>101.56673330660266</c:v>
                </c:pt>
                <c:pt idx="15">
                  <c:v>101.74221194810605</c:v>
                </c:pt>
                <c:pt idx="16">
                  <c:v>101.7804689288284</c:v>
                </c:pt>
                <c:pt idx="17">
                  <c:v>102.36820205966654</c:v>
                </c:pt>
                <c:pt idx="18">
                  <c:v>102.19366176581943</c:v>
                </c:pt>
                <c:pt idx="19">
                  <c:v>102.70841749328336</c:v>
                </c:pt>
                <c:pt idx="20">
                  <c:v>103.1763305562306</c:v>
                </c:pt>
                <c:pt idx="21">
                  <c:v>103.34860301245719</c:v>
                </c:pt>
                <c:pt idx="22">
                  <c:v>103.22365323552806</c:v>
                </c:pt>
                <c:pt idx="23">
                  <c:v>102.95072043613511</c:v>
                </c:pt>
                <c:pt idx="24">
                  <c:v>103.48688401198763</c:v>
                </c:pt>
                <c:pt idx="25">
                  <c:v>103.75758012462111</c:v>
                </c:pt>
                <c:pt idx="26">
                  <c:v>103.76611510590344</c:v>
                </c:pt>
                <c:pt idx="27">
                  <c:v>104.31043144258123</c:v>
                </c:pt>
                <c:pt idx="28">
                  <c:v>101.723877022034</c:v>
                </c:pt>
                <c:pt idx="29">
                  <c:v>99.703760622871044</c:v>
                </c:pt>
                <c:pt idx="30">
                  <c:v>102.27309911524011</c:v>
                </c:pt>
                <c:pt idx="31">
                  <c:v>102.71199112365433</c:v>
                </c:pt>
                <c:pt idx="32">
                  <c:v>103.11027554562114</c:v>
                </c:pt>
                <c:pt idx="33">
                  <c:v>104.5452403771518</c:v>
                </c:pt>
                <c:pt idx="34">
                  <c:v>105.58678416043945</c:v>
                </c:pt>
                <c:pt idx="35">
                  <c:v>106.72225805997829</c:v>
                </c:pt>
                <c:pt idx="36">
                  <c:v>107.18526040050109</c:v>
                </c:pt>
                <c:pt idx="37">
                  <c:v>108.31443137454231</c:v>
                </c:pt>
                <c:pt idx="38">
                  <c:v>108.39036866717518</c:v>
                </c:pt>
                <c:pt idx="39">
                  <c:v>108.89598080472634</c:v>
                </c:pt>
                <c:pt idx="40">
                  <c:v>109.44313115883944</c:v>
                </c:pt>
                <c:pt idx="41">
                  <c:v>109.5977796316667</c:v>
                </c:pt>
                <c:pt idx="42">
                  <c:v>109.74483660634911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57-4A2D-86CF-A029C0048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dep06_trim!$BG$79:$BG$122</c:f>
              <c:numCache>
                <c:formatCode>#\ ##0.0</c:formatCode>
                <c:ptCount val="44"/>
                <c:pt idx="0">
                  <c:v>2.9691416717088748</c:v>
                </c:pt>
                <c:pt idx="1">
                  <c:v>2.8793284365162597</c:v>
                </c:pt>
                <c:pt idx="2">
                  <c:v>1.6808779731549262</c:v>
                </c:pt>
                <c:pt idx="3">
                  <c:v>1.6651285960759044</c:v>
                </c:pt>
                <c:pt idx="4">
                  <c:v>1.6418028257952466</c:v>
                </c:pt>
                <c:pt idx="5">
                  <c:v>1.9725091247961402</c:v>
                </c:pt>
                <c:pt idx="6">
                  <c:v>2.1247429746401592</c:v>
                </c:pt>
                <c:pt idx="7">
                  <c:v>1.9910514541386926</c:v>
                </c:pt>
                <c:pt idx="8">
                  <c:v>2.3579732397455588</c:v>
                </c:pt>
                <c:pt idx="9">
                  <c:v>3.1286831672559634</c:v>
                </c:pt>
                <c:pt idx="10">
                  <c:v>0.4155844155844246</c:v>
                </c:pt>
                <c:pt idx="11">
                  <c:v>1.4278323848939456</c:v>
                </c:pt>
                <c:pt idx="12">
                  <c:v>0.80247543269067467</c:v>
                </c:pt>
                <c:pt idx="13">
                  <c:v>5.3972002023949806E-2</c:v>
                </c:pt>
                <c:pt idx="14">
                  <c:v>0.84285762449005652</c:v>
                </c:pt>
                <c:pt idx="15">
                  <c:v>0.93276720938784141</c:v>
                </c:pt>
                <c:pt idx="16">
                  <c:v>0.88108645246771644</c:v>
                </c:pt>
                <c:pt idx="17">
                  <c:v>1.0309955345416455</c:v>
                </c:pt>
                <c:pt idx="18">
                  <c:v>0.81572960675981854</c:v>
                </c:pt>
                <c:pt idx="19">
                  <c:v>0.83491828116437627</c:v>
                </c:pt>
                <c:pt idx="20">
                  <c:v>-0.24936061381074515</c:v>
                </c:pt>
                <c:pt idx="21">
                  <c:v>-4.8073841420426255E-2</c:v>
                </c:pt>
                <c:pt idx="22">
                  <c:v>-0.21803956776862421</c:v>
                </c:pt>
                <c:pt idx="23">
                  <c:v>-0.29242584915967207</c:v>
                </c:pt>
                <c:pt idx="24">
                  <c:v>-0.10313265437669195</c:v>
                </c:pt>
                <c:pt idx="25">
                  <c:v>-0.62588721125307334</c:v>
                </c:pt>
                <c:pt idx="26">
                  <c:v>-1.3667943640023328</c:v>
                </c:pt>
                <c:pt idx="27">
                  <c:v>-1.0796221322537103</c:v>
                </c:pt>
                <c:pt idx="28">
                  <c:v>0.26619638638405441</c:v>
                </c:pt>
                <c:pt idx="29">
                  <c:v>12.464739654199718</c:v>
                </c:pt>
                <c:pt idx="30">
                  <c:v>-1.8088465283720323</c:v>
                </c:pt>
                <c:pt idx="31">
                  <c:v>-3.3357374684457319</c:v>
                </c:pt>
                <c:pt idx="32">
                  <c:v>-0.40415345395758973</c:v>
                </c:pt>
                <c:pt idx="33">
                  <c:v>1.5701086277937204</c:v>
                </c:pt>
                <c:pt idx="34">
                  <c:v>-4.3178954485386782</c:v>
                </c:pt>
                <c:pt idx="35">
                  <c:v>-5.1808312455836063</c:v>
                </c:pt>
                <c:pt idx="36">
                  <c:v>-3.0859388232105878</c:v>
                </c:pt>
                <c:pt idx="37">
                  <c:v>-1.4889898636840315</c:v>
                </c:pt>
                <c:pt idx="38">
                  <c:v>-0.32287822878229733</c:v>
                </c:pt>
                <c:pt idx="39">
                  <c:v>-1.149752607411092</c:v>
                </c:pt>
                <c:pt idx="40">
                  <c:v>-0.25927259632697597</c:v>
                </c:pt>
                <c:pt idx="41">
                  <c:v>-1.4224853780056446</c:v>
                </c:pt>
                <c:pt idx="42">
                  <c:v>-0.50542045121594326</c:v>
                </c:pt>
                <c:pt idx="43">
                  <c:v>0.53375542958109534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5-4E45-B98D-B8568B974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59968"/>
        <c:axId val="151861504"/>
      </c:barChart>
      <c:catAx>
        <c:axId val="1518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61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61504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5996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dep06_trim!$BH$103:$BH$122</c:f>
              <c:numCache>
                <c:formatCode>#\ ##0.0</c:formatCode>
                <c:ptCount val="20"/>
                <c:pt idx="0">
                  <c:v>-1.3229263130054569E-2</c:v>
                </c:pt>
                <c:pt idx="1">
                  <c:v>-0.83355385022492179</c:v>
                </c:pt>
                <c:pt idx="2">
                  <c:v>-1.5210140093395608</c:v>
                </c:pt>
                <c:pt idx="3">
                  <c:v>-1.7138599105812169</c:v>
                </c:pt>
                <c:pt idx="4">
                  <c:v>0.60652009097801329</c:v>
                </c:pt>
                <c:pt idx="5">
                  <c:v>16.174556415701868</c:v>
                </c:pt>
                <c:pt idx="6">
                  <c:v>-3.095883948578837</c:v>
                </c:pt>
                <c:pt idx="7">
                  <c:v>-4.0771618085559513</c:v>
                </c:pt>
                <c:pt idx="8">
                  <c:v>-7.6127640677536856E-2</c:v>
                </c:pt>
                <c:pt idx="9">
                  <c:v>1.904640975176175</c:v>
                </c:pt>
                <c:pt idx="10">
                  <c:v>-5.7068095445766627</c:v>
                </c:pt>
                <c:pt idx="11">
                  <c:v>-5.9861248761149621</c:v>
                </c:pt>
                <c:pt idx="12">
                  <c:v>-3.1695832454845752</c:v>
                </c:pt>
                <c:pt idx="13">
                  <c:v>-2.0322252866889157</c:v>
                </c:pt>
                <c:pt idx="14">
                  <c:v>-0.68158245666025685</c:v>
                </c:pt>
                <c:pt idx="15">
                  <c:v>-1.7753244815754021</c:v>
                </c:pt>
                <c:pt idx="16">
                  <c:v>-9.1130012150664186E-2</c:v>
                </c:pt>
                <c:pt idx="17">
                  <c:v>-0.81331711766495784</c:v>
                </c:pt>
                <c:pt idx="18">
                  <c:v>-0.22990267453444346</c:v>
                </c:pt>
                <c:pt idx="19">
                  <c:v>0.60680543820570421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9-4E3B-B829-43690D710804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dep06_trim!$BI$103:$BI$122</c:f>
              <c:numCache>
                <c:formatCode>#\ ##0.0</c:formatCode>
                <c:ptCount val="20"/>
                <c:pt idx="0">
                  <c:v>-0.18856065367692798</c:v>
                </c:pt>
                <c:pt idx="1">
                  <c:v>-0.42821158690177219</c:v>
                </c:pt>
                <c:pt idx="2">
                  <c:v>-1.2205919554768463</c:v>
                </c:pt>
                <c:pt idx="3">
                  <c:v>-0.480184390806071</c:v>
                </c:pt>
                <c:pt idx="4">
                  <c:v>-5.146680391148184E-2</c:v>
                </c:pt>
                <c:pt idx="5">
                  <c:v>8.9791452111225531</c:v>
                </c:pt>
                <c:pt idx="6">
                  <c:v>-0.51975665938218674</c:v>
                </c:pt>
                <c:pt idx="7">
                  <c:v>-2.6123612183102884</c:v>
                </c:pt>
                <c:pt idx="8">
                  <c:v>-0.71938060110954272</c:v>
                </c:pt>
                <c:pt idx="9">
                  <c:v>1.2465459011360203</c:v>
                </c:pt>
                <c:pt idx="10">
                  <c:v>-2.9657933042212536</c:v>
                </c:pt>
                <c:pt idx="11">
                  <c:v>-4.4190261891368205</c:v>
                </c:pt>
                <c:pt idx="12">
                  <c:v>-3.0081088150667012</c:v>
                </c:pt>
                <c:pt idx="13">
                  <c:v>-0.98435814455231085</c:v>
                </c:pt>
                <c:pt idx="14">
                  <c:v>6.8092060465652082E-3</c:v>
                </c:pt>
                <c:pt idx="15">
                  <c:v>-0.57874310614828284</c:v>
                </c:pt>
                <c:pt idx="16">
                  <c:v>-0.4109026160799889</c:v>
                </c:pt>
                <c:pt idx="17">
                  <c:v>-1.9735937285105365</c:v>
                </c:pt>
                <c:pt idx="18">
                  <c:v>-0.75762890213959544</c:v>
                </c:pt>
                <c:pt idx="19">
                  <c:v>0.466530006361765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9-4E3B-B829-43690D710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1776"/>
        <c:axId val="172333312"/>
      </c:barChart>
      <c:catAx>
        <c:axId val="172331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33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3331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317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dep06_trim!$BJ$103:$BJ$122</c:f>
              <c:numCache>
                <c:formatCode>#\ ##0.0</c:formatCode>
                <c:ptCount val="20"/>
                <c:pt idx="0">
                  <c:v>0</c:v>
                </c:pt>
                <c:pt idx="1">
                  <c:v>0.3677597303095359</c:v>
                </c:pt>
                <c:pt idx="2">
                  <c:v>-1.8931297709923633</c:v>
                </c:pt>
                <c:pt idx="3">
                  <c:v>-3.0501089324618702</c:v>
                </c:pt>
                <c:pt idx="4">
                  <c:v>0.16051364365969878</c:v>
                </c:pt>
                <c:pt idx="5">
                  <c:v>27.307692307692299</c:v>
                </c:pt>
                <c:pt idx="6">
                  <c:v>-5.0855991943605243</c:v>
                </c:pt>
                <c:pt idx="7">
                  <c:v>-6.8965517241379226</c:v>
                </c:pt>
                <c:pt idx="8">
                  <c:v>-1.4529914529914478</c:v>
                </c:pt>
                <c:pt idx="9">
                  <c:v>1.3587742122000535</c:v>
                </c:pt>
                <c:pt idx="10">
                  <c:v>-9.0986879634911482</c:v>
                </c:pt>
                <c:pt idx="11">
                  <c:v>-8.7543144022591779</c:v>
                </c:pt>
                <c:pt idx="12">
                  <c:v>-3.8858321870701595</c:v>
                </c:pt>
                <c:pt idx="13">
                  <c:v>-1.5026833631484826</c:v>
                </c:pt>
                <c:pt idx="14">
                  <c:v>0.10897203051216664</c:v>
                </c:pt>
                <c:pt idx="15">
                  <c:v>0.54426705370100859</c:v>
                </c:pt>
                <c:pt idx="16">
                  <c:v>-0.72176109707685621</c:v>
                </c:pt>
                <c:pt idx="17">
                  <c:v>-2.1810250817884458</c:v>
                </c:pt>
                <c:pt idx="18">
                  <c:v>3.1586770717205503</c:v>
                </c:pt>
                <c:pt idx="19">
                  <c:v>4.2507204610950922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C-45EB-BA60-858E7468E1DE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dep06_trim!$BK$103:$BK$122</c:f>
              <c:numCache>
                <c:formatCode>#\ ##0.0</c:formatCode>
                <c:ptCount val="20"/>
                <c:pt idx="0">
                  <c:v>-0.31681254362884159</c:v>
                </c:pt>
                <c:pt idx="1">
                  <c:v>-1.0234863176039721</c:v>
                </c:pt>
                <c:pt idx="2">
                  <c:v>-1.6272994448677469</c:v>
                </c:pt>
                <c:pt idx="3">
                  <c:v>-1.0622406639004156</c:v>
                </c:pt>
                <c:pt idx="4">
                  <c:v>0.40820891349326871</c:v>
                </c:pt>
                <c:pt idx="5">
                  <c:v>12.953887280017828</c:v>
                </c:pt>
                <c:pt idx="6">
                  <c:v>-2.1299674588304951</c:v>
                </c:pt>
                <c:pt idx="7">
                  <c:v>-3.6372795969773386</c:v>
                </c:pt>
                <c:pt idx="8">
                  <c:v>-0.49665411961522521</c:v>
                </c:pt>
                <c:pt idx="9">
                  <c:v>1.4816371565176345</c:v>
                </c:pt>
                <c:pt idx="10">
                  <c:v>-4.8615066010872399</c:v>
                </c:pt>
                <c:pt idx="11">
                  <c:v>-5.6541140618197705</c:v>
                </c:pt>
                <c:pt idx="12">
                  <c:v>-3.3223741131683693</c:v>
                </c:pt>
                <c:pt idx="13">
                  <c:v>-1.6168486367161949</c:v>
                </c:pt>
                <c:pt idx="14">
                  <c:v>-0.15160703456639224</c:v>
                </c:pt>
                <c:pt idx="15">
                  <c:v>-1.1235955056179914</c:v>
                </c:pt>
                <c:pt idx="16">
                  <c:v>-0.17813267813266975</c:v>
                </c:pt>
                <c:pt idx="17">
                  <c:v>-0.98455479662790113</c:v>
                </c:pt>
                <c:pt idx="18">
                  <c:v>-0.90733950655645934</c:v>
                </c:pt>
                <c:pt idx="19">
                  <c:v>0.23204766384445907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C-45EB-BA60-858E7468E1DE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dep06_trim!$BL$103:$BL$122</c:f>
              <c:numCache>
                <c:formatCode>#\ ##0.0</c:formatCode>
                <c:ptCount val="20"/>
                <c:pt idx="0">
                  <c:v>0.2953401881426343</c:v>
                </c:pt>
                <c:pt idx="1">
                  <c:v>-0.17450103609989442</c:v>
                </c:pt>
                <c:pt idx="2">
                  <c:v>-0.6555227794165841</c:v>
                </c:pt>
                <c:pt idx="3">
                  <c:v>-0.41790388210711793</c:v>
                </c:pt>
                <c:pt idx="4">
                  <c:v>2.2087244616231239E-2</c:v>
                </c:pt>
                <c:pt idx="5">
                  <c:v>6.3818041294026795</c:v>
                </c:pt>
                <c:pt idx="6">
                  <c:v>0.21795537104307705</c:v>
                </c:pt>
                <c:pt idx="7">
                  <c:v>-1.3256006628003303</c:v>
                </c:pt>
                <c:pt idx="8">
                  <c:v>0.16792611251048584</c:v>
                </c:pt>
                <c:pt idx="9">
                  <c:v>1.8231349538977426</c:v>
                </c:pt>
                <c:pt idx="10">
                  <c:v>-1.5126569252932653</c:v>
                </c:pt>
                <c:pt idx="11">
                  <c:v>-3.0822275624281636</c:v>
                </c:pt>
                <c:pt idx="12">
                  <c:v>-2.3932729624838278</c:v>
                </c:pt>
                <c:pt idx="13">
                  <c:v>-1.2480671526397202</c:v>
                </c:pt>
                <c:pt idx="14">
                  <c:v>-0.77172575774522301</c:v>
                </c:pt>
                <c:pt idx="15">
                  <c:v>-1.724526600541032</c:v>
                </c:pt>
                <c:pt idx="16">
                  <c:v>-0.26379171923385236</c:v>
                </c:pt>
                <c:pt idx="17">
                  <c:v>-2.0009199632014751</c:v>
                </c:pt>
                <c:pt idx="18">
                  <c:v>-0.90354376906829348</c:v>
                </c:pt>
                <c:pt idx="19">
                  <c:v>-0.11841326228536619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7C-45EB-BA60-858E7468E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432"/>
        <c:axId val="171192320"/>
      </c:barChart>
      <c:catAx>
        <c:axId val="17118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1923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192320"/>
        <c:scaling>
          <c:orientation val="minMax"/>
          <c:max val="2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8643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dep06_trim!$BS$103:$BS$122</c:f>
              <c:numCache>
                <c:formatCode>#\ ##0.0</c:formatCode>
                <c:ptCount val="20"/>
                <c:pt idx="0">
                  <c:v>3.4425382982394837E-2</c:v>
                </c:pt>
                <c:pt idx="1">
                  <c:v>-1.5944938342414616</c:v>
                </c:pt>
                <c:pt idx="2">
                  <c:v>-1.7427289153115311</c:v>
                </c:pt>
                <c:pt idx="3">
                  <c:v>-0.40336932020406113</c:v>
                </c:pt>
                <c:pt idx="4">
                  <c:v>1.9833234067897498</c:v>
                </c:pt>
                <c:pt idx="5">
                  <c:v>15.365298137008709</c:v>
                </c:pt>
                <c:pt idx="6">
                  <c:v>-5.6545509770173137</c:v>
                </c:pt>
                <c:pt idx="7">
                  <c:v>-7.1846327198583531</c:v>
                </c:pt>
                <c:pt idx="8">
                  <c:v>-3.3183026939530569</c:v>
                </c:pt>
                <c:pt idx="9">
                  <c:v>0.55010762975364891</c:v>
                </c:pt>
                <c:pt idx="10">
                  <c:v>-3.0803996194100902</c:v>
                </c:pt>
                <c:pt idx="11">
                  <c:v>-4.0618480795189598</c:v>
                </c:pt>
                <c:pt idx="12">
                  <c:v>0.36454336147351274</c:v>
                </c:pt>
                <c:pt idx="13">
                  <c:v>1.319059453259408</c:v>
                </c:pt>
                <c:pt idx="14">
                  <c:v>1.9245283018867854</c:v>
                </c:pt>
                <c:pt idx="15">
                  <c:v>0.89473034678515528</c:v>
                </c:pt>
                <c:pt idx="16">
                  <c:v>1.376062626139074</c:v>
                </c:pt>
                <c:pt idx="17">
                  <c:v>-1.6529922779922823</c:v>
                </c:pt>
                <c:pt idx="18">
                  <c:v>6.13421666053382E-2</c:v>
                </c:pt>
                <c:pt idx="19">
                  <c:v>0.38008827856792493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7-4D5F-92A3-84877BB7EE34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dep06_trim!$BT$103:$BT$122</c:f>
              <c:numCache>
                <c:formatCode>#\ ##0.0</c:formatCode>
                <c:ptCount val="20"/>
                <c:pt idx="0">
                  <c:v>-0.27943231119934575</c:v>
                </c:pt>
                <c:pt idx="1">
                  <c:v>0.61942334636089225</c:v>
                </c:pt>
                <c:pt idx="2">
                  <c:v>-0.89410040307805749</c:v>
                </c:pt>
                <c:pt idx="3">
                  <c:v>-1.9226502994897476</c:v>
                </c:pt>
                <c:pt idx="4">
                  <c:v>-1.9075623916157802</c:v>
                </c:pt>
                <c:pt idx="5">
                  <c:v>8.647194465795538</c:v>
                </c:pt>
                <c:pt idx="6">
                  <c:v>3.5656172621153059</c:v>
                </c:pt>
                <c:pt idx="7">
                  <c:v>1.5643145023567229</c:v>
                </c:pt>
                <c:pt idx="8">
                  <c:v>2.9862792574657071</c:v>
                </c:pt>
                <c:pt idx="9">
                  <c:v>2.6841692789968619</c:v>
                </c:pt>
                <c:pt idx="10">
                  <c:v>-5.6414170323729529</c:v>
                </c:pt>
                <c:pt idx="11">
                  <c:v>-6.4100835804799079</c:v>
                </c:pt>
                <c:pt idx="12">
                  <c:v>-6.9715520345696946</c:v>
                </c:pt>
                <c:pt idx="13">
                  <c:v>-4.9005186962917113</c:v>
                </c:pt>
                <c:pt idx="14">
                  <c:v>-3.2318463041354439</c:v>
                </c:pt>
                <c:pt idx="15">
                  <c:v>-3.9370741145789534</c:v>
                </c:pt>
                <c:pt idx="16">
                  <c:v>-2.6009282774323461</c:v>
                </c:pt>
                <c:pt idx="17">
                  <c:v>-1.0789426362165067</c:v>
                </c:pt>
                <c:pt idx="18">
                  <c:v>-1.3452099618251334</c:v>
                </c:pt>
                <c:pt idx="19">
                  <c:v>0.76469504330201055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7-4D5F-92A3-84877BB7E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552"/>
        <c:axId val="171589632"/>
      </c:barChart>
      <c:catAx>
        <c:axId val="1715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89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8963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6520344210107438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RSA!$AT$40:$AT$83</c:f>
              <c:numCache>
                <c:formatCode>0.0</c:formatCode>
                <c:ptCount val="44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84.277261200338131</c:v>
                </c:pt>
                <c:pt idx="31">
                  <c:v>83.38968723584108</c:v>
                </c:pt>
                <c:pt idx="32">
                  <c:v>83.981403212172438</c:v>
                </c:pt>
                <c:pt idx="33">
                  <c:v>85.164835164835168</c:v>
                </c:pt>
                <c:pt idx="34">
                  <c:v>83.431952662721898</c:v>
                </c:pt>
                <c:pt idx="35">
                  <c:v>83.981403212172438</c:v>
                </c:pt>
                <c:pt idx="36">
                  <c:v>83.896872358410818</c:v>
                </c:pt>
                <c:pt idx="37">
                  <c:v>83.85460693153</c:v>
                </c:pt>
                <c:pt idx="38">
                  <c:v>82.967032967032978</c:v>
                </c:pt>
                <c:pt idx="39">
                  <c:v>82.375316990701606</c:v>
                </c:pt>
                <c:pt idx="40">
                  <c:v>80.388841927303474</c:v>
                </c:pt>
                <c:pt idx="41">
                  <c:v>78.698224852071007</c:v>
                </c:pt>
                <c:pt idx="42">
                  <c:v>76.373626373626365</c:v>
                </c:pt>
                <c:pt idx="43">
                  <c:v>76.289095519864745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E-4BC8-BD6F-6501B63CBDA5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ASS!$AT$40:$AT$82</c:f>
              <c:numCache>
                <c:formatCode>0.0</c:formatCode>
                <c:ptCount val="43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83.603603603603602</c:v>
                </c:pt>
                <c:pt idx="30">
                  <c:v>82.882882882882882</c:v>
                </c:pt>
                <c:pt idx="31">
                  <c:v>80.540540540540533</c:v>
                </c:pt>
                <c:pt idx="32">
                  <c:v>78.738738738738732</c:v>
                </c:pt>
                <c:pt idx="33">
                  <c:v>78.738738738738732</c:v>
                </c:pt>
                <c:pt idx="34">
                  <c:v>76.936936936936945</c:v>
                </c:pt>
                <c:pt idx="35">
                  <c:v>76.576576576576571</c:v>
                </c:pt>
                <c:pt idx="36">
                  <c:v>75.49549549549549</c:v>
                </c:pt>
                <c:pt idx="37">
                  <c:v>73.513513513513516</c:v>
                </c:pt>
                <c:pt idx="38">
                  <c:v>72.612612612612608</c:v>
                </c:pt>
                <c:pt idx="39">
                  <c:v>71.711711711711715</c:v>
                </c:pt>
                <c:pt idx="40">
                  <c:v>69.189189189189193</c:v>
                </c:pt>
                <c:pt idx="41">
                  <c:v>69.369369369369366</c:v>
                </c:pt>
                <c:pt idx="42">
                  <c:v>68.108108108108112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E-4BC8-BD6F-6501B63CBDA5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AAH!$AT$40:$AT$83</c:f>
              <c:numCache>
                <c:formatCode>0.0</c:formatCode>
                <c:ptCount val="44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100.64279155188247</c:v>
                </c:pt>
                <c:pt idx="25">
                  <c:v>101.10192837465564</c:v>
                </c:pt>
                <c:pt idx="26">
                  <c:v>102.70890725436179</c:v>
                </c:pt>
                <c:pt idx="27">
                  <c:v>103.12213039485766</c:v>
                </c:pt>
                <c:pt idx="28">
                  <c:v>103.4435261707989</c:v>
                </c:pt>
                <c:pt idx="29">
                  <c:v>103.76492194674012</c:v>
                </c:pt>
                <c:pt idx="30">
                  <c:v>104.08631772268136</c:v>
                </c:pt>
                <c:pt idx="31">
                  <c:v>104.31588613406795</c:v>
                </c:pt>
                <c:pt idx="32">
                  <c:v>104.49954086317723</c:v>
                </c:pt>
                <c:pt idx="33">
                  <c:v>104.63728191000918</c:v>
                </c:pt>
                <c:pt idx="34">
                  <c:v>104.82093663911847</c:v>
                </c:pt>
                <c:pt idx="35">
                  <c:v>103.25987144168963</c:v>
                </c:pt>
                <c:pt idx="36">
                  <c:v>103.62718089990817</c:v>
                </c:pt>
                <c:pt idx="37">
                  <c:v>104.04040404040404</c:v>
                </c:pt>
                <c:pt idx="38">
                  <c:v>105.60146923783287</c:v>
                </c:pt>
                <c:pt idx="39">
                  <c:v>107.25436179981635</c:v>
                </c:pt>
                <c:pt idx="40">
                  <c:v>107.16253443526172</c:v>
                </c:pt>
                <c:pt idx="41">
                  <c:v>106.74931129476583</c:v>
                </c:pt>
                <c:pt idx="42">
                  <c:v>106.6574839302112</c:v>
                </c:pt>
                <c:pt idx="43">
                  <c:v>106.42791551882461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4E-4BC8-BD6F-6501B63CBDA5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PA!$AT$40:$AT$83</c:f>
              <c:numCache>
                <c:formatCode>0.0</c:formatCode>
                <c:ptCount val="44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103.04937753531962</c:v>
                </c:pt>
                <c:pt idx="31">
                  <c:v>104.3642467477969</c:v>
                </c:pt>
                <c:pt idx="32">
                  <c:v>105.44132046440062</c:v>
                </c:pt>
                <c:pt idx="33">
                  <c:v>106.09875507063926</c:v>
                </c:pt>
                <c:pt idx="34">
                  <c:v>106.22464680374877</c:v>
                </c:pt>
                <c:pt idx="35">
                  <c:v>105.3294167016366</c:v>
                </c:pt>
                <c:pt idx="36">
                  <c:v>104.68597006574345</c:v>
                </c:pt>
                <c:pt idx="37">
                  <c:v>104.53210239194293</c:v>
                </c:pt>
                <c:pt idx="38">
                  <c:v>104.32228283676039</c:v>
                </c:pt>
                <c:pt idx="39">
                  <c:v>104.75590991747097</c:v>
                </c:pt>
                <c:pt idx="40">
                  <c:v>102.36396698838999</c:v>
                </c:pt>
                <c:pt idx="41">
                  <c:v>102.01426772975242</c:v>
                </c:pt>
                <c:pt idx="42">
                  <c:v>102.9094978318646</c:v>
                </c:pt>
                <c:pt idx="43">
                  <c:v>103.35711288292069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4E-4BC8-BD6F-6501B63CB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  <c:max val="45170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7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6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292315653939484"/>
          <c:y val="0.65277055214523816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Graph3'!$M$10:$M$52</c:f>
              <c:numCache>
                <c:formatCode>#,##0</c:formatCode>
                <c:ptCount val="43"/>
                <c:pt idx="0">
                  <c:v>-1344.0424297214486</c:v>
                </c:pt>
                <c:pt idx="1">
                  <c:v>491.02112600911641</c:v>
                </c:pt>
                <c:pt idx="2">
                  <c:v>-207.39718231040752</c:v>
                </c:pt>
                <c:pt idx="3">
                  <c:v>1181.8283040527604</c:v>
                </c:pt>
                <c:pt idx="4">
                  <c:v>-728.31146394944517</c:v>
                </c:pt>
                <c:pt idx="5">
                  <c:v>-119.21730789745925</c:v>
                </c:pt>
                <c:pt idx="6">
                  <c:v>-1177.1053095179959</c:v>
                </c:pt>
                <c:pt idx="7">
                  <c:v>686.59562666009879</c:v>
                </c:pt>
                <c:pt idx="8">
                  <c:v>5.9892914743977599</c:v>
                </c:pt>
                <c:pt idx="9">
                  <c:v>-291.02960546885151</c:v>
                </c:pt>
                <c:pt idx="10">
                  <c:v>378.48509915778413</c:v>
                </c:pt>
                <c:pt idx="11">
                  <c:v>2343.8242745510652</c:v>
                </c:pt>
                <c:pt idx="12">
                  <c:v>861.66012316534761</c:v>
                </c:pt>
                <c:pt idx="13">
                  <c:v>803.93138052086579</c:v>
                </c:pt>
                <c:pt idx="14">
                  <c:v>1293.9151865954045</c:v>
                </c:pt>
                <c:pt idx="15">
                  <c:v>220.61168725020252</c:v>
                </c:pt>
                <c:pt idx="16">
                  <c:v>-226.31721196672879</c:v>
                </c:pt>
                <c:pt idx="17">
                  <c:v>2258.1448029393796</c:v>
                </c:pt>
                <c:pt idx="18">
                  <c:v>-711.61715613957494</c:v>
                </c:pt>
                <c:pt idx="19">
                  <c:v>1565.8098224525456</c:v>
                </c:pt>
                <c:pt idx="20">
                  <c:v>1346.3390677821008</c:v>
                </c:pt>
                <c:pt idx="21">
                  <c:v>570.58296650968259</c:v>
                </c:pt>
                <c:pt idx="22">
                  <c:v>-80.254826522141229</c:v>
                </c:pt>
                <c:pt idx="23">
                  <c:v>-729.54892590292729</c:v>
                </c:pt>
                <c:pt idx="24">
                  <c:v>1442.7464589818264</c:v>
                </c:pt>
                <c:pt idx="25">
                  <c:v>969.70781259360956</c:v>
                </c:pt>
                <c:pt idx="26">
                  <c:v>79.443416936672293</c:v>
                </c:pt>
                <c:pt idx="27">
                  <c:v>2533.6282730306266</c:v>
                </c:pt>
                <c:pt idx="28">
                  <c:v>-6626.2913902920554</c:v>
                </c:pt>
                <c:pt idx="29">
                  <c:v>-9173.4441116772359</c:v>
                </c:pt>
                <c:pt idx="30">
                  <c:v>8875.0506507458631</c:v>
                </c:pt>
                <c:pt idx="31">
                  <c:v>1388.0965373812942</c:v>
                </c:pt>
                <c:pt idx="32">
                  <c:v>1316.9676786691416</c:v>
                </c:pt>
                <c:pt idx="33">
                  <c:v>5410.1921099332394</c:v>
                </c:pt>
                <c:pt idx="34">
                  <c:v>3874.4412423688336</c:v>
                </c:pt>
                <c:pt idx="35">
                  <c:v>4145.0560918055708</c:v>
                </c:pt>
                <c:pt idx="36">
                  <c:v>2282.9316620734171</c:v>
                </c:pt>
                <c:pt idx="37">
                  <c:v>4336.6652890020632</c:v>
                </c:pt>
                <c:pt idx="38">
                  <c:v>363.4094055640744</c:v>
                </c:pt>
                <c:pt idx="39">
                  <c:v>1946.2669110742863</c:v>
                </c:pt>
                <c:pt idx="40">
                  <c:v>2400.8819067603326</c:v>
                </c:pt>
                <c:pt idx="41">
                  <c:v>982.69114083278691</c:v>
                </c:pt>
                <c:pt idx="42">
                  <c:v>861.24024397163885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B-49A2-8082-C0C5A533E17B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Graph3'!$N$10:$N$52</c:f>
              <c:numCache>
                <c:formatCode>#,##0</c:formatCode>
                <c:ptCount val="43"/>
                <c:pt idx="0">
                  <c:v>459.36444337707962</c:v>
                </c:pt>
                <c:pt idx="1">
                  <c:v>173.66840534463427</c:v>
                </c:pt>
                <c:pt idx="2">
                  <c:v>-504.90733692523099</c:v>
                </c:pt>
                <c:pt idx="3">
                  <c:v>-18.222309357669474</c:v>
                </c:pt>
                <c:pt idx="4">
                  <c:v>-100.64021982494978</c:v>
                </c:pt>
                <c:pt idx="5">
                  <c:v>-80.108733305386522</c:v>
                </c:pt>
                <c:pt idx="6">
                  <c:v>28.756684276117994</c:v>
                </c:pt>
                <c:pt idx="7">
                  <c:v>104.86126920050174</c:v>
                </c:pt>
                <c:pt idx="8">
                  <c:v>-185.71791145114275</c:v>
                </c:pt>
                <c:pt idx="9">
                  <c:v>699.35281070190103</c:v>
                </c:pt>
                <c:pt idx="10">
                  <c:v>558.98947258349654</c:v>
                </c:pt>
                <c:pt idx="11">
                  <c:v>-52.964258940653053</c:v>
                </c:pt>
                <c:pt idx="12">
                  <c:v>-66.854203411916387</c:v>
                </c:pt>
                <c:pt idx="13">
                  <c:v>15.104215461983586</c:v>
                </c:pt>
                <c:pt idx="14">
                  <c:v>136.03234810845242</c:v>
                </c:pt>
                <c:pt idx="15">
                  <c:v>477.33871035168067</c:v>
                </c:pt>
                <c:pt idx="16">
                  <c:v>378.48088657384505</c:v>
                </c:pt>
                <c:pt idx="17">
                  <c:v>79.510474295158929</c:v>
                </c:pt>
                <c:pt idx="18">
                  <c:v>17.398951322855282</c:v>
                </c:pt>
                <c:pt idx="19">
                  <c:v>481.58444486856479</c:v>
                </c:pt>
                <c:pt idx="20">
                  <c:v>514.74274553283612</c:v>
                </c:pt>
                <c:pt idx="21">
                  <c:v>114.61511964541751</c:v>
                </c:pt>
                <c:pt idx="22">
                  <c:v>-416.72159032723357</c:v>
                </c:pt>
                <c:pt idx="23">
                  <c:v>-356.01655501771711</c:v>
                </c:pt>
                <c:pt idx="24">
                  <c:v>689.7955856790777</c:v>
                </c:pt>
                <c:pt idx="25">
                  <c:v>106.96144939281839</c:v>
                </c:pt>
                <c:pt idx="26">
                  <c:v>-45.496302185338209</c:v>
                </c:pt>
                <c:pt idx="27">
                  <c:v>-368.65936085578505</c:v>
                </c:pt>
                <c:pt idx="28">
                  <c:v>-3661.4944665706989</c:v>
                </c:pt>
                <c:pt idx="29">
                  <c:v>1138.6141636074317</c:v>
                </c:pt>
                <c:pt idx="30">
                  <c:v>1344.2604116115854</c:v>
                </c:pt>
                <c:pt idx="31">
                  <c:v>357.55666093735363</c:v>
                </c:pt>
                <c:pt idx="32">
                  <c:v>267.17252374431519</c:v>
                </c:pt>
                <c:pt idx="33">
                  <c:v>297.25049465471602</c:v>
                </c:pt>
                <c:pt idx="34">
                  <c:v>268.2047881535791</c:v>
                </c:pt>
                <c:pt idx="35">
                  <c:v>371.18846570923051</c:v>
                </c:pt>
                <c:pt idx="36">
                  <c:v>-441.38180227299927</c:v>
                </c:pt>
                <c:pt idx="37">
                  <c:v>154.50995341310045</c:v>
                </c:pt>
                <c:pt idx="38">
                  <c:v>-61.375704300748112</c:v>
                </c:pt>
                <c:pt idx="39">
                  <c:v>64.759555810036545</c:v>
                </c:pt>
                <c:pt idx="40">
                  <c:v>-224.64094700845635</c:v>
                </c:pt>
                <c:pt idx="41">
                  <c:v>-367.5908518540864</c:v>
                </c:pt>
                <c:pt idx="42">
                  <c:v>-276.33445104780003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B-49A2-8082-C0C5A533E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Graph3'!$L$10:$L$52</c:f>
              <c:numCache>
                <c:formatCode>#,##0</c:formatCode>
                <c:ptCount val="43"/>
                <c:pt idx="0">
                  <c:v>-884.67798634438077</c:v>
                </c:pt>
                <c:pt idx="1">
                  <c:v>664.68953135376796</c:v>
                </c:pt>
                <c:pt idx="2">
                  <c:v>-712.30451923562214</c:v>
                </c:pt>
                <c:pt idx="3">
                  <c:v>1163.6059946950991</c:v>
                </c:pt>
                <c:pt idx="4">
                  <c:v>-828.95168377441587</c:v>
                </c:pt>
                <c:pt idx="5">
                  <c:v>-199.32604120281758</c:v>
                </c:pt>
                <c:pt idx="6">
                  <c:v>-1148.3486252418952</c:v>
                </c:pt>
                <c:pt idx="7">
                  <c:v>791.45689586061053</c:v>
                </c:pt>
                <c:pt idx="8">
                  <c:v>-179.7286199767841</c:v>
                </c:pt>
                <c:pt idx="9">
                  <c:v>408.3232052330859</c:v>
                </c:pt>
                <c:pt idx="10">
                  <c:v>937.47457174124429</c:v>
                </c:pt>
                <c:pt idx="11">
                  <c:v>2290.8600156104076</c:v>
                </c:pt>
                <c:pt idx="12">
                  <c:v>794.80591975344578</c:v>
                </c:pt>
                <c:pt idx="13">
                  <c:v>819.03559598285938</c:v>
                </c:pt>
                <c:pt idx="14">
                  <c:v>1429.9475347038824</c:v>
                </c:pt>
                <c:pt idx="15">
                  <c:v>697.95039760187501</c:v>
                </c:pt>
                <c:pt idx="16">
                  <c:v>152.16367460711626</c:v>
                </c:pt>
                <c:pt idx="17">
                  <c:v>2337.6552772345021</c:v>
                </c:pt>
                <c:pt idx="18">
                  <c:v>-694.21820481668692</c:v>
                </c:pt>
                <c:pt idx="19">
                  <c:v>2047.3942673210986</c:v>
                </c:pt>
                <c:pt idx="20">
                  <c:v>1861.0818133149296</c:v>
                </c:pt>
                <c:pt idx="21">
                  <c:v>685.19808615511283</c:v>
                </c:pt>
                <c:pt idx="22">
                  <c:v>-496.97641684935661</c:v>
                </c:pt>
                <c:pt idx="23">
                  <c:v>-1085.5654809206608</c:v>
                </c:pt>
                <c:pt idx="24">
                  <c:v>2132.5420446608914</c:v>
                </c:pt>
                <c:pt idx="25">
                  <c:v>1076.669261986448</c:v>
                </c:pt>
                <c:pt idx="26">
                  <c:v>33.947114751324989</c:v>
                </c:pt>
                <c:pt idx="27">
                  <c:v>2164.968912174867</c:v>
                </c:pt>
                <c:pt idx="28">
                  <c:v>-10287.785856862785</c:v>
                </c:pt>
                <c:pt idx="29">
                  <c:v>-8034.8299480698188</c:v>
                </c:pt>
                <c:pt idx="30">
                  <c:v>10219.311062357447</c:v>
                </c:pt>
                <c:pt idx="31">
                  <c:v>1745.6531983186724</c:v>
                </c:pt>
                <c:pt idx="32">
                  <c:v>1584.1402024134295</c:v>
                </c:pt>
                <c:pt idx="33">
                  <c:v>5707.4426045879954</c:v>
                </c:pt>
                <c:pt idx="34">
                  <c:v>4142.6460305224173</c:v>
                </c:pt>
                <c:pt idx="35">
                  <c:v>4516.2445575147867</c:v>
                </c:pt>
                <c:pt idx="36">
                  <c:v>1841.5498598004342</c:v>
                </c:pt>
                <c:pt idx="37">
                  <c:v>4491.1752424151637</c:v>
                </c:pt>
                <c:pt idx="38">
                  <c:v>302.03370126330992</c:v>
                </c:pt>
                <c:pt idx="39">
                  <c:v>2011.026466884301</c:v>
                </c:pt>
                <c:pt idx="40">
                  <c:v>2176.2409597518854</c:v>
                </c:pt>
                <c:pt idx="41">
                  <c:v>615.10028897871962</c:v>
                </c:pt>
                <c:pt idx="42">
                  <c:v>584.90579292381881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0B-49A2-8082-C0C5A533E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2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7D-47DA-B5B3-BB1A336D6FC1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7D-47DA-B5B3-BB1A336D6FC1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7D-47DA-B5B3-BB1A336D6FC1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7D-47DA-B5B3-BB1A336D6FC1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7D-47DA-B5B3-BB1A336D6FC1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graph4'!$BH$51:$BL$51</c:f>
              <c:numCache>
                <c:formatCode>#,##0</c:formatCode>
                <c:ptCount val="5"/>
                <c:pt idx="0">
                  <c:v>860</c:v>
                </c:pt>
                <c:pt idx="1">
                  <c:v>460</c:v>
                </c:pt>
                <c:pt idx="2">
                  <c:v>630</c:v>
                </c:pt>
                <c:pt idx="3">
                  <c:v>120</c:v>
                </c:pt>
                <c:pt idx="4">
                  <c:v>-320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7D-47DA-B5B3-BB1A336D6FC1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17D-47DA-B5B3-BB1A336D6FC1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7D-47DA-B5B3-BB1A336D6FC1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7D-47DA-B5B3-BB1A336D6FC1}"/>
                </c:ext>
              </c:extLst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7D-47DA-B5B3-BB1A336D6FC1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7D-47DA-B5B3-BB1A336D6FC1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7D-47DA-B5B3-BB1A336D6FC1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graph4'!$BN$51:$BR$51</c:f>
              <c:numCache>
                <c:formatCode>#,##0</c:formatCode>
                <c:ptCount val="5"/>
                <c:pt idx="0">
                  <c:v>-280</c:v>
                </c:pt>
                <c:pt idx="1">
                  <c:v>-110</c:v>
                </c:pt>
                <c:pt idx="2">
                  <c:v>-30</c:v>
                </c:pt>
                <c:pt idx="3">
                  <c:v>-30</c:v>
                </c:pt>
                <c:pt idx="4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7D-47DA-B5B3-BB1A336D6FC1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7311632831111E-3"/>
                  <c:y val="7.1563739818883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7D-47DA-B5B3-BB1A336D6FC1}"/>
                </c:ext>
              </c:extLst>
            </c:dLbl>
            <c:dLbl>
              <c:idx val="1"/>
              <c:layout>
                <c:manualLayout>
                  <c:x val="1.6387022770111769E-3"/>
                  <c:y val="5.0023586690458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6790807172092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F17D-47DA-B5B3-BB1A336D6FC1}"/>
                </c:ext>
              </c:extLst>
            </c:dLbl>
            <c:dLbl>
              <c:idx val="2"/>
              <c:layout>
                <c:manualLayout>
                  <c:x val="3.2074132930122561E-3"/>
                  <c:y val="6.42576416279979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7D-47DA-B5B3-BB1A336D6FC1}"/>
                </c:ext>
              </c:extLst>
            </c:dLbl>
            <c:dLbl>
              <c:idx val="3"/>
              <c:layout>
                <c:manualLayout>
                  <c:x val="-3.603274797592074E-3"/>
                  <c:y val="-2.37955640991004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17D-47DA-B5B3-BB1A336D6FC1}"/>
                </c:ext>
              </c:extLst>
            </c:dLbl>
            <c:dLbl>
              <c:idx val="4"/>
              <c:layout>
                <c:manualLayout>
                  <c:x val="3.5529774339105491E-3"/>
                  <c:y val="3.08201779480828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17D-47DA-B5B3-BB1A336D6FC1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graph4'!$BB$51:$BF$51</c:f>
              <c:numCache>
                <c:formatCode>#,##0</c:formatCode>
                <c:ptCount val="5"/>
                <c:pt idx="0">
                  <c:v>580</c:v>
                </c:pt>
                <c:pt idx="1">
                  <c:v>350</c:v>
                </c:pt>
                <c:pt idx="2">
                  <c:v>600</c:v>
                </c:pt>
                <c:pt idx="3">
                  <c:v>90</c:v>
                </c:pt>
                <c:pt idx="4">
                  <c:v>-420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7D-47DA-B5B3-BB1A336D6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1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2'!$AD$10:$AD$52</c:f>
              <c:numCache>
                <c:formatCode>#\ ##0.0</c:formatCode>
                <c:ptCount val="43"/>
                <c:pt idx="0">
                  <c:v>100</c:v>
                </c:pt>
                <c:pt idx="1">
                  <c:v>100.08776351217431</c:v>
                </c:pt>
                <c:pt idx="2">
                  <c:v>98.909995749774183</c:v>
                </c:pt>
                <c:pt idx="3">
                  <c:v>97.616585615711514</c:v>
                </c:pt>
                <c:pt idx="4">
                  <c:v>96.384912700882168</c:v>
                </c:pt>
                <c:pt idx="5">
                  <c:v>94.824417732359294</c:v>
                </c:pt>
                <c:pt idx="6">
                  <c:v>94.161830189249841</c:v>
                </c:pt>
                <c:pt idx="7">
                  <c:v>92.970790108157459</c:v>
                </c:pt>
                <c:pt idx="8">
                  <c:v>92.218501715673469</c:v>
                </c:pt>
                <c:pt idx="9">
                  <c:v>93.108902936123755</c:v>
                </c:pt>
                <c:pt idx="10">
                  <c:v>93.808389617527325</c:v>
                </c:pt>
                <c:pt idx="11">
                  <c:v>93.92561420757022</c:v>
                </c:pt>
                <c:pt idx="12">
                  <c:v>93.969355540950403</c:v>
                </c:pt>
                <c:pt idx="13">
                  <c:v>93.714647892516538</c:v>
                </c:pt>
                <c:pt idx="14">
                  <c:v>94.428284710670468</c:v>
                </c:pt>
                <c:pt idx="15">
                  <c:v>95.472442694378827</c:v>
                </c:pt>
                <c:pt idx="16">
                  <c:v>96.104042450085359</c:v>
                </c:pt>
                <c:pt idx="17">
                  <c:v>95.531785270869847</c:v>
                </c:pt>
                <c:pt idx="18">
                  <c:v>96.136644608009846</c:v>
                </c:pt>
                <c:pt idx="19">
                  <c:v>97.719588211415328</c:v>
                </c:pt>
                <c:pt idx="20">
                  <c:v>98.378905898099063</c:v>
                </c:pt>
                <c:pt idx="21">
                  <c:v>99.233527885864532</c:v>
                </c:pt>
                <c:pt idx="22">
                  <c:v>99.924025143141762</c:v>
                </c:pt>
                <c:pt idx="23">
                  <c:v>99.855918730071934</c:v>
                </c:pt>
                <c:pt idx="24">
                  <c:v>102.07036346745343</c:v>
                </c:pt>
                <c:pt idx="25">
                  <c:v>103.20835465826852</c:v>
                </c:pt>
                <c:pt idx="26">
                  <c:v>102.83659607829307</c:v>
                </c:pt>
                <c:pt idx="27">
                  <c:v>103.09496431724294</c:v>
                </c:pt>
                <c:pt idx="28">
                  <c:v>93.454718865418286</c:v>
                </c:pt>
                <c:pt idx="29">
                  <c:v>100.05050014732888</c:v>
                </c:pt>
                <c:pt idx="30">
                  <c:v>103.8911179465136</c:v>
                </c:pt>
                <c:pt idx="31">
                  <c:v>104.97950962425506</c:v>
                </c:pt>
                <c:pt idx="32">
                  <c:v>106.45542145675702</c:v>
                </c:pt>
                <c:pt idx="33">
                  <c:v>107.12541718326187</c:v>
                </c:pt>
                <c:pt idx="34">
                  <c:v>108.67728686727625</c:v>
                </c:pt>
                <c:pt idx="35">
                  <c:v>109.25949039146907</c:v>
                </c:pt>
                <c:pt idx="36">
                  <c:v>108.10978209272911</c:v>
                </c:pt>
                <c:pt idx="37">
                  <c:v>107.58232932501058</c:v>
                </c:pt>
                <c:pt idx="38">
                  <c:v>107.33519964559343</c:v>
                </c:pt>
                <c:pt idx="39">
                  <c:v>108.83477486413533</c:v>
                </c:pt>
                <c:pt idx="40">
                  <c:v>108.08292865561168</c:v>
                </c:pt>
                <c:pt idx="41">
                  <c:v>107.03684837296659</c:v>
                </c:pt>
                <c:pt idx="42">
                  <c:v>105.39417267021373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38-4DF0-B711-A3ABCD32BB21}"/>
            </c:ext>
          </c:extLst>
        </c:ser>
        <c:ser>
          <c:idx val="1"/>
          <c:order val="1"/>
          <c:tx>
            <c:strRef>
              <c:f>'Données graph 1 et 2'!$AC$8:$AC$9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2'!$AC$10:$AC$52</c:f>
              <c:numCache>
                <c:formatCode>#\ ##0.0</c:formatCode>
                <c:ptCount val="43"/>
                <c:pt idx="0">
                  <c:v>100</c:v>
                </c:pt>
                <c:pt idx="1">
                  <c:v>99.828398588400475</c:v>
                </c:pt>
                <c:pt idx="2">
                  <c:v>99.213341268542493</c:v>
                </c:pt>
                <c:pt idx="3">
                  <c:v>99.683997091763061</c:v>
                </c:pt>
                <c:pt idx="4">
                  <c:v>99.622790565032844</c:v>
                </c:pt>
                <c:pt idx="5">
                  <c:v>99.338770722964099</c:v>
                </c:pt>
                <c:pt idx="6">
                  <c:v>99.108169518002398</c:v>
                </c:pt>
                <c:pt idx="7">
                  <c:v>98.660118831321824</c:v>
                </c:pt>
                <c:pt idx="8">
                  <c:v>98.24966908559793</c:v>
                </c:pt>
                <c:pt idx="9">
                  <c:v>98.161663847180904</c:v>
                </c:pt>
                <c:pt idx="10">
                  <c:v>98.667007632697207</c:v>
                </c:pt>
                <c:pt idx="11">
                  <c:v>98.410293682764788</c:v>
                </c:pt>
                <c:pt idx="12">
                  <c:v>98.534765955789439</c:v>
                </c:pt>
                <c:pt idx="13">
                  <c:v>98.315614203527204</c:v>
                </c:pt>
                <c:pt idx="14">
                  <c:v>98.491787822583206</c:v>
                </c:pt>
                <c:pt idx="15">
                  <c:v>98.54349935603733</c:v>
                </c:pt>
                <c:pt idx="16">
                  <c:v>98.00063575230557</c:v>
                </c:pt>
                <c:pt idx="17">
                  <c:v>98.570617873069608</c:v>
                </c:pt>
                <c:pt idx="18">
                  <c:v>98.63198136707409</c:v>
                </c:pt>
                <c:pt idx="19">
                  <c:v>99.255005388521283</c:v>
                </c:pt>
                <c:pt idx="20">
                  <c:v>99.657330271730501</c:v>
                </c:pt>
                <c:pt idx="21">
                  <c:v>99.424050209939381</c:v>
                </c:pt>
                <c:pt idx="22">
                  <c:v>98.783891215568175</c:v>
                </c:pt>
                <c:pt idx="23">
                  <c:v>98.240672878989315</c:v>
                </c:pt>
                <c:pt idx="24">
                  <c:v>98.476509715649399</c:v>
                </c:pt>
                <c:pt idx="25">
                  <c:v>98.676267554990602</c:v>
                </c:pt>
                <c:pt idx="26">
                  <c:v>98.764847667881668</c:v>
                </c:pt>
                <c:pt idx="27">
                  <c:v>99.152817544586313</c:v>
                </c:pt>
                <c:pt idx="28">
                  <c:v>98.196316822747491</c:v>
                </c:pt>
                <c:pt idx="29">
                  <c:v>97.58982361076221</c:v>
                </c:pt>
                <c:pt idx="30">
                  <c:v>98.764102638818855</c:v>
                </c:pt>
                <c:pt idx="31">
                  <c:v>99.455962287270864</c:v>
                </c:pt>
                <c:pt idx="32">
                  <c:v>100.03290062528644</c:v>
                </c:pt>
                <c:pt idx="33">
                  <c:v>100.61532411314241</c:v>
                </c:pt>
                <c:pt idx="34">
                  <c:v>101.16414530655217</c:v>
                </c:pt>
                <c:pt idx="35">
                  <c:v>102.26050603716257</c:v>
                </c:pt>
                <c:pt idx="36">
                  <c:v>102.27716940076685</c:v>
                </c:pt>
                <c:pt idx="37">
                  <c:v>102.53252043967858</c:v>
                </c:pt>
                <c:pt idx="38">
                  <c:v>103.43550241202625</c:v>
                </c:pt>
                <c:pt idx="39">
                  <c:v>104.98474197376714</c:v>
                </c:pt>
                <c:pt idx="40">
                  <c:v>105.18564679305742</c:v>
                </c:pt>
                <c:pt idx="41">
                  <c:v>104.74930105751376</c:v>
                </c:pt>
                <c:pt idx="42">
                  <c:v>105.04319532397265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38-4DF0-B711-A3ABCD32BB21}"/>
            </c:ext>
          </c:extLst>
        </c:ser>
        <c:ser>
          <c:idx val="2"/>
          <c:order val="2"/>
          <c:tx>
            <c:strRef>
              <c:f>'Données graph 1 et 2'!$AE$8:$AE$9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2'!$AE$10:$AE$52</c:f>
              <c:numCache>
                <c:formatCode>#\ ##0.0</c:formatCode>
                <c:ptCount val="43"/>
                <c:pt idx="0">
                  <c:v>100</c:v>
                </c:pt>
                <c:pt idx="1">
                  <c:v>99.936374940895604</c:v>
                </c:pt>
                <c:pt idx="2">
                  <c:v>100.09496391446662</c:v>
                </c:pt>
                <c:pt idx="3">
                  <c:v>100.06360651808106</c:v>
                </c:pt>
                <c:pt idx="4">
                  <c:v>99.924191218385275</c:v>
                </c:pt>
                <c:pt idx="5">
                  <c:v>99.926987018432257</c:v>
                </c:pt>
                <c:pt idx="6">
                  <c:v>99.327086635682534</c:v>
                </c:pt>
                <c:pt idx="7">
                  <c:v>99.577788762840157</c:v>
                </c:pt>
                <c:pt idx="8">
                  <c:v>99.594369958198044</c:v>
                </c:pt>
                <c:pt idx="9">
                  <c:v>100.03598768763176</c:v>
                </c:pt>
                <c:pt idx="10">
                  <c:v>100.35403087549986</c:v>
                </c:pt>
                <c:pt idx="11">
                  <c:v>100.9612262057465</c:v>
                </c:pt>
                <c:pt idx="12">
                  <c:v>101.75146587460074</c:v>
                </c:pt>
                <c:pt idx="13">
                  <c:v>102.10759731839121</c:v>
                </c:pt>
                <c:pt idx="14">
                  <c:v>102.60220654597849</c:v>
                </c:pt>
                <c:pt idx="15">
                  <c:v>102.45364714573076</c:v>
                </c:pt>
                <c:pt idx="16">
                  <c:v>102.49714290485284</c:v>
                </c:pt>
                <c:pt idx="17">
                  <c:v>103.07115182586755</c:v>
                </c:pt>
                <c:pt idx="18">
                  <c:v>103.22630166334692</c:v>
                </c:pt>
                <c:pt idx="19">
                  <c:v>103.84916825105257</c:v>
                </c:pt>
                <c:pt idx="20">
                  <c:v>104.50803543685832</c:v>
                </c:pt>
                <c:pt idx="21">
                  <c:v>104.78980162101384</c:v>
                </c:pt>
                <c:pt idx="22">
                  <c:v>104.32646847078304</c:v>
                </c:pt>
                <c:pt idx="23">
                  <c:v>104.12478177198867</c:v>
                </c:pt>
                <c:pt idx="24">
                  <c:v>104.77877611451372</c:v>
                </c:pt>
                <c:pt idx="25">
                  <c:v>105.01875394270468</c:v>
                </c:pt>
                <c:pt idx="26">
                  <c:v>105.12961599686201</c:v>
                </c:pt>
                <c:pt idx="27">
                  <c:v>105.87295897503243</c:v>
                </c:pt>
                <c:pt idx="28">
                  <c:v>102.6542304862412</c:v>
                </c:pt>
                <c:pt idx="29">
                  <c:v>98.540455087184014</c:v>
                </c:pt>
                <c:pt idx="30">
                  <c:v>101.66073811430417</c:v>
                </c:pt>
                <c:pt idx="31">
                  <c:v>101.99529914241265</c:v>
                </c:pt>
                <c:pt idx="32">
                  <c:v>102.14035066393458</c:v>
                </c:pt>
                <c:pt idx="33">
                  <c:v>104.7231791310314</c:v>
                </c:pt>
                <c:pt idx="34">
                  <c:v>106.29349453197938</c:v>
                </c:pt>
                <c:pt idx="35">
                  <c:v>107.98883476665222</c:v>
                </c:pt>
                <c:pt idx="36">
                  <c:v>108.7450498389326</c:v>
                </c:pt>
                <c:pt idx="37">
                  <c:v>110.92196176202486</c:v>
                </c:pt>
                <c:pt idx="38">
                  <c:v>111.48655792988747</c:v>
                </c:pt>
                <c:pt idx="39">
                  <c:v>111.5016554331422</c:v>
                </c:pt>
                <c:pt idx="40">
                  <c:v>112.48312126062191</c:v>
                </c:pt>
                <c:pt idx="41">
                  <c:v>113.13045299762081</c:v>
                </c:pt>
                <c:pt idx="42">
                  <c:v>113.29665624158645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38-4DF0-B711-A3ABCD32BB21}"/>
            </c:ext>
          </c:extLst>
        </c:ser>
        <c:ser>
          <c:idx val="3"/>
          <c:order val="3"/>
          <c:tx>
            <c:strRef>
              <c:f>'Données graph 1 et 2'!$AF$8:$AF$9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2'!$AF$10:$AF$52</c:f>
              <c:numCache>
                <c:formatCode>#\ ##0.0</c:formatCode>
                <c:ptCount val="43"/>
                <c:pt idx="0">
                  <c:v>100</c:v>
                </c:pt>
                <c:pt idx="1">
                  <c:v>100.61193844161312</c:v>
                </c:pt>
                <c:pt idx="2">
                  <c:v>100.2082641901862</c:v>
                </c:pt>
                <c:pt idx="3">
                  <c:v>101.2913819641013</c:v>
                </c:pt>
                <c:pt idx="4">
                  <c:v>101.14015136618568</c:v>
                </c:pt>
                <c:pt idx="5">
                  <c:v>101.38293016309522</c:v>
                </c:pt>
                <c:pt idx="6">
                  <c:v>101.63537715086575</c:v>
                </c:pt>
                <c:pt idx="7">
                  <c:v>102.1779345416569</c:v>
                </c:pt>
                <c:pt idx="8">
                  <c:v>102.24143660553544</c:v>
                </c:pt>
                <c:pt idx="9">
                  <c:v>101.70797005902843</c:v>
                </c:pt>
                <c:pt idx="10">
                  <c:v>101.6523555252046</c:v>
                </c:pt>
                <c:pt idx="11">
                  <c:v>102.47307720008992</c:v>
                </c:pt>
                <c:pt idx="12">
                  <c:v>101.74719403390581</c:v>
                </c:pt>
                <c:pt idx="13">
                  <c:v>101.87162642696966</c:v>
                </c:pt>
                <c:pt idx="14">
                  <c:v>102.01548907635656</c:v>
                </c:pt>
                <c:pt idx="15">
                  <c:v>102.57624070967013</c:v>
                </c:pt>
                <c:pt idx="16">
                  <c:v>102.59494351682264</c:v>
                </c:pt>
                <c:pt idx="17">
                  <c:v>103.43350837826304</c:v>
                </c:pt>
                <c:pt idx="18">
                  <c:v>102.52286971818401</c:v>
                </c:pt>
                <c:pt idx="19">
                  <c:v>102.57684467534148</c:v>
                </c:pt>
                <c:pt idx="20">
                  <c:v>102.69844346845407</c:v>
                </c:pt>
                <c:pt idx="21">
                  <c:v>102.64274966713181</c:v>
                </c:pt>
                <c:pt idx="22">
                  <c:v>103.00268720040864</c:v>
                </c:pt>
                <c:pt idx="23">
                  <c:v>102.6432619586495</c:v>
                </c:pt>
                <c:pt idx="24">
                  <c:v>102.74037379792276</c:v>
                </c:pt>
                <c:pt idx="25">
                  <c:v>102.89093913297498</c:v>
                </c:pt>
                <c:pt idx="26">
                  <c:v>102.7838736377706</c:v>
                </c:pt>
                <c:pt idx="27">
                  <c:v>103.11728169431065</c:v>
                </c:pt>
                <c:pt idx="28">
                  <c:v>102.58539220028105</c:v>
                </c:pt>
                <c:pt idx="29">
                  <c:v>101.88735663694652</c:v>
                </c:pt>
                <c:pt idx="30">
                  <c:v>103.67782927390152</c:v>
                </c:pt>
                <c:pt idx="31">
                  <c:v>104.0739437817965</c:v>
                </c:pt>
                <c:pt idx="32">
                  <c:v>104.59675160720548</c:v>
                </c:pt>
                <c:pt idx="33">
                  <c:v>104.51529830962068</c:v>
                </c:pt>
                <c:pt idx="34">
                  <c:v>104.665332536553</c:v>
                </c:pt>
                <c:pt idx="35">
                  <c:v>105.04654959469828</c:v>
                </c:pt>
                <c:pt idx="36">
                  <c:v>105.44060326742597</c:v>
                </c:pt>
                <c:pt idx="37">
                  <c:v>105.39123806370813</c:v>
                </c:pt>
                <c:pt idx="38">
                  <c:v>104.53389527815015</c:v>
                </c:pt>
                <c:pt idx="39">
                  <c:v>105.35093912392037</c:v>
                </c:pt>
                <c:pt idx="40">
                  <c:v>105.55661471726513</c:v>
                </c:pt>
                <c:pt idx="41">
                  <c:v>105.28639021210577</c:v>
                </c:pt>
                <c:pt idx="42">
                  <c:v>105.75373316460632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38-4DF0-B711-A3ABCD32B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1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Alpes-Maritimes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/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06'!$G$2:$G$44</c:f>
              <c:numCache>
                <c:formatCode>General</c:formatCode>
                <c:ptCount val="43"/>
                <c:pt idx="0">
                  <c:v>100</c:v>
                </c:pt>
                <c:pt idx="1">
                  <c:v>100.06974082990597</c:v>
                </c:pt>
                <c:pt idx="2">
                  <c:v>100.74106417530888</c:v>
                </c:pt>
                <c:pt idx="3">
                  <c:v>102.28373379434382</c:v>
                </c:pt>
                <c:pt idx="4">
                  <c:v>99.299018380847144</c:v>
                </c:pt>
                <c:pt idx="5">
                  <c:v>102.30723137000967</c:v>
                </c:pt>
                <c:pt idx="6">
                  <c:v>98.445793198665783</c:v>
                </c:pt>
                <c:pt idx="7">
                  <c:v>96.595743278639688</c:v>
                </c:pt>
                <c:pt idx="8">
                  <c:v>104.2777400172849</c:v>
                </c:pt>
                <c:pt idx="9">
                  <c:v>106.85274627817056</c:v>
                </c:pt>
                <c:pt idx="10">
                  <c:v>105.80923962688304</c:v>
                </c:pt>
                <c:pt idx="11">
                  <c:v>107.98976680774901</c:v>
                </c:pt>
                <c:pt idx="12">
                  <c:v>111.89933920758747</c:v>
                </c:pt>
                <c:pt idx="13">
                  <c:v>111.53967715365056</c:v>
                </c:pt>
                <c:pt idx="14">
                  <c:v>109.4287317234277</c:v>
                </c:pt>
                <c:pt idx="15">
                  <c:v>111.36087230555482</c:v>
                </c:pt>
                <c:pt idx="16">
                  <c:v>112.28621993857388</c:v>
                </c:pt>
                <c:pt idx="17">
                  <c:v>114.0125114443657</c:v>
                </c:pt>
                <c:pt idx="18">
                  <c:v>112.20502515846806</c:v>
                </c:pt>
                <c:pt idx="19">
                  <c:v>114.73714491989473</c:v>
                </c:pt>
                <c:pt idx="20">
                  <c:v>117.31031789843173</c:v>
                </c:pt>
                <c:pt idx="21">
                  <c:v>113.84500869054766</c:v>
                </c:pt>
                <c:pt idx="22">
                  <c:v>115.35910208122715</c:v>
                </c:pt>
                <c:pt idx="23">
                  <c:v>117.48389590143032</c:v>
                </c:pt>
                <c:pt idx="24">
                  <c:v>116.83368309390612</c:v>
                </c:pt>
                <c:pt idx="25">
                  <c:v>120.83390707838335</c:v>
                </c:pt>
                <c:pt idx="26">
                  <c:v>113.65781683635232</c:v>
                </c:pt>
                <c:pt idx="27">
                  <c:v>116.91590770662799</c:v>
                </c:pt>
                <c:pt idx="28">
                  <c:v>107.581282488482</c:v>
                </c:pt>
                <c:pt idx="29">
                  <c:v>59.302722162379304</c:v>
                </c:pt>
                <c:pt idx="30">
                  <c:v>111.43940844861882</c:v>
                </c:pt>
                <c:pt idx="31">
                  <c:v>85.980942451145282</c:v>
                </c:pt>
                <c:pt idx="32">
                  <c:v>84.524153461062326</c:v>
                </c:pt>
                <c:pt idx="33">
                  <c:v>111.14253369959516</c:v>
                </c:pt>
                <c:pt idx="34">
                  <c:v>128.49600503177837</c:v>
                </c:pt>
                <c:pt idx="35">
                  <c:v>124.86956286766701</c:v>
                </c:pt>
                <c:pt idx="36">
                  <c:v>124.15732488160629</c:v>
                </c:pt>
                <c:pt idx="37">
                  <c:v>134.7052750484919</c:v>
                </c:pt>
                <c:pt idx="38">
                  <c:v>138.71166776684962</c:v>
                </c:pt>
                <c:pt idx="39">
                  <c:v>129.10554784604454</c:v>
                </c:pt>
                <c:pt idx="40">
                  <c:v>132.3306763814266</c:v>
                </c:pt>
                <c:pt idx="41">
                  <c:v>132.38803718033432</c:v>
                </c:pt>
                <c:pt idx="42">
                  <c:v>132.28089720481094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36-4B30-BE26-30D06428AE46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06'!$H$2:$H$44</c:f>
              <c:numCache>
                <c:formatCode>General</c:formatCode>
                <c:ptCount val="43"/>
                <c:pt idx="0">
                  <c:v>100</c:v>
                </c:pt>
                <c:pt idx="1">
                  <c:v>114.67322950929434</c:v>
                </c:pt>
                <c:pt idx="2">
                  <c:v>119.2203880087667</c:v>
                </c:pt>
                <c:pt idx="3">
                  <c:v>115.40685858558757</c:v>
                </c:pt>
                <c:pt idx="4">
                  <c:v>103.96078841645537</c:v>
                </c:pt>
                <c:pt idx="5">
                  <c:v>99.794916966675444</c:v>
                </c:pt>
                <c:pt idx="6">
                  <c:v>100.48168081150092</c:v>
                </c:pt>
                <c:pt idx="7">
                  <c:v>93.748289462775489</c:v>
                </c:pt>
                <c:pt idx="8">
                  <c:v>103.16319613918748</c:v>
                </c:pt>
                <c:pt idx="9">
                  <c:v>101.36697367979248</c:v>
                </c:pt>
                <c:pt idx="10">
                  <c:v>100.00649691350871</c:v>
                </c:pt>
                <c:pt idx="11">
                  <c:v>106.20839834750437</c:v>
                </c:pt>
                <c:pt idx="12">
                  <c:v>111.37537043102095</c:v>
                </c:pt>
                <c:pt idx="13">
                  <c:v>110.721435815996</c:v>
                </c:pt>
                <c:pt idx="14">
                  <c:v>108.4199881488772</c:v>
                </c:pt>
                <c:pt idx="15">
                  <c:v>109.96208312736016</c:v>
                </c:pt>
                <c:pt idx="16">
                  <c:v>108.28390859750823</c:v>
                </c:pt>
                <c:pt idx="17">
                  <c:v>111.88191719478419</c:v>
                </c:pt>
                <c:pt idx="18">
                  <c:v>115.9984509524715</c:v>
                </c:pt>
                <c:pt idx="19">
                  <c:v>120.27272123461223</c:v>
                </c:pt>
                <c:pt idx="20">
                  <c:v>130.65173278394832</c:v>
                </c:pt>
                <c:pt idx="21">
                  <c:v>119.76676924813331</c:v>
                </c:pt>
                <c:pt idx="22">
                  <c:v>117.92622615866395</c:v>
                </c:pt>
                <c:pt idx="23">
                  <c:v>127.62542060844757</c:v>
                </c:pt>
                <c:pt idx="24">
                  <c:v>118.86168050057984</c:v>
                </c:pt>
                <c:pt idx="25">
                  <c:v>121.63049186626729</c:v>
                </c:pt>
                <c:pt idx="26">
                  <c:v>121.90071955555143</c:v>
                </c:pt>
                <c:pt idx="27">
                  <c:v>127.6308055852567</c:v>
                </c:pt>
                <c:pt idx="28">
                  <c:v>117.38385366552345</c:v>
                </c:pt>
                <c:pt idx="29">
                  <c:v>61.489377398036737</c:v>
                </c:pt>
                <c:pt idx="30">
                  <c:v>107.48627422165578</c:v>
                </c:pt>
                <c:pt idx="31">
                  <c:v>83.193560359471093</c:v>
                </c:pt>
                <c:pt idx="32">
                  <c:v>88.837221735063693</c:v>
                </c:pt>
                <c:pt idx="33">
                  <c:v>114.88668017473489</c:v>
                </c:pt>
                <c:pt idx="34">
                  <c:v>127.80013271494973</c:v>
                </c:pt>
                <c:pt idx="35">
                  <c:v>135.25889135645434</c:v>
                </c:pt>
                <c:pt idx="36">
                  <c:v>139.17263098414975</c:v>
                </c:pt>
                <c:pt idx="37">
                  <c:v>143.36883453664703</c:v>
                </c:pt>
                <c:pt idx="38">
                  <c:v>142.02432473512278</c:v>
                </c:pt>
                <c:pt idx="39">
                  <c:v>147.00287081311228</c:v>
                </c:pt>
                <c:pt idx="40">
                  <c:v>147.44699198540877</c:v>
                </c:pt>
                <c:pt idx="41">
                  <c:v>143.4576709990537</c:v>
                </c:pt>
                <c:pt idx="42">
                  <c:v>139.08205102426601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36-4B30-BE26-30D06428AE46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06'!$I$2:$I$44</c:f>
              <c:numCache>
                <c:formatCode>General</c:formatCode>
                <c:ptCount val="43"/>
                <c:pt idx="0">
                  <c:v>100</c:v>
                </c:pt>
                <c:pt idx="1">
                  <c:v>107.08511007450048</c:v>
                </c:pt>
                <c:pt idx="2">
                  <c:v>109.61834568853507</c:v>
                </c:pt>
                <c:pt idx="3">
                  <c:v>108.58795109985708</c:v>
                </c:pt>
                <c:pt idx="4">
                  <c:v>101.53848587051195</c:v>
                </c:pt>
                <c:pt idx="5">
                  <c:v>101.10034077113663</c:v>
                </c:pt>
                <c:pt idx="6">
                  <c:v>99.423813153903822</c:v>
                </c:pt>
                <c:pt idx="7">
                  <c:v>95.227855073034988</c:v>
                </c:pt>
                <c:pt idx="8">
                  <c:v>103.74232433574358</c:v>
                </c:pt>
                <c:pt idx="9">
                  <c:v>104.21743623586408</c:v>
                </c:pt>
                <c:pt idx="10">
                  <c:v>103.02166032583848</c:v>
                </c:pt>
                <c:pt idx="11">
                  <c:v>107.1340152963359</c:v>
                </c:pt>
                <c:pt idx="12">
                  <c:v>111.6476298714861</c:v>
                </c:pt>
                <c:pt idx="13">
                  <c:v>111.14660223567294</c:v>
                </c:pt>
                <c:pt idx="14">
                  <c:v>108.94414144476559</c:v>
                </c:pt>
                <c:pt idx="15">
                  <c:v>110.68890803757625</c:v>
                </c:pt>
                <c:pt idx="16">
                  <c:v>110.36354978037851</c:v>
                </c:pt>
                <c:pt idx="17">
                  <c:v>112.98899537232461</c:v>
                </c:pt>
                <c:pt idx="18">
                  <c:v>114.02734879846676</c:v>
                </c:pt>
                <c:pt idx="19">
                  <c:v>117.39638016716727</c:v>
                </c:pt>
                <c:pt idx="20">
                  <c:v>123.71939957213687</c:v>
                </c:pt>
                <c:pt idx="21">
                  <c:v>116.68976296821381</c:v>
                </c:pt>
                <c:pt idx="22">
                  <c:v>116.59232269688226</c:v>
                </c:pt>
                <c:pt idx="23">
                  <c:v>122.35578248174599</c:v>
                </c:pt>
                <c:pt idx="24">
                  <c:v>117.80791267337479</c:v>
                </c:pt>
                <c:pt idx="25">
                  <c:v>121.21657840742819</c:v>
                </c:pt>
                <c:pt idx="26">
                  <c:v>117.61762448862049</c:v>
                </c:pt>
                <c:pt idx="27">
                  <c:v>122.06323699807311</c:v>
                </c:pt>
                <c:pt idx="28">
                  <c:v>112.29033919836438</c:v>
                </c:pt>
                <c:pt idx="29">
                  <c:v>60.353169368902911</c:v>
                </c:pt>
                <c:pt idx="30">
                  <c:v>109.54036248197023</c:v>
                </c:pt>
                <c:pt idx="31">
                  <c:v>84.6419120983184</c:v>
                </c:pt>
                <c:pt idx="32">
                  <c:v>86.596108127755883</c:v>
                </c:pt>
                <c:pt idx="33">
                  <c:v>112.94118404990667</c:v>
                </c:pt>
                <c:pt idx="34">
                  <c:v>128.16171496199971</c:v>
                </c:pt>
                <c:pt idx="35">
                  <c:v>129.86049189513284</c:v>
                </c:pt>
                <c:pt idx="36">
                  <c:v>131.3705270788752</c:v>
                </c:pt>
                <c:pt idx="37">
                  <c:v>138.86716198635091</c:v>
                </c:pt>
                <c:pt idx="38">
                  <c:v>140.30303489311143</c:v>
                </c:pt>
                <c:pt idx="39">
                  <c:v>137.70324199024961</c:v>
                </c:pt>
                <c:pt idx="40">
                  <c:v>139.5924025283737</c:v>
                </c:pt>
                <c:pt idx="41">
                  <c:v>137.70577805347065</c:v>
                </c:pt>
                <c:pt idx="42">
                  <c:v>135.54810317047199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36-4B30-BE26-30D06428A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5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1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4461097634"/>
          <c:y val="1.466279560249136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GRAPHIQUE_stocks_bénéf'!$AJ$3:$AJ$57</c:f>
              <c:numCache>
                <c:formatCode>#,##0</c:formatCode>
                <c:ptCount val="55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2777</c:v>
                </c:pt>
                <c:pt idx="17">
                  <c:v>2932</c:v>
                </c:pt>
                <c:pt idx="18">
                  <c:v>2849</c:v>
                </c:pt>
                <c:pt idx="19">
                  <c:v>2852</c:v>
                </c:pt>
                <c:pt idx="20">
                  <c:v>2924</c:v>
                </c:pt>
                <c:pt idx="21">
                  <c:v>2953</c:v>
                </c:pt>
                <c:pt idx="22">
                  <c:v>2896</c:v>
                </c:pt>
                <c:pt idx="23">
                  <c:v>2897</c:v>
                </c:pt>
                <c:pt idx="24">
                  <c:v>3021</c:v>
                </c:pt>
                <c:pt idx="25">
                  <c:v>3038</c:v>
                </c:pt>
                <c:pt idx="26">
                  <c:v>2899</c:v>
                </c:pt>
                <c:pt idx="27">
                  <c:v>2940</c:v>
                </c:pt>
                <c:pt idx="28">
                  <c:v>3092</c:v>
                </c:pt>
                <c:pt idx="29">
                  <c:v>2981</c:v>
                </c:pt>
                <c:pt idx="30">
                  <c:v>2009</c:v>
                </c:pt>
                <c:pt idx="31">
                  <c:v>1770</c:v>
                </c:pt>
                <c:pt idx="32">
                  <c:v>1522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1323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1022</c:v>
                </c:pt>
                <c:pt idx="45">
                  <c:v>1039</c:v>
                </c:pt>
                <c:pt idx="46">
                  <c:v>1054</c:v>
                </c:pt>
                <c:pt idx="47">
                  <c:v>1089</c:v>
                </c:pt>
                <c:pt idx="48">
                  <c:v>1091</c:v>
                </c:pt>
                <c:pt idx="49">
                  <c:v>962</c:v>
                </c:pt>
                <c:pt idx="50">
                  <c:v>703</c:v>
                </c:pt>
                <c:pt idx="51">
                  <c:v>619</c:v>
                </c:pt>
                <c:pt idx="52">
                  <c:v>555</c:v>
                </c:pt>
                <c:pt idx="53">
                  <c:v>524</c:v>
                </c:pt>
                <c:pt idx="54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9-4BFE-9733-0E4B4911A8C3}"/>
            </c:ext>
          </c:extLst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GRAPHIQUE_stocks_bénéf'!$AM$3:$AM$57</c:f>
              <c:numCache>
                <c:formatCode>#,##0</c:formatCode>
                <c:ptCount val="55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740</c:v>
                </c:pt>
                <c:pt idx="24">
                  <c:v>869</c:v>
                </c:pt>
                <c:pt idx="25">
                  <c:v>706</c:v>
                </c:pt>
                <c:pt idx="26">
                  <c:v>478</c:v>
                </c:pt>
                <c:pt idx="27">
                  <c:v>345</c:v>
                </c:pt>
                <c:pt idx="28">
                  <c:v>264</c:v>
                </c:pt>
                <c:pt idx="29">
                  <c:v>265</c:v>
                </c:pt>
                <c:pt idx="30">
                  <c:v>199</c:v>
                </c:pt>
                <c:pt idx="31">
                  <c:v>128</c:v>
                </c:pt>
                <c:pt idx="32">
                  <c:v>69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103</c:v>
                </c:pt>
                <c:pt idx="45">
                  <c:v>266</c:v>
                </c:pt>
                <c:pt idx="46">
                  <c:v>354</c:v>
                </c:pt>
                <c:pt idx="47">
                  <c:v>465</c:v>
                </c:pt>
                <c:pt idx="48">
                  <c:v>519</c:v>
                </c:pt>
                <c:pt idx="49">
                  <c:v>421</c:v>
                </c:pt>
                <c:pt idx="50">
                  <c:v>294</c:v>
                </c:pt>
                <c:pt idx="51">
                  <c:v>231</c:v>
                </c:pt>
                <c:pt idx="52">
                  <c:v>180</c:v>
                </c:pt>
                <c:pt idx="53">
                  <c:v>203</c:v>
                </c:pt>
                <c:pt idx="54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19-4BFE-9733-0E4B4911A8C3}"/>
            </c:ext>
          </c:extLst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GRAPHIQUE_stocks_bénéf'!$AP$3:$AP$57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1321</c:v>
                </c:pt>
                <c:pt idx="22">
                  <c:v>1336</c:v>
                </c:pt>
                <c:pt idx="23">
                  <c:v>1350</c:v>
                </c:pt>
                <c:pt idx="24">
                  <c:v>1364</c:v>
                </c:pt>
                <c:pt idx="25">
                  <c:v>1338</c:v>
                </c:pt>
                <c:pt idx="26">
                  <c:v>1211</c:v>
                </c:pt>
                <c:pt idx="27">
                  <c:v>1091</c:v>
                </c:pt>
                <c:pt idx="28">
                  <c:v>1023</c:v>
                </c:pt>
                <c:pt idx="29">
                  <c:v>938</c:v>
                </c:pt>
                <c:pt idx="30">
                  <c:v>737</c:v>
                </c:pt>
                <c:pt idx="31">
                  <c:v>584</c:v>
                </c:pt>
                <c:pt idx="32">
                  <c:v>458</c:v>
                </c:pt>
                <c:pt idx="33">
                  <c:v>328</c:v>
                </c:pt>
                <c:pt idx="34">
                  <c:v>233</c:v>
                </c:pt>
                <c:pt idx="35">
                  <c:v>187</c:v>
                </c:pt>
                <c:pt idx="36">
                  <c:v>149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19-4BFE-9733-0E4B4911A8C3}"/>
            </c:ext>
          </c:extLst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GRAPHIQUE_stocks_bénéf'!$AQ$3:$AQ$57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429</c:v>
                </c:pt>
                <c:pt idx="31">
                  <c:v>609</c:v>
                </c:pt>
                <c:pt idx="32">
                  <c:v>524</c:v>
                </c:pt>
                <c:pt idx="33">
                  <c:v>415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414</c:v>
                </c:pt>
                <c:pt idx="48">
                  <c:v>445</c:v>
                </c:pt>
                <c:pt idx="49">
                  <c:v>441</c:v>
                </c:pt>
                <c:pt idx="50">
                  <c:v>416</c:v>
                </c:pt>
                <c:pt idx="51">
                  <c:v>442</c:v>
                </c:pt>
                <c:pt idx="52">
                  <c:v>454</c:v>
                </c:pt>
                <c:pt idx="53">
                  <c:v>446</c:v>
                </c:pt>
                <c:pt idx="54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19-4BFE-9733-0E4B4911A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061663"/>
        <c:axId val="1"/>
      </c:areaChart>
      <c:catAx>
        <c:axId val="839061663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39061663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30111705825291479"/>
          <c:y val="9.0325501312335951E-2"/>
          <c:w val="0.39376855838639502"/>
          <c:h val="3.871092913385827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 dirty="0">
                <a:effectLst/>
              </a:rPr>
              <a:t>Stock de bénéficiaires de contrats d'apprentissage dans les Alpes-Maritimes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 dirty="0">
                <a:effectLst/>
              </a:rPr>
              <a:t>(données brutes, en nombre)</a:t>
            </a:r>
            <a:endParaRPr lang="fr-FR" sz="1400" b="0" dirty="0">
              <a:effectLst/>
            </a:endParaRPr>
          </a:p>
        </c:rich>
      </c:tx>
      <c:layout>
        <c:manualLayout>
          <c:xMode val="edge"/>
          <c:yMode val="edge"/>
          <c:x val="0.18883626850700547"/>
          <c:y val="1.57318873190398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appr'!$A$2:$B$24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appr'!$M$2:$M$24</c:f>
              <c:numCache>
                <c:formatCode>#,##0</c:formatCode>
                <c:ptCount val="23"/>
                <c:pt idx="0">
                  <c:v>5288</c:v>
                </c:pt>
                <c:pt idx="1">
                  <c:v>4995</c:v>
                </c:pt>
                <c:pt idx="2">
                  <c:v>5079</c:v>
                </c:pt>
                <c:pt idx="3">
                  <c:v>5369</c:v>
                </c:pt>
                <c:pt idx="4">
                  <c:v>5189</c:v>
                </c:pt>
                <c:pt idx="5">
                  <c:v>4917</c:v>
                </c:pt>
                <c:pt idx="6">
                  <c:v>5498</c:v>
                </c:pt>
                <c:pt idx="7">
                  <c:v>5990</c:v>
                </c:pt>
                <c:pt idx="8">
                  <c:v>5873</c:v>
                </c:pt>
                <c:pt idx="9">
                  <c:v>5690</c:v>
                </c:pt>
                <c:pt idx="10">
                  <c:v>7640</c:v>
                </c:pt>
                <c:pt idx="11">
                  <c:v>9155</c:v>
                </c:pt>
                <c:pt idx="12">
                  <c:v>9607</c:v>
                </c:pt>
                <c:pt idx="13">
                  <c:v>9206</c:v>
                </c:pt>
                <c:pt idx="14">
                  <c:v>11115</c:v>
                </c:pt>
                <c:pt idx="15">
                  <c:v>12384</c:v>
                </c:pt>
                <c:pt idx="16">
                  <c:v>12189</c:v>
                </c:pt>
                <c:pt idx="17">
                  <c:v>11673</c:v>
                </c:pt>
                <c:pt idx="18">
                  <c:v>13081</c:v>
                </c:pt>
                <c:pt idx="19">
                  <c:v>14223</c:v>
                </c:pt>
                <c:pt idx="20">
                  <c:v>13963</c:v>
                </c:pt>
                <c:pt idx="21">
                  <c:v>13279</c:v>
                </c:pt>
                <c:pt idx="22">
                  <c:v>14091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A-4CD6-B536-F7B98EB4BA8B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appr'!$A$2:$B$24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appr'!$N$2:$N$24</c:f>
              <c:numCache>
                <c:formatCode>#,##0</c:formatCode>
                <c:ptCount val="23"/>
                <c:pt idx="0">
                  <c:v>250</c:v>
                </c:pt>
                <c:pt idx="1">
                  <c:v>248</c:v>
                </c:pt>
                <c:pt idx="2">
                  <c:v>221</c:v>
                </c:pt>
                <c:pt idx="3">
                  <c:v>252</c:v>
                </c:pt>
                <c:pt idx="4">
                  <c:v>246</c:v>
                </c:pt>
                <c:pt idx="5">
                  <c:v>244</c:v>
                </c:pt>
                <c:pt idx="6">
                  <c:v>225</c:v>
                </c:pt>
                <c:pt idx="7">
                  <c:v>245</c:v>
                </c:pt>
                <c:pt idx="8">
                  <c:v>246</c:v>
                </c:pt>
                <c:pt idx="9">
                  <c:v>243</c:v>
                </c:pt>
                <c:pt idx="10">
                  <c:v>218</c:v>
                </c:pt>
                <c:pt idx="11">
                  <c:v>277</c:v>
                </c:pt>
                <c:pt idx="12">
                  <c:v>280</c:v>
                </c:pt>
                <c:pt idx="13">
                  <c:v>269</c:v>
                </c:pt>
                <c:pt idx="14">
                  <c:v>271</c:v>
                </c:pt>
                <c:pt idx="15">
                  <c:v>324</c:v>
                </c:pt>
                <c:pt idx="16">
                  <c:v>327</c:v>
                </c:pt>
                <c:pt idx="17">
                  <c:v>318</c:v>
                </c:pt>
                <c:pt idx="18">
                  <c:v>311</c:v>
                </c:pt>
                <c:pt idx="19">
                  <c:v>372</c:v>
                </c:pt>
                <c:pt idx="20">
                  <c:v>373</c:v>
                </c:pt>
                <c:pt idx="21">
                  <c:v>354</c:v>
                </c:pt>
                <c:pt idx="22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A-4CD6-B536-F7B98EB4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2355455"/>
        <c:axId val="1"/>
      </c:areaChart>
      <c:catAx>
        <c:axId val="68235545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82355455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362432341867166"/>
          <c:y val="0.10755861006320756"/>
          <c:w val="0.25333668093154771"/>
          <c:h val="3.715284041507195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Données!$C$135:$C$175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11.2</c:v>
                </c:pt>
                <c:pt idx="3">
                  <c:v>11.2</c:v>
                </c:pt>
                <c:pt idx="4">
                  <c:v>11.4</c:v>
                </c:pt>
                <c:pt idx="5">
                  <c:v>11.6</c:v>
                </c:pt>
                <c:pt idx="6">
                  <c:v>11.4</c:v>
                </c:pt>
                <c:pt idx="7">
                  <c:v>11.7</c:v>
                </c:pt>
                <c:pt idx="8">
                  <c:v>11.5</c:v>
                </c:pt>
                <c:pt idx="9">
                  <c:v>11.4</c:v>
                </c:pt>
                <c:pt idx="10">
                  <c:v>11.3</c:v>
                </c:pt>
                <c:pt idx="11">
                  <c:v>11.1</c:v>
                </c:pt>
                <c:pt idx="12">
                  <c:v>11</c:v>
                </c:pt>
                <c:pt idx="13">
                  <c:v>11.4</c:v>
                </c:pt>
                <c:pt idx="14">
                  <c:v>10.9</c:v>
                </c:pt>
                <c:pt idx="15">
                  <c:v>10.8</c:v>
                </c:pt>
                <c:pt idx="16">
                  <c:v>10.8</c:v>
                </c:pt>
                <c:pt idx="17">
                  <c:v>10.3</c:v>
                </c:pt>
                <c:pt idx="18">
                  <c:v>10.6</c:v>
                </c:pt>
                <c:pt idx="19">
                  <c:v>10.4</c:v>
                </c:pt>
                <c:pt idx="20">
                  <c:v>10.199999999999999</c:v>
                </c:pt>
                <c:pt idx="21">
                  <c:v>10</c:v>
                </c:pt>
                <c:pt idx="22">
                  <c:v>10.1</c:v>
                </c:pt>
                <c:pt idx="23">
                  <c:v>9.6</c:v>
                </c:pt>
                <c:pt idx="24">
                  <c:v>9.5</c:v>
                </c:pt>
                <c:pt idx="25">
                  <c:v>9.3000000000000007</c:v>
                </c:pt>
                <c:pt idx="26">
                  <c:v>9</c:v>
                </c:pt>
                <c:pt idx="27">
                  <c:v>8.1999999999999993</c:v>
                </c:pt>
                <c:pt idx="28">
                  <c:v>10.1</c:v>
                </c:pt>
                <c:pt idx="29">
                  <c:v>9.1</c:v>
                </c:pt>
                <c:pt idx="30">
                  <c:v>9.3000000000000007</c:v>
                </c:pt>
                <c:pt idx="31">
                  <c:v>9.1</c:v>
                </c:pt>
                <c:pt idx="32">
                  <c:v>8.9</c:v>
                </c:pt>
                <c:pt idx="33">
                  <c:v>8.4</c:v>
                </c:pt>
                <c:pt idx="34">
                  <c:v>8.3000000000000007</c:v>
                </c:pt>
                <c:pt idx="35">
                  <c:v>8.1999999999999993</c:v>
                </c:pt>
                <c:pt idx="36">
                  <c:v>8.1</c:v>
                </c:pt>
                <c:pt idx="37">
                  <c:v>8</c:v>
                </c:pt>
                <c:pt idx="38">
                  <c:v>8</c:v>
                </c:pt>
                <c:pt idx="39">
                  <c:v>7.9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5-4069-BDA9-101B03C94318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Données!$B$135:$B$175</c:f>
              <c:numCache>
                <c:formatCode>#\ ##0.0</c:formatCode>
                <c:ptCount val="41"/>
                <c:pt idx="0">
                  <c:v>9.9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9.9</c:v>
                </c:pt>
                <c:pt idx="5">
                  <c:v>10.1</c:v>
                </c:pt>
                <c:pt idx="6">
                  <c:v>10</c:v>
                </c:pt>
                <c:pt idx="7">
                  <c:v>10.199999999999999</c:v>
                </c:pt>
                <c:pt idx="8">
                  <c:v>10</c:v>
                </c:pt>
                <c:pt idx="9">
                  <c:v>9.9</c:v>
                </c:pt>
                <c:pt idx="10">
                  <c:v>9.9</c:v>
                </c:pt>
                <c:pt idx="11">
                  <c:v>9.6999999999999993</c:v>
                </c:pt>
                <c:pt idx="12">
                  <c:v>9.6</c:v>
                </c:pt>
                <c:pt idx="13">
                  <c:v>9.8000000000000007</c:v>
                </c:pt>
                <c:pt idx="14">
                  <c:v>9.3000000000000007</c:v>
                </c:pt>
                <c:pt idx="15">
                  <c:v>9.1999999999999993</c:v>
                </c:pt>
                <c:pt idx="16">
                  <c:v>9.1999999999999993</c:v>
                </c:pt>
                <c:pt idx="17">
                  <c:v>8.6999999999999993</c:v>
                </c:pt>
                <c:pt idx="18">
                  <c:v>9</c:v>
                </c:pt>
                <c:pt idx="19">
                  <c:v>8.8000000000000007</c:v>
                </c:pt>
                <c:pt idx="20">
                  <c:v>8.6</c:v>
                </c:pt>
                <c:pt idx="21">
                  <c:v>8.5</c:v>
                </c:pt>
                <c:pt idx="22">
                  <c:v>8.5</c:v>
                </c:pt>
                <c:pt idx="23">
                  <c:v>8.1999999999999993</c:v>
                </c:pt>
                <c:pt idx="24">
                  <c:v>8.1</c:v>
                </c:pt>
                <c:pt idx="25">
                  <c:v>7.9</c:v>
                </c:pt>
                <c:pt idx="26">
                  <c:v>7.7</c:v>
                </c:pt>
                <c:pt idx="27">
                  <c:v>7.1</c:v>
                </c:pt>
                <c:pt idx="28">
                  <c:v>8.6999999999999993</c:v>
                </c:pt>
                <c:pt idx="29">
                  <c:v>7.9</c:v>
                </c:pt>
                <c:pt idx="30">
                  <c:v>8</c:v>
                </c:pt>
                <c:pt idx="31">
                  <c:v>7.7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7</c:v>
                </c:pt>
                <c:pt idx="38">
                  <c:v>6.9</c:v>
                </c:pt>
                <c:pt idx="39">
                  <c:v>7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D5-4069-BDA9-101B03C94318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Données!$F$135:$F$175</c:f>
              <c:numCache>
                <c:formatCode>#\ ##0.0</c:formatCode>
                <c:ptCount val="41"/>
                <c:pt idx="0">
                  <c:v>10.1</c:v>
                </c:pt>
                <c:pt idx="1">
                  <c:v>10</c:v>
                </c:pt>
                <c:pt idx="2">
                  <c:v>10.1</c:v>
                </c:pt>
                <c:pt idx="3">
                  <c:v>10.1</c:v>
                </c:pt>
                <c:pt idx="4">
                  <c:v>10.4</c:v>
                </c:pt>
                <c:pt idx="5">
                  <c:v>10.6</c:v>
                </c:pt>
                <c:pt idx="6">
                  <c:v>10.4</c:v>
                </c:pt>
                <c:pt idx="7">
                  <c:v>10.7</c:v>
                </c:pt>
                <c:pt idx="8">
                  <c:v>10.5</c:v>
                </c:pt>
                <c:pt idx="9">
                  <c:v>10.4</c:v>
                </c:pt>
                <c:pt idx="10">
                  <c:v>10.4</c:v>
                </c:pt>
                <c:pt idx="11">
                  <c:v>10.3</c:v>
                </c:pt>
                <c:pt idx="12">
                  <c:v>10.1</c:v>
                </c:pt>
                <c:pt idx="13">
                  <c:v>10.5</c:v>
                </c:pt>
                <c:pt idx="14">
                  <c:v>10</c:v>
                </c:pt>
                <c:pt idx="15">
                  <c:v>9.9</c:v>
                </c:pt>
                <c:pt idx="16">
                  <c:v>9.9</c:v>
                </c:pt>
                <c:pt idx="17">
                  <c:v>9.5</c:v>
                </c:pt>
                <c:pt idx="18">
                  <c:v>9.6999999999999993</c:v>
                </c:pt>
                <c:pt idx="19">
                  <c:v>9.4</c:v>
                </c:pt>
                <c:pt idx="20">
                  <c:v>9.1999999999999993</c:v>
                </c:pt>
                <c:pt idx="21">
                  <c:v>9.1</c:v>
                </c:pt>
                <c:pt idx="22">
                  <c:v>9.1999999999999993</c:v>
                </c:pt>
                <c:pt idx="23">
                  <c:v>8.6999999999999993</c:v>
                </c:pt>
                <c:pt idx="24">
                  <c:v>8.6</c:v>
                </c:pt>
                <c:pt idx="25">
                  <c:v>8.4</c:v>
                </c:pt>
                <c:pt idx="26">
                  <c:v>8.1999999999999993</c:v>
                </c:pt>
                <c:pt idx="27">
                  <c:v>7.9</c:v>
                </c:pt>
                <c:pt idx="28">
                  <c:v>10</c:v>
                </c:pt>
                <c:pt idx="29">
                  <c:v>9</c:v>
                </c:pt>
                <c:pt idx="30">
                  <c:v>9</c:v>
                </c:pt>
                <c:pt idx="31">
                  <c:v>8.9</c:v>
                </c:pt>
                <c:pt idx="32">
                  <c:v>8.5</c:v>
                </c:pt>
                <c:pt idx="33">
                  <c:v>7.9</c:v>
                </c:pt>
                <c:pt idx="34">
                  <c:v>7.6</c:v>
                </c:pt>
                <c:pt idx="35">
                  <c:v>7.4</c:v>
                </c:pt>
                <c:pt idx="36">
                  <c:v>7.3</c:v>
                </c:pt>
                <c:pt idx="37">
                  <c:v>7.2</c:v>
                </c:pt>
                <c:pt idx="38">
                  <c:v>7.1</c:v>
                </c:pt>
                <c:pt idx="39">
                  <c:v>6.9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D5-4069-BDA9-101B03C94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C19-4397-A7FD-1AF9284E024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9C19-4397-A7FD-1AF9284E024E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9C19-4397-A7FD-1AF9284E024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9C19-4397-A7FD-1AF9284E02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C19-4397-A7FD-1AF9284E024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C19-4397-A7FD-1AF9284E024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C19-4397-A7FD-1AF9284E024E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19-4397-A7FD-1AF9284E024E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19-4397-A7FD-1AF9284E024E}"/>
                </c:ext>
              </c:extLst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19-4397-A7FD-1AF9284E024E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19-4397-A7FD-1AF9284E024E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19-4397-A7FD-1AF9284E024E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19-4397-A7FD-1AF9284E024E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graphiques_trim'!$G$38:$G$46</c:f>
              <c:strCache>
                <c:ptCount val="9"/>
                <c:pt idx="0">
                  <c:v>Herault</c:v>
                </c:pt>
                <c:pt idx="1">
                  <c:v>Val d'Oise</c:v>
                </c:pt>
                <c:pt idx="2">
                  <c:v>Paca</c:v>
                </c:pt>
                <c:pt idx="3">
                  <c:v>France métro.</c:v>
                </c:pt>
                <c:pt idx="4">
                  <c:v>Alpes maritimes</c:v>
                </c:pt>
                <c:pt idx="5">
                  <c:v>Seine et Marne</c:v>
                </c:pt>
                <c:pt idx="6">
                  <c:v>Bas Rhin</c:v>
                </c:pt>
                <c:pt idx="7">
                  <c:v>Essonne</c:v>
                </c:pt>
                <c:pt idx="8">
                  <c:v>Ille et Vilaine</c:v>
                </c:pt>
              </c:strCache>
            </c:strRef>
          </c:cat>
          <c:val>
            <c:numRef>
              <c:f>'données graphiques_trim'!$H$38:$H$46</c:f>
              <c:numCache>
                <c:formatCode>#\ ##0.0</c:formatCode>
                <c:ptCount val="9"/>
                <c:pt idx="0">
                  <c:v>10.199999999999999</c:v>
                </c:pt>
                <c:pt idx="1">
                  <c:v>8.1</c:v>
                </c:pt>
                <c:pt idx="2">
                  <c:v>8.1</c:v>
                </c:pt>
                <c:pt idx="3">
                  <c:v>7.2</c:v>
                </c:pt>
                <c:pt idx="4">
                  <c:v>7.1</c:v>
                </c:pt>
                <c:pt idx="5">
                  <c:v>6.7</c:v>
                </c:pt>
                <c:pt idx="6">
                  <c:v>6.5</c:v>
                </c:pt>
                <c:pt idx="7">
                  <c:v>6.4</c:v>
                </c:pt>
                <c:pt idx="8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19-4397-A7FD-1AF9284E0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287743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graphiques_trim'!$G$38:$G$46</c:f>
              <c:strCache>
                <c:ptCount val="9"/>
                <c:pt idx="0">
                  <c:v>Herault</c:v>
                </c:pt>
                <c:pt idx="1">
                  <c:v>Val d'Oise</c:v>
                </c:pt>
                <c:pt idx="2">
                  <c:v>Paca</c:v>
                </c:pt>
                <c:pt idx="3">
                  <c:v>France métro.</c:v>
                </c:pt>
                <c:pt idx="4">
                  <c:v>Alpes maritimes</c:v>
                </c:pt>
                <c:pt idx="5">
                  <c:v>Seine et Marne</c:v>
                </c:pt>
                <c:pt idx="6">
                  <c:v>Bas Rhin</c:v>
                </c:pt>
                <c:pt idx="7">
                  <c:v>Essonne</c:v>
                </c:pt>
                <c:pt idx="8">
                  <c:v>Ille et Vilaine</c:v>
                </c:pt>
              </c:strCache>
            </c:strRef>
          </c:xVal>
          <c:yVal>
            <c:numRef>
              <c:f>'données graphiques_trim'!$J$38:$J$46</c:f>
              <c:numCache>
                <c:formatCode>#\ ##0.0</c:formatCode>
                <c:ptCount val="9"/>
                <c:pt idx="0">
                  <c:v>0.29999999999999893</c:v>
                </c:pt>
                <c:pt idx="1">
                  <c:v>0.19999999999999929</c:v>
                </c:pt>
                <c:pt idx="2">
                  <c:v>0.19999999999999929</c:v>
                </c:pt>
                <c:pt idx="3">
                  <c:v>0.20000000000000018</c:v>
                </c:pt>
                <c:pt idx="4">
                  <c:v>0.19999999999999929</c:v>
                </c:pt>
                <c:pt idx="5">
                  <c:v>0.10000000000000053</c:v>
                </c:pt>
                <c:pt idx="6">
                  <c:v>0.20000000000000018</c:v>
                </c:pt>
                <c:pt idx="7">
                  <c:v>0.10000000000000053</c:v>
                </c:pt>
                <c:pt idx="8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C19-4397-A7FD-1AF9284E0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553287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53287743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  <c:min val="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0.27423</cdr:y>
    </cdr:from>
    <cdr:to>
      <cdr:x>0.90819</cdr:x>
      <cdr:y>0.76369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9615D535-A7BF-6D21-4CA3-E54E3AF9F3C1}"/>
            </a:ext>
          </a:extLst>
        </cdr:cNvPr>
        <cdr:cNvCxnSpPr/>
      </cdr:nvCxnSpPr>
      <cdr:spPr>
        <a:xfrm xmlns:a="http://schemas.openxmlformats.org/drawingml/2006/main">
          <a:off x="6808252" y="1308632"/>
          <a:ext cx="8331" cy="233571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0.9052</cdr:x>
      <cdr:y>0.29506</cdr:y>
    </cdr:from>
    <cdr:to>
      <cdr:x>0.95785</cdr:x>
      <cdr:y>0.29541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AD465B1A-B9DE-FCFA-B93C-56181C140593}"/>
            </a:ext>
          </a:extLst>
        </cdr:cNvPr>
        <cdr:cNvCxnSpPr/>
      </cdr:nvCxnSpPr>
      <cdr:spPr>
        <a:xfrm xmlns:a="http://schemas.openxmlformats.org/drawingml/2006/main" flipV="1">
          <a:off x="6794126" y="1408055"/>
          <a:ext cx="395175" cy="16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0.9126</cdr:x>
      <cdr:y>0.26903</cdr:y>
    </cdr:from>
    <cdr:to>
      <cdr:x>0.97069</cdr:x>
      <cdr:y>0.2701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3FA69A85-1C67-923A-7F1F-48AF17D29FA8}"/>
            </a:ext>
          </a:extLst>
        </cdr:cNvPr>
        <cdr:cNvCxnSpPr/>
      </cdr:nvCxnSpPr>
      <cdr:spPr>
        <a:xfrm xmlns:a="http://schemas.openxmlformats.org/drawingml/2006/main">
          <a:off x="6849717" y="1283805"/>
          <a:ext cx="435991" cy="51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0.90708</cdr:x>
      <cdr:y>0.23793</cdr:y>
    </cdr:from>
    <cdr:to>
      <cdr:x>0.90778</cdr:x>
      <cdr:y>0.7689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70D6CEB1-69F8-587C-055A-A0149CD9010E}"/>
            </a:ext>
          </a:extLst>
        </cdr:cNvPr>
        <cdr:cNvCxnSpPr/>
      </cdr:nvCxnSpPr>
      <cdr:spPr>
        <a:xfrm xmlns:a="http://schemas.openxmlformats.org/drawingml/2006/main" flipH="1">
          <a:off x="6808252" y="1135388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0.90488</cdr:x>
      <cdr:y>0.2725</cdr:y>
    </cdr:from>
    <cdr:to>
      <cdr:x>0.90708</cdr:x>
      <cdr:y>0.75847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C276B779-6BC7-6E0A-2B98-643C90947404}"/>
            </a:ext>
          </a:extLst>
        </cdr:cNvPr>
        <cdr:cNvCxnSpPr/>
      </cdr:nvCxnSpPr>
      <cdr:spPr>
        <a:xfrm xmlns:a="http://schemas.openxmlformats.org/drawingml/2006/main">
          <a:off x="6791761" y="1300391"/>
          <a:ext cx="16512" cy="231906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51123DAB-8B75-0C68-58EE-B78C2612C8A8}"/>
            </a:ext>
          </a:extLst>
        </cdr:cNvPr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0.72233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543301"/>
          <a:ext cx="6057900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</a:t>
          </a:r>
          <a:r>
            <a:rPr lang="fr-FR" sz="1000"/>
            <a:t>Données à fin août</a:t>
          </a: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</a:t>
          </a:r>
          <a:r>
            <a:rPr lang="fr-FR" sz="1000" b="1" i="0" dirty="0">
              <a:effectLst/>
              <a:latin typeface="+mn-lt"/>
              <a:ea typeface="+mn-ea"/>
              <a:cs typeface="+mn-cs"/>
            </a:rPr>
            <a:t>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dirty="0">
            <a:effectLst/>
          </a:endParaRPr>
        </a:p>
        <a:p xmlns:a="http://schemas.openxmlformats.org/drawingml/2006/main"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Pôle emploi,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2023 et le T3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0.82772</cdr:y>
    </cdr:from>
    <cdr:to>
      <cdr:x>0</cdr:x>
      <cdr:y>0.82773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0.96132</cdr:x>
      <cdr:y>0.46162</cdr:y>
    </cdr:from>
    <cdr:to>
      <cdr:x>0.97626</cdr:x>
      <cdr:y>0.5594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0220" y="2761799"/>
          <a:ext cx="141307" cy="5720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0.85991</cdr:y>
    </cdr:from>
    <cdr:to>
      <cdr:x>1</cdr:x>
      <cdr:y>0.95713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0.911</cdr:x>
      <cdr:y>0.10353</cdr:y>
    </cdr:from>
    <cdr:to>
      <cdr:x>0.91125</cdr:x>
      <cdr:y>0.08289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994571" y="748392"/>
          <a:ext cx="1089933" cy="598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/>
            <a:t>14 500</a:t>
          </a:r>
        </a:p>
      </cdr:txBody>
    </cdr:sp>
  </cdr:relSizeAnchor>
  <cdr:relSizeAnchor xmlns:cdr="http://schemas.openxmlformats.org/drawingml/2006/chartDrawing">
    <cdr:from>
      <cdr:x>0.92723</cdr:x>
      <cdr:y>0.06603</cdr:y>
    </cdr:from>
    <cdr:to>
      <cdr:x>0.998</cdr:x>
      <cdr:y>0.11934</cdr:y>
    </cdr:to>
    <cdr:sp macro="" textlink="">
      <cdr:nvSpPr>
        <cdr:cNvPr id="4" name="ZoneTexte 16">
          <a:extLst xmlns:a="http://schemas.openxmlformats.org/drawingml/2006/main">
            <a:ext uri="{FF2B5EF4-FFF2-40B4-BE49-F238E27FC236}">
              <a16:creationId xmlns:a16="http://schemas.microsoft.com/office/drawing/2014/main" id="{DD3CA962-DA8D-DFD8-60B0-CAF5E190E4F3}"/>
            </a:ext>
          </a:extLst>
        </cdr:cNvPr>
        <cdr:cNvSpPr txBox="1"/>
      </cdr:nvSpPr>
      <cdr:spPr bwMode="auto">
        <a:xfrm xmlns:a="http://schemas.openxmlformats.org/drawingml/2006/main">
          <a:off x="8387109" y="356527"/>
          <a:ext cx="640083" cy="2878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14 500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7AEFD9D7-9197-D024-A2A5-D2CF666DAD24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5C315095-FBA6-6D69-2AEF-B2627118191F}"/>
            </a:ext>
          </a:extLst>
        </cdr:cNvPr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0.31451</cdr:x>
      <cdr:y>0.19116</cdr:y>
    </cdr:from>
    <cdr:to>
      <cdr:x>0.64005</cdr:x>
      <cdr:y>0.35234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360608" y="912212"/>
          <a:ext cx="2443406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90 600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T3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6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036" y="23566"/>
            <a:ext cx="882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avoir atteint son plus bas niveau historique, le taux de chômage repart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7,1 % (+0,2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8,1 %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186108"/>
              </p:ext>
            </p:extLst>
          </p:nvPr>
        </p:nvGraphicFramePr>
        <p:xfrm>
          <a:off x="287383" y="991500"/>
          <a:ext cx="8116388" cy="551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83529"/>
            <a:ext cx="8889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reste dans la moyenne de celui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1E03263-08F5-8513-9719-16662D056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481164"/>
              </p:ext>
            </p:extLst>
          </p:nvPr>
        </p:nvGraphicFramePr>
        <p:xfrm>
          <a:off x="757646" y="1062037"/>
          <a:ext cx="7276691" cy="519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baisse de la demande d’emploi ralentit 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2023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242503"/>
              </p:ext>
            </p:extLst>
          </p:nvPr>
        </p:nvGraphicFramePr>
        <p:xfrm>
          <a:off x="254668" y="1142205"/>
          <a:ext cx="8070182" cy="492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55959"/>
            <a:ext cx="885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Pendant que la demande d’emploi des femmes se replie plus lentement que mi-2023, celle des hommes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2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0705"/>
              </p:ext>
            </p:extLst>
          </p:nvPr>
        </p:nvGraphicFramePr>
        <p:xfrm>
          <a:off x="295275" y="1142205"/>
          <a:ext cx="8444123" cy="527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804" y="-6422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Seule la demande d’emploi des jeunes de moins de 25 ans s’élève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10436"/>
              </p:ext>
            </p:extLst>
          </p:nvPr>
        </p:nvGraphicFramePr>
        <p:xfrm>
          <a:off x="146856" y="1142205"/>
          <a:ext cx="8482794" cy="519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786" y="0"/>
            <a:ext cx="890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se poursuit chez les demandeurs d’emploi de longue durée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80181"/>
              </p:ext>
            </p:extLst>
          </p:nvPr>
        </p:nvGraphicFramePr>
        <p:xfrm>
          <a:off x="342900" y="1142205"/>
          <a:ext cx="8477250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forte baisse du nombre de foyers bénéficiaires du RSA et de l’ASS ; hausse pour l’AAH et faible </a:t>
            </a:r>
            <a:r>
              <a:rPr lang="fr-FR" sz="2600" b="1">
                <a:solidFill>
                  <a:srgbClr val="376092"/>
                </a:solidFill>
              </a:rPr>
              <a:t>baisse pour la </a:t>
            </a:r>
            <a:r>
              <a:rPr lang="fr-FR" sz="2600" b="1" dirty="0">
                <a:solidFill>
                  <a:srgbClr val="376092"/>
                </a:solidFill>
              </a:rPr>
              <a:t>PA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768435"/>
              </p:ext>
            </p:extLst>
          </p:nvPr>
        </p:nvGraphicFramePr>
        <p:xfrm>
          <a:off x="239833" y="1113015"/>
          <a:ext cx="8499565" cy="543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7BC1408-084D-CDD6-ACCE-01C1C230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492"/>
            <a:ext cx="9144000" cy="34670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9668" y="3429000"/>
            <a:ext cx="9064332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4832" y="430329"/>
            <a:ext cx="88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progresse faiblement…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08645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+ 0,2 %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2563259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+ 0,1 %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65454" y="2750413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+ 0,1 %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461304"/>
              </p:ext>
            </p:extLst>
          </p:nvPr>
        </p:nvGraphicFramePr>
        <p:xfrm>
          <a:off x="284015" y="1219082"/>
          <a:ext cx="8126866" cy="461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0502" y="454942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en partie pénalisé par le recul de l’intérim…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+ 860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- 280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476809"/>
              </p:ext>
            </p:extLst>
          </p:nvPr>
        </p:nvGraphicFramePr>
        <p:xfrm>
          <a:off x="497151" y="1384917"/>
          <a:ext cx="7918880" cy="475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080" y="424563"/>
            <a:ext cx="8986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… dans tous les secteurs d’activité</a:t>
            </a: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314477"/>
              </p:ext>
            </p:extLst>
          </p:nvPr>
        </p:nvGraphicFramePr>
        <p:xfrm>
          <a:off x="674703" y="1308100"/>
          <a:ext cx="7781925" cy="502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0296" y="71397"/>
            <a:ext cx="8954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L’emploi ralentit dans le tertiaire marchand mais rebondit dans l’industrie et le tertiaire non marchand. Dans la construction, les pertes sont encore plus nombreuses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70941"/>
              </p:ext>
            </p:extLst>
          </p:nvPr>
        </p:nvGraphicFramePr>
        <p:xfrm>
          <a:off x="577049" y="1268730"/>
          <a:ext cx="8060923" cy="50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82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Plus forte contraction annuelle dans la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construction depuis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huit ans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7454CA-7573-98DB-54B9-FC866172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89" y="2214462"/>
            <a:ext cx="8243021" cy="31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06316" y="77674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68274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embauches en CDI reculent, celles en CDD de plus d’un mois demeurent stables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455FCE-9BAA-8A5C-CB47-C7E3D7E3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8" y="5503232"/>
            <a:ext cx="6791739" cy="876300"/>
          </a:xfrm>
          <a:prstGeom prst="rect">
            <a:avLst/>
          </a:prstGeom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9C94A3B-0DB5-48CA-AE6B-4FAAAE08B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027991"/>
              </p:ext>
            </p:extLst>
          </p:nvPr>
        </p:nvGraphicFramePr>
        <p:xfrm>
          <a:off x="585454" y="1236730"/>
          <a:ext cx="7973092" cy="407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99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9550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887DBE3-FF12-3BDC-2893-A73260D23F56}"/>
              </a:ext>
            </a:extLst>
          </p:cNvPr>
          <p:cNvGrpSpPr>
            <a:grpSpLocks/>
          </p:cNvGrpSpPr>
          <p:nvPr/>
        </p:nvGrpSpPr>
        <p:grpSpPr bwMode="auto">
          <a:xfrm>
            <a:off x="140895" y="1195988"/>
            <a:ext cx="8827805" cy="5262980"/>
            <a:chOff x="326346" y="-332916"/>
            <a:chExt cx="9458325" cy="6042212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B3464C64-5E70-3EA6-878F-4B42D2D3D41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81215343"/>
                </p:ext>
              </p:extLst>
            </p:nvPr>
          </p:nvGraphicFramePr>
          <p:xfrm>
            <a:off x="326346" y="-332916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ZoneTexte 16">
              <a:extLst>
                <a:ext uri="{FF2B5EF4-FFF2-40B4-BE49-F238E27FC236}">
                  <a16:creationId xmlns:a16="http://schemas.microsoft.com/office/drawing/2014/main" id="{DD3CA962-DA8D-DFD8-60B0-CAF5E190E4F3}"/>
                </a:ext>
              </a:extLst>
            </p:cNvPr>
            <p:cNvSpPr txBox="1"/>
            <p:nvPr/>
          </p:nvSpPr>
          <p:spPr>
            <a:xfrm>
              <a:off x="9086850" y="2030869"/>
              <a:ext cx="685800" cy="33048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1 100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243347" y="5716880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8E31CD-73FE-E1C6-EB42-B03FB87AD0C4}"/>
              </a:ext>
            </a:extLst>
          </p:cNvPr>
          <p:cNvSpPr txBox="1"/>
          <p:nvPr/>
        </p:nvSpPr>
        <p:spPr>
          <a:xfrm>
            <a:off x="46208" y="-1178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de nouveau quasi-stable</a:t>
            </a:r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87076" y="100212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12BDF97-552B-3E70-3040-7699F5FB0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550857"/>
              </p:ext>
            </p:extLst>
          </p:nvPr>
        </p:nvGraphicFramePr>
        <p:xfrm>
          <a:off x="27442" y="1059300"/>
          <a:ext cx="9045291" cy="539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668106" y="1731140"/>
            <a:ext cx="132975" cy="503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46208" y="-1178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se modère par rapport à l’année précédente </a:t>
            </a:r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11035</TotalTime>
  <Words>1785</Words>
  <Application>Microsoft Office PowerPoint</Application>
  <PresentationFormat>Affichage à l'écran (4:3)</PresentationFormat>
  <Paragraphs>267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BLANCHE, Jerome (DREETS-PACA)</cp:lastModifiedBy>
  <cp:revision>866</cp:revision>
  <cp:lastPrinted>2018-10-09T12:30:48Z</cp:lastPrinted>
  <dcterms:created xsi:type="dcterms:W3CDTF">2018-05-30T13:27:07Z</dcterms:created>
  <dcterms:modified xsi:type="dcterms:W3CDTF">2024-01-04T11:21:53Z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